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notesSlides/_rels/notesSlide89.xml.rels" ContentType="application/vnd.openxmlformats-package.relationships+xml"/>
  <Override PartName="/ppt/notesSlides/notesSlide89.xml" ContentType="application/vnd.openxmlformats-officedocument.presentationml.notesSlide+xml"/>
  <Override PartName="/ppt/_rels/presentation.xml.rels" ContentType="application/vnd.openxmlformats-package.relationships+xml"/>
  <Override PartName="/ppt/media/image1.jpeg" ContentType="image/jpeg"/>
  <Override PartName="/ppt/media/image5.png" ContentType="image/png"/>
  <Override PartName="/ppt/media/image2.jpeg" ContentType="image/jpeg"/>
  <Override PartName="/ppt/media/image3.png" ContentType="image/png"/>
  <Override PartName="/ppt/media/image4.png" ContentType="image/png"/>
  <Override PartName="/ppt/media/image6.png" ContentType="image/pn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8.xml.rels" ContentType="application/vnd.openxmlformats-package.relationships+xml"/>
  <Override PartName="/ppt/slideLayouts/_rels/slideLayout5.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presProps.xml" ContentType="application/vnd.openxmlformats-officedocument.presentationml.presProps+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_rels/slide18.xml.rels" ContentType="application/vnd.openxmlformats-package.relationships+xml"/>
  <Override PartName="/ppt/slides/_rels/slide22.xml.rels" ContentType="application/vnd.openxmlformats-package.relationships+xml"/>
  <Override PartName="/ppt/slides/_rels/slide1.xml.rels" ContentType="application/vnd.openxmlformats-package.relationships+xml"/>
  <Override PartName="/ppt/slides/_rels/slide85.xml.rels" ContentType="application/vnd.openxmlformats-package.relationships+xml"/>
  <Override PartName="/ppt/slides/_rels/slide32.xml.rels" ContentType="application/vnd.openxmlformats-package.relationships+xml"/>
  <Override PartName="/ppt/slides/_rels/slide57.xml.rels" ContentType="application/vnd.openxmlformats-package.relationships+xml"/>
  <Override PartName="/ppt/slides/_rels/slide61.xml.rels" ContentType="application/vnd.openxmlformats-package.relationships+xml"/>
  <Override PartName="/ppt/slides/_rels/slide20.xml.rels" ContentType="application/vnd.openxmlformats-package.relationships+xml"/>
  <Override PartName="/ppt/slides/_rels/slide16.xml.rels" ContentType="application/vnd.openxmlformats-package.relationships+xml"/>
  <Override PartName="/ppt/slides/_rels/slide19.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17.xml.rels" ContentType="application/vnd.openxmlformats-package.relationships+xml"/>
  <Override PartName="/ppt/slides/_rels/slide21.xml.rels" ContentType="application/vnd.openxmlformats-package.relationships+xml"/>
  <Override PartName="/ppt/slides/_rels/slide26.xml.rels" ContentType="application/vnd.openxmlformats-package.relationships+xml"/>
  <Override PartName="/ppt/slides/_rels/slide2.xml.rels" ContentType="application/vnd.openxmlformats-package.relationships+xml"/>
  <Override PartName="/ppt/slides/_rels/slide8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3.xml.rels" ContentType="application/vnd.openxmlformats-package.relationships+xml"/>
  <Override PartName="/ppt/slides/_rels/slide88.xml.rels" ContentType="application/vnd.openxmlformats-package.relationships+xml"/>
  <Override PartName="/ppt/slides/_rels/slide73.xml.rels" ContentType="application/vnd.openxmlformats-package.relationships+xml"/>
  <Override PartName="/ppt/slides/_rels/slide69.xml.rels" ContentType="application/vnd.openxmlformats-package.relationships+xml"/>
  <Override PartName="/ppt/slides/_rels/slide95.xml.rels" ContentType="application/vnd.openxmlformats-package.relationships+xml"/>
  <Override PartName="/ppt/slides/_rels/slide79.xml.rels" ContentType="application/vnd.openxmlformats-package.relationships+xml"/>
  <Override PartName="/ppt/slides/_rels/slide83.xml.rels" ContentType="application/vnd.openxmlformats-package.relationships+xml"/>
  <Override PartName="/ppt/slides/_rels/slide30.xml.rels" ContentType="application/vnd.openxmlformats-package.relationships+xml"/>
  <Override PartName="/ppt/slides/_rels/slide96.xml.rels" ContentType="application/vnd.openxmlformats-package.relationships+xml"/>
  <Override PartName="/ppt/slides/_rels/slide8.xml.rels" ContentType="application/vnd.openxmlformats-package.relationships+xml"/>
  <Override PartName="/ppt/slides/_rels/slide43.xml.rels" ContentType="application/vnd.openxmlformats-package.relationships+xml"/>
  <Override PartName="/ppt/slides/_rels/slide92.xml.rels" ContentType="application/vnd.openxmlformats-package.relationships+xml"/>
  <Override PartName="/ppt/slides/_rels/slide97.xml.rels" ContentType="application/vnd.openxmlformats-package.relationships+xml"/>
  <Override PartName="/ppt/slides/_rels/slide9.xml.rels" ContentType="application/vnd.openxmlformats-package.relationships+xml"/>
  <Override PartName="/ppt/slides/_rels/slide44.xml.rels" ContentType="application/vnd.openxmlformats-package.relationships+xml"/>
  <Override PartName="/ppt/slides/_rels/slide104.xml.rels" ContentType="application/vnd.openxmlformats-package.relationships+xml"/>
  <Override PartName="/ppt/slides/_rels/slide74.xml.rels" ContentType="application/vnd.openxmlformats-package.relationships+xml"/>
  <Override PartName="/ppt/slides/_rels/slide84.xml.rels" ContentType="application/vnd.openxmlformats-package.relationships+xml"/>
  <Override PartName="/ppt/slides/_rels/slide31.xml.rels" ContentType="application/vnd.openxmlformats-package.relationships+xml"/>
  <Override PartName="/ppt/slides/_rels/slide91.xml.rels" ContentType="application/vnd.openxmlformats-package.relationships+xml"/>
  <Override PartName="/ppt/slides/_rels/slide99.xml.rels" ContentType="application/vnd.openxmlformats-package.relationships+xml"/>
  <Override PartName="/ppt/slides/_rels/slide50.xml.rels" ContentType="application/vnd.openxmlformats-package.relationships+xml"/>
  <Override PartName="/ppt/slides/_rels/slide90.xml.rels" ContentType="application/vnd.openxmlformats-package.relationships+xml"/>
  <Override PartName="/ppt/slides/_rels/slide98.xml.rels" ContentType="application/vnd.openxmlformats-package.relationships+xml"/>
  <Override PartName="/ppt/slides/_rels/slide45.xml.rels" ContentType="application/vnd.openxmlformats-package.relationships+xml"/>
  <Override PartName="/ppt/slides/_rels/slide41.xml.rels" ContentType="application/vnd.openxmlformats-package.relationships+xml"/>
  <Override PartName="/ppt/slides/_rels/slide6.xml.rels" ContentType="application/vnd.openxmlformats-package.relationships+xml"/>
  <Override PartName="/ppt/slides/_rels/slide49.xml.rels" ContentType="application/vnd.openxmlformats-package.relationships+xml"/>
  <Override PartName="/ppt/slides/_rels/slide34.xml.rels" ContentType="application/vnd.openxmlformats-package.relationships+xml"/>
  <Override PartName="/ppt/slides/_rels/slide7.xml.rels" ContentType="application/vnd.openxmlformats-package.relationships+xml"/>
  <Override PartName="/ppt/slides/_rels/slide42.xml.rels" ContentType="application/vnd.openxmlformats-package.relationships+xml"/>
  <Override PartName="/ppt/slides/_rels/slide35.xml.rels" ContentType="application/vnd.openxmlformats-package.relationships+xml"/>
  <Override PartName="/ppt/slides/_rels/slide51.xml.rels" ContentType="application/vnd.openxmlformats-package.relationships+xml"/>
  <Override PartName="/ppt/slides/_rels/slide47.xml.rels" ContentType="application/vnd.openxmlformats-package.relationships+xml"/>
  <Override PartName="/ppt/slides/_rels/slide54.xml.rels" ContentType="application/vnd.openxmlformats-package.relationships+xml"/>
  <Override PartName="/ppt/slides/_rels/slide4.xml.rels" ContentType="application/vnd.openxmlformats-package.relationships+xml"/>
  <Override PartName="/ppt/slides/_rels/slide63.xml.rels" ContentType="application/vnd.openxmlformats-package.relationships+xml"/>
  <Override PartName="/ppt/slides/_rels/slide15.xml.rels" ContentType="application/vnd.openxmlformats-package.relationships+xml"/>
  <Override PartName="/ppt/slides/_rels/slide39.xml.rels" ContentType="application/vnd.openxmlformats-package.relationships+xml"/>
  <Override PartName="/ppt/slides/_rels/slide80.xml.rels" ContentType="application/vnd.openxmlformats-package.relationships+xml"/>
  <Override PartName="/ppt/slides/_rels/slide102.xml.rels" ContentType="application/vnd.openxmlformats-package.relationships+xml"/>
  <Override PartName="/ppt/slides/_rels/slide11.xml.rels" ContentType="application/vnd.openxmlformats-package.relationships+xml"/>
  <Override PartName="/ppt/slides/_rels/slide101.xml.rels" ContentType="application/vnd.openxmlformats-package.relationships+xml"/>
  <Override PartName="/ppt/slides/_rels/slide78.xml.rels" ContentType="application/vnd.openxmlformats-package.relationships+xml"/>
  <Override PartName="/ppt/slides/_rels/slide94.xml.rels" ContentType="application/vnd.openxmlformats-package.relationships+xml"/>
  <Override PartName="/ppt/slides/_rels/slide48.xml.rels" ContentType="application/vnd.openxmlformats-package.relationships+xml"/>
  <Override PartName="/ppt/slides/_rels/slide55.xml.rels" ContentType="application/vnd.openxmlformats-package.relationships+xml"/>
  <Override PartName="/ppt/slides/_rels/slide5.xml.rels" ContentType="application/vnd.openxmlformats-package.relationships+xml"/>
  <Override PartName="/ppt/slides/_rels/slide40.xml.rels" ContentType="application/vnd.openxmlformats-package.relationships+xml"/>
  <Override PartName="/ppt/slides/_rels/slide64.xml.rels" ContentType="application/vnd.openxmlformats-package.relationships+xml"/>
  <Override PartName="/ppt/slides/_rels/slide81.xml.rels" ContentType="application/vnd.openxmlformats-package.relationships+xml"/>
  <Override PartName="/ppt/slides/_rels/slide65.xml.rels" ContentType="application/vnd.openxmlformats-package.relationships+xml"/>
  <Override PartName="/ppt/slides/_rels/slide103.xml.rels" ContentType="application/vnd.openxmlformats-package.relationships+xml"/>
  <Override PartName="/ppt/slides/_rels/slide58.xml.rels" ContentType="application/vnd.openxmlformats-package.relationships+xml"/>
  <Override PartName="/ppt/slides/_rels/slide12.xml.rels" ContentType="application/vnd.openxmlformats-package.relationships+xml"/>
  <Override PartName="/ppt/slides/_rels/slide53.xml.rels" ContentType="application/vnd.openxmlformats-package.relationships+xml"/>
  <Override PartName="/ppt/slides/_rels/slide46.xml.rels" ContentType="application/vnd.openxmlformats-package.relationships+xml"/>
  <Override PartName="/ppt/slides/_rels/slide62.xml.rels" ContentType="application/vnd.openxmlformats-package.relationships+xml"/>
  <Override PartName="/ppt/slides/_rels/slide72.xml.rels" ContentType="application/vnd.openxmlformats-package.relationships+xml"/>
  <Override PartName="/ppt/slides/_rels/slide68.xml.rels" ContentType="application/vnd.openxmlformats-package.relationships+xml"/>
  <Override PartName="/ppt/slides/_rels/slide52.xml.rels" ContentType="application/vnd.openxmlformats-package.relationships+xml"/>
  <Override PartName="/ppt/slides/_rels/slide76.xml.rels" ContentType="application/vnd.openxmlformats-package.relationships+xml"/>
  <Override PartName="/ppt/slides/_rels/slide13.xml.rels" ContentType="application/vnd.openxmlformats-package.relationships+xml"/>
  <Override PartName="/ppt/slides/_rels/slide38.xml.rels" ContentType="application/vnd.openxmlformats-package.relationships+xml"/>
  <Override PartName="/ppt/slides/_rels/slide89.xml.rels" ContentType="application/vnd.openxmlformats-package.relationships+xml"/>
  <Override PartName="/ppt/slides/_rels/slide14.xml.rels" ContentType="application/vnd.openxmlformats-package.relationships+xml"/>
  <Override PartName="/ppt/slides/_rels/slide37.xml.rels" ContentType="application/vnd.openxmlformats-package.relationships+xml"/>
  <Override PartName="/ppt/slides/_rels/slide87.xml.rels" ContentType="application/vnd.openxmlformats-package.relationships+xml"/>
  <Override PartName="/ppt/slides/_rels/slide3.xml.rels" ContentType="application/vnd.openxmlformats-package.relationships+xml"/>
  <Override PartName="/ppt/slides/_rels/slide36.xml.rels" ContentType="application/vnd.openxmlformats-package.relationships+xml"/>
  <Override PartName="/ppt/slides/_rels/slide66.xml.rels" ContentType="application/vnd.openxmlformats-package.relationships+xml"/>
  <Override PartName="/ppt/slides/_rels/slide56.xml.rels" ContentType="application/vnd.openxmlformats-package.relationships+xml"/>
  <Override PartName="/ppt/slides/_rels/slide60.xml.rels" ContentType="application/vnd.openxmlformats-package.relationships+xml"/>
  <Override PartName="/ppt/slides/_rels/slide82.xml.rels" ContentType="application/vnd.openxmlformats-package.relationships+xml"/>
  <Override PartName="/ppt/slides/_rels/slide59.xml.rels" ContentType="application/vnd.openxmlformats-package.relationships+xml"/>
  <Override PartName="/ppt/slides/_rels/slide10.xml.rels" ContentType="application/vnd.openxmlformats-package.relationships+xml"/>
  <Override PartName="/ppt/slides/_rels/slide70.xml.rels" ContentType="application/vnd.openxmlformats-package.relationships+xml"/>
  <Override PartName="/ppt/slides/_rels/slide100.xml.rels" ContentType="application/vnd.openxmlformats-package.relationships+xml"/>
  <Override PartName="/ppt/slides/_rels/slide77.xml.rels" ContentType="application/vnd.openxmlformats-package.relationships+xml"/>
  <Override PartName="/ppt/slides/_rels/slide67.xml.rels" ContentType="application/vnd.openxmlformats-package.relationships+xml"/>
  <Override PartName="/ppt/slides/_rels/slide71.xml.rels" ContentType="application/vnd.openxmlformats-package.relationships+xml"/>
  <Override PartName="/ppt/slides/_rels/slide93.xml.rels" ContentType="application/vnd.openxmlformats-package.relationships+xml"/>
  <Override PartName="/ppt/slides/_rels/slide75.xml.rels" ContentType="application/vnd.openxmlformats-package.relationships+xml"/>
  <Override PartName="/ppt/slides/_rels/slide105.xml.rels" ContentType="application/vnd.openxmlformats-package.relationships+xml"/>
  <Override PartName="/ppt/slides/slide13.xml" ContentType="application/vnd.openxmlformats-officedocument.presentationml.slide+xml"/>
  <Override PartName="/ppt/slides/slide6.xml" ContentType="application/vnd.openxmlformats-officedocument.presentationml.slide+xml"/>
  <Override PartName="/ppt/slides/slide49.xml" ContentType="application/vnd.openxmlformats-officedocument.presentationml.slide+xml"/>
  <Override PartName="/ppt/slides/slide102.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44.xml" ContentType="application/vnd.openxmlformats-officedocument.presentationml.slide+xml"/>
  <Override PartName="/ppt/slides/slide9.xml" ContentType="application/vnd.openxmlformats-officedocument.presentationml.slide+xml"/>
  <Override PartName="/ppt/slides/slide16.xml" ContentType="application/vnd.openxmlformats-officedocument.presentationml.slide+xml"/>
  <Override PartName="/ppt/slides/slide81.xml" ContentType="application/vnd.openxmlformats-officedocument.presentationml.slide+xml"/>
  <Override PartName="/ppt/slides/slide48.xml" ContentType="application/vnd.openxmlformats-officedocument.presentationml.slide+xml"/>
  <Override PartName="/ppt/slides/slide101.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43.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Override PartName="/ppt/slides/slide80.xml" ContentType="application/vnd.openxmlformats-officedocument.presentationml.slide+xml"/>
  <Override PartName="/ppt/slides/slide47.xml" ContentType="application/vnd.openxmlformats-officedocument.presentationml.slide+xml"/>
  <Override PartName="/ppt/slides/slide100.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42.xml" ContentType="application/vnd.openxmlformats-officedocument.presentationml.slide+xml"/>
  <Override PartName="/ppt/slides/slide7.xml" ContentType="application/vnd.openxmlformats-officedocument.presentationml.slide+xml"/>
  <Override PartName="/ppt/slides/slide14.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1.xml" ContentType="application/vnd.openxmlformats-officedocument.presentationml.slide+xml"/>
  <Override PartName="/ppt/slides/slide74.xml" ContentType="application/vnd.openxmlformats-officedocument.presentationml.slide+xml"/>
  <Override PartName="/ppt/slides/slide2.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105.xml" ContentType="application/vnd.openxmlformats-officedocument.presentationml.slide+xml"/>
  <Override PartName="/ppt/slides/slide97.xml" ContentType="application/vnd.openxmlformats-officedocument.presentationml.slide+xml"/>
  <Override PartName="/ppt/slides/slide60.xml" ContentType="application/vnd.openxmlformats-officedocument.presentationml.slide+xml"/>
  <Override PartName="/ppt/slides/slide88.xml" ContentType="application/vnd.openxmlformats-officedocument.presentationml.slide+xml"/>
  <Override PartName="/ppt/slides/slide79.xml" ContentType="application/vnd.openxmlformats-officedocument.presentationml.slide+xml"/>
  <Override PartName="/ppt/slides/slide104.xml" ContentType="application/vnd.openxmlformats-officedocument.presentationml.slide+xml"/>
  <Override PartName="/ppt/slides/slide96.xml" ContentType="application/vnd.openxmlformats-officedocument.presentationml.slide+xml"/>
  <Override PartName="/ppt/slides/slide64.xml" ContentType="application/vnd.openxmlformats-officedocument.presentationml.slide+xml"/>
  <Override PartName="/ppt/slides/slide99.xml" ContentType="application/vnd.openxmlformats-officedocument.presentationml.slide+xml"/>
  <Override PartName="/ppt/slides/slide62.xml" ContentType="application/vnd.openxmlformats-officedocument.presentationml.slide+xml"/>
  <Override PartName="/ppt/slides/slide87.xml" ContentType="application/vnd.openxmlformats-officedocument.presentationml.slide+xml"/>
  <Override PartName="/ppt/slides/slide78.xml" ContentType="application/vnd.openxmlformats-officedocument.presentationml.slide+xml"/>
  <Override PartName="/ppt/slides/slide103.xml" ContentType="application/vnd.openxmlformats-officedocument.presentationml.slide+xml"/>
  <Override PartName="/ppt/slides/slide95.xml" ContentType="application/vnd.openxmlformats-officedocument.presentationml.slide+xml"/>
  <Override PartName="/ppt/slides/slide98.xml" ContentType="application/vnd.openxmlformats-officedocument.presentationml.slide+xml"/>
  <Override PartName="/ppt/slides/slide61.xml" ContentType="application/vnd.openxmlformats-officedocument.presentationml.slide+xml"/>
  <Override PartName="/ppt/slides/slide86.xml" ContentType="application/vnd.openxmlformats-officedocument.presentationml.slide+xml"/>
  <Override PartName="/ppt/slides/slide85.xml" ContentType="application/vnd.openxmlformats-officedocument.presentationml.slide+xml"/>
  <Override PartName="/ppt/slides/slide89.xml" ContentType="application/vnd.openxmlformats-officedocument.presentationml.slide+xml"/>
  <Override PartName="/ppt/slides/slide63.xml" ContentType="application/vnd.openxmlformats-officedocument.presentationml.slide+xml"/>
  <Override PartName="/ppt/slides/slide29.xml" ContentType="application/vnd.openxmlformats-officedocument.presentationml.slide+xml"/>
  <Override PartName="/ppt/slides/slide94.xml" ContentType="application/vnd.openxmlformats-officedocument.presentationml.slide+xml"/>
  <Override PartName="/ppt/slides/slide28.xml" ContentType="application/vnd.openxmlformats-officedocument.presentationml.slide+xml"/>
  <Override PartName="/ppt/slides/slide93.xml" ContentType="application/vnd.openxmlformats-officedocument.presentationml.slide+xml"/>
  <Override PartName="/ppt/slides/slide92.xml" ContentType="application/vnd.openxmlformats-officedocument.presentationml.slide+xml"/>
  <Override PartName="/ppt/slides/slide27.xml" ContentType="application/vnd.openxmlformats-officedocument.presentationml.slide+xml"/>
  <Override PartName="/ppt/slides/slide91.xml" ContentType="application/vnd.openxmlformats-officedocument.presentationml.slide+xml"/>
  <Override PartName="/ppt/slides/slide26.xml" ContentType="application/vnd.openxmlformats-officedocument.presentationml.slide+xml"/>
  <Override PartName="/ppt/slides/slide90.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59.xml" ContentType="application/vnd.openxmlformats-officedocument.presentationml.slide+xml"/>
  <Override PartName="/ppt/slides/slide21.xml" ContentType="application/vnd.openxmlformats-officedocument.presentationml.slide+xml"/>
  <Override PartName="/ppt/slides/slide58.xml" ContentType="application/vnd.openxmlformats-officedocument.presentationml.slide+xml"/>
  <Override PartName="/ppt/slides/slide19.xml" ContentType="application/vnd.openxmlformats-officedocument.presentationml.slide+xml"/>
  <Override PartName="/ppt/slides/slide84.xml" ContentType="application/vnd.openxmlformats-officedocument.presentationml.slide+xml"/>
  <Override PartName="/ppt/slides/slide20.xml" ContentType="application/vnd.openxmlformats-officedocument.presentationml.slide+xml"/>
  <Override PartName="/ppt/slides/slide57.xml" ContentType="application/vnd.openxmlformats-officedocument.presentationml.slide+xml"/>
  <Override PartName="/ppt/slides/slide18.xml" ContentType="application/vnd.openxmlformats-officedocument.presentationml.slide+xml"/>
  <Override PartName="/ppt/slides/slide83.xml" ContentType="application/vnd.openxmlformats-officedocument.presentationml.slide+xml"/>
  <Override PartName="/ppt/slides/slide17.xml" ContentType="application/vnd.openxmlformats-officedocument.presentationml.slide+xml"/>
  <Override PartName="/ppt/slides/slide8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 id="349" r:id="rId97"/>
    <p:sldId id="350" r:id="rId98"/>
    <p:sldId id="351" r:id="rId99"/>
    <p:sldId id="352" r:id="rId100"/>
    <p:sldId id="353" r:id="rId101"/>
    <p:sldId id="354" r:id="rId102"/>
    <p:sldId id="355" r:id="rId103"/>
    <p:sldId id="356" r:id="rId104"/>
    <p:sldId id="357" r:id="rId105"/>
    <p:sldId id="358" r:id="rId106"/>
    <p:sldId id="359" r:id="rId107"/>
    <p:sldId id="360" r:id="rId108"/>
  </p:sldIdLst>
  <p:sldSz cx="9144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slide" Target="slides/slide75.xml"/><Relationship Id="rId79" Type="http://schemas.openxmlformats.org/officeDocument/2006/relationships/slide" Target="slides/slide76.xml"/><Relationship Id="rId80" Type="http://schemas.openxmlformats.org/officeDocument/2006/relationships/slide" Target="slides/slide77.xml"/><Relationship Id="rId81" Type="http://schemas.openxmlformats.org/officeDocument/2006/relationships/slide" Target="slides/slide78.xml"/><Relationship Id="rId82" Type="http://schemas.openxmlformats.org/officeDocument/2006/relationships/slide" Target="slides/slide79.xml"/><Relationship Id="rId83" Type="http://schemas.openxmlformats.org/officeDocument/2006/relationships/slide" Target="slides/slide80.xml"/><Relationship Id="rId84" Type="http://schemas.openxmlformats.org/officeDocument/2006/relationships/slide" Target="slides/slide81.xml"/><Relationship Id="rId85" Type="http://schemas.openxmlformats.org/officeDocument/2006/relationships/slide" Target="slides/slide82.xml"/><Relationship Id="rId86" Type="http://schemas.openxmlformats.org/officeDocument/2006/relationships/slide" Target="slides/slide83.xml"/><Relationship Id="rId87" Type="http://schemas.openxmlformats.org/officeDocument/2006/relationships/slide" Target="slides/slide84.xml"/><Relationship Id="rId88" Type="http://schemas.openxmlformats.org/officeDocument/2006/relationships/slide" Target="slides/slide85.xml"/><Relationship Id="rId89" Type="http://schemas.openxmlformats.org/officeDocument/2006/relationships/slide" Target="slides/slide86.xml"/><Relationship Id="rId90" Type="http://schemas.openxmlformats.org/officeDocument/2006/relationships/slide" Target="slides/slide87.xml"/><Relationship Id="rId91" Type="http://schemas.openxmlformats.org/officeDocument/2006/relationships/slide" Target="slides/slide88.xml"/><Relationship Id="rId92" Type="http://schemas.openxmlformats.org/officeDocument/2006/relationships/slide" Target="slides/slide89.xml"/><Relationship Id="rId93" Type="http://schemas.openxmlformats.org/officeDocument/2006/relationships/slide" Target="slides/slide90.xml"/><Relationship Id="rId94" Type="http://schemas.openxmlformats.org/officeDocument/2006/relationships/slide" Target="slides/slide91.xml"/><Relationship Id="rId95" Type="http://schemas.openxmlformats.org/officeDocument/2006/relationships/slide" Target="slides/slide92.xml"/><Relationship Id="rId96" Type="http://schemas.openxmlformats.org/officeDocument/2006/relationships/slide" Target="slides/slide93.xml"/><Relationship Id="rId97" Type="http://schemas.openxmlformats.org/officeDocument/2006/relationships/slide" Target="slides/slide94.xml"/><Relationship Id="rId98" Type="http://schemas.openxmlformats.org/officeDocument/2006/relationships/slide" Target="slides/slide95.xml"/><Relationship Id="rId99" Type="http://schemas.openxmlformats.org/officeDocument/2006/relationships/slide" Target="slides/slide96.xml"/><Relationship Id="rId100" Type="http://schemas.openxmlformats.org/officeDocument/2006/relationships/slide" Target="slides/slide97.xml"/><Relationship Id="rId101" Type="http://schemas.openxmlformats.org/officeDocument/2006/relationships/slide" Target="slides/slide98.xml"/><Relationship Id="rId102" Type="http://schemas.openxmlformats.org/officeDocument/2006/relationships/slide" Target="slides/slide99.xml"/><Relationship Id="rId103" Type="http://schemas.openxmlformats.org/officeDocument/2006/relationships/slide" Target="slides/slide100.xml"/><Relationship Id="rId104" Type="http://schemas.openxmlformats.org/officeDocument/2006/relationships/slide" Target="slides/slide101.xml"/><Relationship Id="rId105" Type="http://schemas.openxmlformats.org/officeDocument/2006/relationships/slide" Target="slides/slide102.xml"/><Relationship Id="rId106" Type="http://schemas.openxmlformats.org/officeDocument/2006/relationships/slide" Target="slides/slide103.xml"/><Relationship Id="rId107" Type="http://schemas.openxmlformats.org/officeDocument/2006/relationships/slide" Target="slides/slide104.xml"/><Relationship Id="rId108" Type="http://schemas.openxmlformats.org/officeDocument/2006/relationships/slide" Target="slides/slide105.xml"/><Relationship Id="rId109"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r>
              <a:rPr b="0" lang="en-US" sz="4400" spc="-1" strike="noStrike">
                <a:solidFill>
                  <a:srgbClr val="000000"/>
                </a:solidFill>
                <a:latin typeface="Arial"/>
              </a:rPr>
              <a:t>Click to move the slide</a:t>
            </a:r>
            <a:endParaRPr b="0" lang="en-US" sz="4400" spc="-1" strike="noStrike">
              <a:solidFill>
                <a:srgbClr val="000000"/>
              </a:solidFill>
              <a:latin typeface="Arial"/>
            </a:endParaRP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r>
              <a:rPr b="0" lang="en-US" sz="2000" spc="-1" strike="noStrike">
                <a:latin typeface="Arial"/>
              </a:rPr>
              <a:t>Click to edit the notes format</a:t>
            </a:r>
            <a:endParaRPr b="0" lang="en-US" sz="2000" spc="-1" strike="noStrike">
              <a:latin typeface="Arial"/>
            </a:endParaRPr>
          </a:p>
        </p:txBody>
      </p:sp>
      <p:sp>
        <p:nvSpPr>
          <p:cNvPr id="43" name="PlaceHolder 3"/>
          <p:cNvSpPr>
            <a:spLocks noGrp="1"/>
          </p:cNvSpPr>
          <p:nvPr>
            <p:ph type="hdr"/>
          </p:nvPr>
        </p:nvSpPr>
        <p:spPr>
          <a:xfrm>
            <a:off x="0" y="0"/>
            <a:ext cx="3280680" cy="534240"/>
          </a:xfrm>
          <a:prstGeom prst="rect">
            <a:avLst/>
          </a:prstGeom>
          <a:noFill/>
          <a:ln w="0">
            <a:noFill/>
          </a:ln>
        </p:spPr>
        <p:txBody>
          <a:bodyPr lIns="0" rIns="0" tIns="0" bIns="0" anchor="t">
            <a:noAutofit/>
          </a:bodyPr>
          <a:p>
            <a:r>
              <a:rPr b="0" lang="en-US" sz="1400" spc="-1" strike="noStrike">
                <a:latin typeface="Times New Roman"/>
              </a:rPr>
              <a:t>&lt;header&gt;</a:t>
            </a:r>
            <a:endParaRPr b="0" lang="en-US" sz="1400" spc="-1" strike="noStrike">
              <a:latin typeface="Times New Roman"/>
            </a:endParaRPr>
          </a:p>
        </p:txBody>
      </p:sp>
      <p:sp>
        <p:nvSpPr>
          <p:cNvPr id="44" name="PlaceHolder 4"/>
          <p:cNvSpPr>
            <a:spLocks noGrp="1"/>
          </p:cNvSpPr>
          <p:nvPr>
            <p:ph type="dt"/>
          </p:nvPr>
        </p:nvSpPr>
        <p:spPr>
          <a:xfrm>
            <a:off x="4278960" y="0"/>
            <a:ext cx="3280680" cy="534240"/>
          </a:xfrm>
          <a:prstGeom prst="rect">
            <a:avLst/>
          </a:prstGeom>
          <a:noFill/>
          <a:ln w="0">
            <a:noFill/>
          </a:ln>
        </p:spPr>
        <p:txBody>
          <a:bodyPr lIns="0" rIns="0" tIns="0" bIns="0" anchor="t">
            <a:noAutofit/>
          </a:bodyPr>
          <a:p>
            <a:pPr algn="r">
              <a:buNone/>
            </a:pPr>
            <a:r>
              <a:rPr b="0" lang="en-US" sz="1400" spc="-1" strike="noStrike">
                <a:latin typeface="Times New Roman"/>
              </a:rPr>
              <a:t>&lt;date/time&gt;</a:t>
            </a:r>
            <a:endParaRPr b="0" lang="en-US" sz="1400" spc="-1" strike="noStrike">
              <a:latin typeface="Times New Roman"/>
            </a:endParaRPr>
          </a:p>
        </p:txBody>
      </p:sp>
      <p:sp>
        <p:nvSpPr>
          <p:cNvPr id="45" name="PlaceHolder 5"/>
          <p:cNvSpPr>
            <a:spLocks noGrp="1"/>
          </p:cNvSpPr>
          <p:nvPr>
            <p:ph type="ftr"/>
          </p:nvPr>
        </p:nvSpPr>
        <p:spPr>
          <a:xfrm>
            <a:off x="0" y="10157400"/>
            <a:ext cx="3280680" cy="534240"/>
          </a:xfrm>
          <a:prstGeom prst="rect">
            <a:avLst/>
          </a:prstGeom>
          <a:noFill/>
          <a:ln w="0">
            <a:noFill/>
          </a:ln>
        </p:spPr>
        <p:txBody>
          <a:bodyPr lIns="0" rIns="0" tIns="0" bIns="0" anchor="b">
            <a:noAutofit/>
          </a:bodyPr>
          <a:p>
            <a:r>
              <a:rPr b="0" lang="en-US" sz="1400" spc="-1" strike="noStrike">
                <a:latin typeface="Times New Roman"/>
              </a:rPr>
              <a:t>&lt;footer&gt;</a:t>
            </a:r>
            <a:endParaRPr b="0" lang="en-US" sz="1400" spc="-1" strike="noStrike">
              <a:latin typeface="Times New Roman"/>
            </a:endParaRPr>
          </a:p>
        </p:txBody>
      </p:sp>
      <p:sp>
        <p:nvSpPr>
          <p:cNvPr id="46" name="PlaceHolder 6"/>
          <p:cNvSpPr>
            <a:spLocks noGrp="1"/>
          </p:cNvSpPr>
          <p:nvPr>
            <p:ph type="sldNum"/>
          </p:nvPr>
        </p:nvSpPr>
        <p:spPr>
          <a:xfrm>
            <a:off x="4278960" y="10157400"/>
            <a:ext cx="3280680" cy="534240"/>
          </a:xfrm>
          <a:prstGeom prst="rect">
            <a:avLst/>
          </a:prstGeom>
          <a:noFill/>
          <a:ln w="0">
            <a:noFill/>
          </a:ln>
        </p:spPr>
        <p:txBody>
          <a:bodyPr lIns="0" rIns="0" tIns="0" bIns="0" anchor="b">
            <a:noAutofit/>
          </a:bodyPr>
          <a:p>
            <a:pPr algn="r">
              <a:buNone/>
            </a:pPr>
            <a:fld id="{E0DF0EC6-DA74-4FCD-932C-2CB1A8105161}"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89.xml.rels><?xml version="1.0" encoding="UTF-8"?>
<Relationships xmlns="http://schemas.openxmlformats.org/package/2006/relationships"><Relationship Id="rId1" Type="http://schemas.openxmlformats.org/officeDocument/2006/relationships/slide" Target="../slides/slide89.xml"/><Relationship Id="rId2" Type="http://schemas.openxmlformats.org/officeDocument/2006/relationships/notesMaster" Target="../notesMasters/notesMaster1.xml"/>
</Relationships>
</file>

<file path=ppt/notesSlides/notesSlide8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1" name="PlaceHolder 1"/>
          <p:cNvSpPr>
            <a:spLocks noGrp="1"/>
          </p:cNvSpPr>
          <p:nvPr>
            <p:ph type="sldImg"/>
          </p:nvPr>
        </p:nvSpPr>
        <p:spPr>
          <a:xfrm>
            <a:off x="1143000" y="685800"/>
            <a:ext cx="4571640" cy="3428640"/>
          </a:xfrm>
          <a:prstGeom prst="rect">
            <a:avLst/>
          </a:prstGeom>
          <a:ln w="0">
            <a:noFill/>
          </a:ln>
        </p:spPr>
      </p:sp>
      <p:sp>
        <p:nvSpPr>
          <p:cNvPr id="472" name="PlaceHolder 2"/>
          <p:cNvSpPr>
            <a:spLocks noGrp="1"/>
          </p:cNvSpPr>
          <p:nvPr>
            <p:ph type="body"/>
          </p:nvPr>
        </p:nvSpPr>
        <p:spPr>
          <a:xfrm>
            <a:off x="685800" y="4343400"/>
            <a:ext cx="5486040" cy="4114440"/>
          </a:xfrm>
          <a:prstGeom prst="rect">
            <a:avLst/>
          </a:prstGeom>
          <a:noFill/>
          <a:ln w="0">
            <a:noFill/>
          </a:ln>
        </p:spPr>
        <p:txBody>
          <a:bodyPr numCol="1" spcCol="0" anchor="t">
            <a:noAutofit/>
          </a:bodyPr>
          <a:p>
            <a:endParaRPr b="0" lang="en-US" sz="2000" spc="-1" strike="noStrike">
              <a:latin typeface="Arial"/>
            </a:endParaRPr>
          </a:p>
        </p:txBody>
      </p:sp>
      <p:sp>
        <p:nvSpPr>
          <p:cNvPr id="473" name="PlaceHolder 3"/>
          <p:cNvSpPr>
            <a:spLocks noGrp="1"/>
          </p:cNvSpPr>
          <p:nvPr>
            <p:ph type="sldNum"/>
          </p:nvPr>
        </p:nvSpPr>
        <p:spPr>
          <a:xfrm>
            <a:off x="3884760" y="8685360"/>
            <a:ext cx="2971440" cy="456840"/>
          </a:xfrm>
          <a:prstGeom prst="rect">
            <a:avLst/>
          </a:prstGeom>
          <a:noFill/>
          <a:ln w="0">
            <a:noFill/>
          </a:ln>
        </p:spPr>
        <p:txBody>
          <a:bodyPr numCol="1" spcCol="0" anchor="b">
            <a:noAutofit/>
          </a:bodyPr>
          <a:p>
            <a:pPr algn="r">
              <a:lnSpc>
                <a:spcPct val="100000"/>
              </a:lnSpc>
              <a:buNone/>
            </a:pPr>
            <a:fld id="{D84B01ED-DBDA-48DA-8C9D-E9B280611ACA}" type="slidenum">
              <a:rPr b="0" lang="en-US" sz="1200" spc="-1" strike="noStrike">
                <a:latin typeface="Times New Roman"/>
              </a:rPr>
              <a:t>&lt;number&gt;</a:t>
            </a:fld>
            <a:endParaRPr b="0" lang="en-US"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85800" y="2130480"/>
            <a:ext cx="7772040" cy="146952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27"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1" lang="en-US" sz="3200" spc="-1" strike="noStrike">
              <a:solidFill>
                <a:srgbClr val="ffff00"/>
              </a:solidFill>
              <a:latin typeface="Arial"/>
            </a:endParaRPr>
          </a:p>
        </p:txBody>
      </p:sp>
      <p:sp>
        <p:nvSpPr>
          <p:cNvPr id="28"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1" lang="en-US" sz="3200" spc="-1" strike="noStrike">
              <a:solidFill>
                <a:srgbClr val="ffff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85800" y="2130480"/>
            <a:ext cx="7772040" cy="146952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3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1" lang="en-US" sz="3200" spc="-1" strike="noStrike">
              <a:solidFill>
                <a:srgbClr val="ffff00"/>
              </a:solidFill>
              <a:latin typeface="Arial"/>
            </a:endParaRPr>
          </a:p>
        </p:txBody>
      </p:sp>
      <p:sp>
        <p:nvSpPr>
          <p:cNvPr id="3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1" lang="en-US" sz="3200" spc="-1" strike="noStrike">
              <a:solidFill>
                <a:srgbClr val="ffff00"/>
              </a:solidFill>
              <a:latin typeface="Arial"/>
            </a:endParaRPr>
          </a:p>
        </p:txBody>
      </p:sp>
      <p:sp>
        <p:nvSpPr>
          <p:cNvPr id="32"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1" lang="en-US" sz="3200" spc="-1" strike="noStrike">
              <a:solidFill>
                <a:srgbClr val="ffff00"/>
              </a:solidFill>
              <a:latin typeface="Arial"/>
            </a:endParaRPr>
          </a:p>
        </p:txBody>
      </p:sp>
      <p:sp>
        <p:nvSpPr>
          <p:cNvPr id="33"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1" lang="en-US" sz="3200" spc="-1" strike="noStrike">
              <a:solidFill>
                <a:srgbClr val="ffff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85800" y="2130480"/>
            <a:ext cx="7772040" cy="146952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35"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1" lang="en-US" sz="3200" spc="-1" strike="noStrike">
              <a:solidFill>
                <a:srgbClr val="ffff00"/>
              </a:solidFill>
              <a:latin typeface="Arial"/>
            </a:endParaRPr>
          </a:p>
        </p:txBody>
      </p:sp>
      <p:sp>
        <p:nvSpPr>
          <p:cNvPr id="36"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1" lang="en-US" sz="3200" spc="-1" strike="noStrike">
              <a:solidFill>
                <a:srgbClr val="ffff00"/>
              </a:solidFill>
              <a:latin typeface="Arial"/>
            </a:endParaRPr>
          </a:p>
        </p:txBody>
      </p:sp>
      <p:sp>
        <p:nvSpPr>
          <p:cNvPr id="37"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1" lang="en-US" sz="3200" spc="-1" strike="noStrike">
              <a:solidFill>
                <a:srgbClr val="ffff00"/>
              </a:solidFill>
              <a:latin typeface="Arial"/>
            </a:endParaRPr>
          </a:p>
        </p:txBody>
      </p:sp>
      <p:sp>
        <p:nvSpPr>
          <p:cNvPr id="38"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1" lang="en-US" sz="3200" spc="-1" strike="noStrike">
              <a:solidFill>
                <a:srgbClr val="ffff00"/>
              </a:solidFill>
              <a:latin typeface="Arial"/>
            </a:endParaRPr>
          </a:p>
        </p:txBody>
      </p:sp>
      <p:sp>
        <p:nvSpPr>
          <p:cNvPr id="39"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1" lang="en-US" sz="3200" spc="-1" strike="noStrike">
              <a:solidFill>
                <a:srgbClr val="ffff00"/>
              </a:solidFill>
              <a:latin typeface="Arial"/>
            </a:endParaRPr>
          </a:p>
        </p:txBody>
      </p:sp>
      <p:sp>
        <p:nvSpPr>
          <p:cNvPr id="40"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1" lang="en-US" sz="3200" spc="-1" strike="noStrike">
              <a:solidFill>
                <a:srgbClr val="ffff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52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6"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2130480"/>
            <a:ext cx="7772040" cy="146952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8"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1" lang="en-US" sz="3200" spc="-1" strike="noStrike">
              <a:solidFill>
                <a:srgbClr val="ffff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2130480"/>
            <a:ext cx="7772040" cy="146952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10"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1" lang="en-US" sz="3200" spc="-1" strike="noStrike">
              <a:solidFill>
                <a:srgbClr val="ffff00"/>
              </a:solidFill>
              <a:latin typeface="Arial"/>
            </a:endParaRPr>
          </a:p>
        </p:txBody>
      </p:sp>
      <p:sp>
        <p:nvSpPr>
          <p:cNvPr id="11"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1" lang="en-US" sz="3200" spc="-1" strike="noStrike">
              <a:solidFill>
                <a:srgbClr val="ffff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85800" y="2130480"/>
            <a:ext cx="7772040" cy="146952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85800" y="2130480"/>
            <a:ext cx="7772040" cy="681300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2130480"/>
            <a:ext cx="7772040" cy="146952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1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1" lang="en-US" sz="3200" spc="-1" strike="noStrike">
              <a:solidFill>
                <a:srgbClr val="ffff00"/>
              </a:solidFill>
              <a:latin typeface="Arial"/>
            </a:endParaRPr>
          </a:p>
        </p:txBody>
      </p:sp>
      <p:sp>
        <p:nvSpPr>
          <p:cNvPr id="16"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1" lang="en-US" sz="3200" spc="-1" strike="noStrike">
              <a:solidFill>
                <a:srgbClr val="ffff00"/>
              </a:solidFill>
              <a:latin typeface="Arial"/>
            </a:endParaRPr>
          </a:p>
        </p:txBody>
      </p:sp>
      <p:sp>
        <p:nvSpPr>
          <p:cNvPr id="17"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1" lang="en-US" sz="3200" spc="-1" strike="noStrike">
              <a:solidFill>
                <a:srgbClr val="ffff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85800" y="2130480"/>
            <a:ext cx="7772040" cy="146952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19"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1" lang="en-US" sz="3200" spc="-1" strike="noStrike">
              <a:solidFill>
                <a:srgbClr val="ffff00"/>
              </a:solidFill>
              <a:latin typeface="Arial"/>
            </a:endParaRPr>
          </a:p>
        </p:txBody>
      </p:sp>
      <p:sp>
        <p:nvSpPr>
          <p:cNvPr id="2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1" lang="en-US" sz="3200" spc="-1" strike="noStrike">
              <a:solidFill>
                <a:srgbClr val="ffff00"/>
              </a:solidFill>
              <a:latin typeface="Arial"/>
            </a:endParaRPr>
          </a:p>
        </p:txBody>
      </p:sp>
      <p:sp>
        <p:nvSpPr>
          <p:cNvPr id="21"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1" lang="en-US" sz="3200" spc="-1" strike="noStrike">
              <a:solidFill>
                <a:srgbClr val="ffff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85800" y="2130480"/>
            <a:ext cx="7772040" cy="1469520"/>
          </a:xfrm>
          <a:prstGeom prst="rect">
            <a:avLst/>
          </a:prstGeom>
          <a:noFill/>
          <a:ln w="0">
            <a:noFill/>
          </a:ln>
        </p:spPr>
        <p:txBody>
          <a:bodyPr lIns="0" rIns="0" tIns="0" bIns="0" anchor="ctr">
            <a:noAutofit/>
          </a:bodyPr>
          <a:p>
            <a:endParaRPr b="0" lang="en-US" sz="4400" spc="-1" strike="noStrike">
              <a:solidFill>
                <a:srgbClr val="000000"/>
              </a:solidFill>
              <a:latin typeface="Arial"/>
            </a:endParaRPr>
          </a:p>
        </p:txBody>
      </p:sp>
      <p:sp>
        <p:nvSpPr>
          <p:cNvPr id="23"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1" lang="en-US" sz="3200" spc="-1" strike="noStrike">
              <a:solidFill>
                <a:srgbClr val="ffff00"/>
              </a:solidFill>
              <a:latin typeface="Arial"/>
            </a:endParaRPr>
          </a:p>
        </p:txBody>
      </p:sp>
      <p:sp>
        <p:nvSpPr>
          <p:cNvPr id="2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1" lang="en-US" sz="3200" spc="-1" strike="noStrike">
              <a:solidFill>
                <a:srgbClr val="ffff00"/>
              </a:solidFill>
              <a:latin typeface="Arial"/>
            </a:endParaRPr>
          </a:p>
        </p:txBody>
      </p:sp>
      <p:sp>
        <p:nvSpPr>
          <p:cNvPr id="25"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1" lang="en-US" sz="3200" spc="-1" strike="noStrike">
              <a:solidFill>
                <a:srgbClr val="ffff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a:noFill/>
          <a:ln w="9360">
            <a:noFill/>
          </a:ln>
        </p:spPr>
        <p:txBody>
          <a:bodyPr numCol="1" spcCol="0" anchor="ctr">
            <a:noAutofit/>
          </a:bodyPr>
          <a:p>
            <a:pPr algn="ctr">
              <a:lnSpc>
                <a:spcPct val="100000"/>
              </a:lnSpc>
              <a:buNone/>
            </a:pPr>
            <a:r>
              <a:rPr b="1" lang="en-US" sz="4400" spc="-1" strike="noStrike">
                <a:solidFill>
                  <a:srgbClr val="ffff00"/>
                </a:solidFill>
                <a:latin typeface="Arial"/>
              </a:rPr>
              <a:t>Click to edit Master title style</a:t>
            </a:r>
            <a:endParaRPr b="0" lang="en-US" sz="4400" spc="-1" strike="noStrike">
              <a:solidFill>
                <a:srgbClr val="000000"/>
              </a:solidFill>
              <a:latin typeface="Arial"/>
            </a:endParaRPr>
          </a:p>
        </p:txBody>
      </p:sp>
      <p:sp>
        <p:nvSpPr>
          <p:cNvPr id="1" name="PlaceHolder 2"/>
          <p:cNvSpPr>
            <a:spLocks noGrp="1"/>
          </p:cNvSpPr>
          <p:nvPr>
            <p:ph type="dt"/>
          </p:nvPr>
        </p:nvSpPr>
        <p:spPr>
          <a:xfrm>
            <a:off x="457200" y="6245280"/>
            <a:ext cx="2133360" cy="475920"/>
          </a:xfrm>
          <a:prstGeom prst="rect">
            <a:avLst/>
          </a:prstGeom>
          <a:noFill/>
          <a:ln w="9360">
            <a:noFill/>
          </a:ln>
        </p:spPr>
        <p:txBody>
          <a:bodyPr numCol="1" spcCol="0" anchor="t">
            <a:noAutofit/>
          </a:bodyPr>
          <a:p>
            <a:endParaRPr b="0" lang="en-US" sz="2400" spc="-1" strike="noStrike">
              <a:latin typeface="Times New Roman"/>
            </a:endParaRPr>
          </a:p>
        </p:txBody>
      </p:sp>
      <p:sp>
        <p:nvSpPr>
          <p:cNvPr id="2" name="PlaceHolder 3"/>
          <p:cNvSpPr>
            <a:spLocks noGrp="1"/>
          </p:cNvSpPr>
          <p:nvPr>
            <p:ph type="ftr"/>
          </p:nvPr>
        </p:nvSpPr>
        <p:spPr>
          <a:xfrm>
            <a:off x="3124080" y="6245280"/>
            <a:ext cx="2895120" cy="475920"/>
          </a:xfrm>
          <a:prstGeom prst="rect">
            <a:avLst/>
          </a:prstGeom>
          <a:noFill/>
          <a:ln w="9360">
            <a:noFill/>
          </a:ln>
        </p:spPr>
        <p:txBody>
          <a:bodyPr numCol="1" spcCol="0" anchor="t">
            <a:noAutofit/>
          </a:bodyPr>
          <a:p>
            <a:endParaRPr b="0" lang="en-US" sz="2400" spc="-1" strike="noStrike">
              <a:latin typeface="Times New Roman"/>
            </a:endParaRPr>
          </a:p>
        </p:txBody>
      </p:sp>
      <p:sp>
        <p:nvSpPr>
          <p:cNvPr id="3" name="PlaceHolder 4"/>
          <p:cNvSpPr>
            <a:spLocks noGrp="1"/>
          </p:cNvSpPr>
          <p:nvPr>
            <p:ph type="sldNum"/>
          </p:nvPr>
        </p:nvSpPr>
        <p:spPr>
          <a:xfrm>
            <a:off x="6553080" y="6245280"/>
            <a:ext cx="2133360" cy="475920"/>
          </a:xfrm>
          <a:prstGeom prst="rect">
            <a:avLst/>
          </a:prstGeom>
          <a:noFill/>
          <a:ln w="9360">
            <a:noFill/>
          </a:ln>
        </p:spPr>
        <p:txBody>
          <a:bodyPr numCol="1" spcCol="0" anchor="t">
            <a:noAutofit/>
          </a:bodyPr>
          <a:p>
            <a:pPr algn="r">
              <a:lnSpc>
                <a:spcPct val="100000"/>
              </a:lnSpc>
              <a:buNone/>
            </a:pPr>
            <a:fld id="{E03DFB26-72B3-402F-9FE5-BBA7391022C1}" type="slidenum">
              <a:rPr b="1" lang="en-US" sz="1400" spc="-1" strike="noStrike">
                <a:solidFill>
                  <a:srgbClr val="ffffff"/>
                </a:solidFill>
                <a:latin typeface="Arial"/>
              </a:rPr>
              <a:t>&lt;number&gt;</a:t>
            </a:fld>
            <a:endParaRPr b="0" lang="en-US" sz="1400" spc="-1" strike="noStrike">
              <a:latin typeface="Times New Roman"/>
            </a:endParaRPr>
          </a:p>
        </p:txBody>
      </p:sp>
      <p:sp>
        <p:nvSpPr>
          <p:cNvPr id="4"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1" lang="en-US" sz="3200" spc="-1" strike="noStrike">
                <a:solidFill>
                  <a:srgbClr val="ffff00"/>
                </a:solidFill>
                <a:latin typeface="Arial"/>
              </a:rPr>
              <a:t>Click to edit the outline text format</a:t>
            </a:r>
            <a:endParaRPr b="1" lang="en-US" sz="3200" spc="-1" strike="noStrike">
              <a:solidFill>
                <a:srgbClr val="ffff00"/>
              </a:solidFill>
              <a:latin typeface="Arial"/>
            </a:endParaRPr>
          </a:p>
          <a:p>
            <a:pPr lvl="1" marL="864000" indent="-324000">
              <a:spcBef>
                <a:spcPts val="1134"/>
              </a:spcBef>
              <a:buClr>
                <a:srgbClr val="ffffff"/>
              </a:buClr>
              <a:buSzPct val="75000"/>
              <a:buFont typeface="Symbol" charset="2"/>
              <a:buChar char=""/>
            </a:pPr>
            <a:r>
              <a:rPr b="1" lang="en-US" sz="2400" spc="-1" strike="noStrike">
                <a:solidFill>
                  <a:srgbClr val="ffffff"/>
                </a:solidFill>
                <a:latin typeface="Arial"/>
              </a:rPr>
              <a:t>Second Outline Level</a:t>
            </a:r>
            <a:endParaRPr b="1" lang="en-US" sz="24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1" lang="en-US" sz="2000" spc="-1" strike="noStrike">
                <a:solidFill>
                  <a:srgbClr val="ffffff"/>
                </a:solidFill>
                <a:latin typeface="Arial"/>
              </a:rPr>
              <a:t>Third Outline Level</a:t>
            </a:r>
            <a:endParaRPr b="1" lang="en-US" sz="2000" spc="-1" strike="noStrike">
              <a:solidFill>
                <a:srgbClr val="ffffff"/>
              </a:solidFill>
              <a:latin typeface="Arial"/>
            </a:endParaRPr>
          </a:p>
          <a:p>
            <a:pPr lvl="3" marL="1728000" indent="-216000">
              <a:spcBef>
                <a:spcPts val="567"/>
              </a:spcBef>
              <a:buClr>
                <a:srgbClr val="ffffff"/>
              </a:buClr>
              <a:buSzPct val="75000"/>
              <a:buFont typeface="Symbol" charset="2"/>
              <a:buChar char=""/>
            </a:pPr>
            <a:r>
              <a:rPr b="1" lang="en-US" sz="2000" spc="-1" strike="noStrike">
                <a:solidFill>
                  <a:srgbClr val="ffffff"/>
                </a:solidFill>
                <a:latin typeface="Arial"/>
              </a:rPr>
              <a:t>Fourth Outline Level</a:t>
            </a:r>
            <a:endParaRPr b="1" lang="en-US" sz="20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1" lang="en-US" sz="2000" spc="-1" strike="noStrike">
                <a:solidFill>
                  <a:srgbClr val="ffffff"/>
                </a:solidFill>
                <a:latin typeface="Arial"/>
              </a:rPr>
              <a:t>Fifth Outline Level</a:t>
            </a:r>
            <a:endParaRPr b="1" lang="en-US" sz="20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1" lang="en-US" sz="2000" spc="-1" strike="noStrike">
                <a:solidFill>
                  <a:srgbClr val="ffffff"/>
                </a:solidFill>
                <a:latin typeface="Arial"/>
              </a:rPr>
              <a:t>Sixth Outline Level</a:t>
            </a:r>
            <a:endParaRPr b="1" lang="en-US" sz="20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1" lang="en-US" sz="2000" spc="-1" strike="noStrike">
                <a:solidFill>
                  <a:srgbClr val="ffffff"/>
                </a:solidFill>
                <a:latin typeface="Arial"/>
              </a:rPr>
              <a:t>Seventh Outline Level</a:t>
            </a:r>
            <a:endParaRPr b="1" lang="en-US" sz="20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6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6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6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6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6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6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6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6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69.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7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7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7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7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7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7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7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7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7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79.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8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8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8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8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8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8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8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8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8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8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9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9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9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9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9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9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9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9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9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99.xml.rels><?xml version="1.0" encoding="UTF-8"?>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47" name="AutoShape 6"/>
          <p:cNvSpPr/>
          <p:nvPr/>
        </p:nvSpPr>
        <p:spPr>
          <a:xfrm>
            <a:off x="468360" y="743040"/>
            <a:ext cx="8135640" cy="5328720"/>
          </a:xfrm>
          <a:prstGeom prst="plaque">
            <a:avLst>
              <a:gd name="adj" fmla="val 16667"/>
            </a:avLst>
          </a:prstGeom>
          <a:gradFill rotWithShape="0">
            <a:gsLst>
              <a:gs pos="0">
                <a:srgbClr val="003399"/>
              </a:gs>
              <a:gs pos="50000">
                <a:srgbClr val="001847"/>
              </a:gs>
              <a:gs pos="100000">
                <a:srgbClr val="003399"/>
              </a:gs>
            </a:gsLst>
            <a:lin ang="2700000"/>
          </a:gradFill>
          <a:ln w="9525">
            <a:noFill/>
          </a:ln>
        </p:spPr>
        <p:style>
          <a:lnRef idx="0"/>
          <a:fillRef idx="0"/>
          <a:effectRef idx="0"/>
          <a:fontRef idx="minor"/>
        </p:style>
      </p:sp>
      <p:sp>
        <p:nvSpPr>
          <p:cNvPr id="48" name="Rectangle 7"/>
          <p:cNvSpPr/>
          <p:nvPr/>
        </p:nvSpPr>
        <p:spPr>
          <a:xfrm>
            <a:off x="571680" y="2857680"/>
            <a:ext cx="7772040" cy="1142640"/>
          </a:xfrm>
          <a:prstGeom prst="rect">
            <a:avLst/>
          </a:prstGeom>
          <a:noFill/>
          <a:ln w="9525">
            <a:noFill/>
          </a:ln>
        </p:spPr>
        <p:style>
          <a:lnRef idx="0"/>
          <a:fillRef idx="0"/>
          <a:effectRef idx="0"/>
          <a:fontRef idx="minor"/>
        </p:style>
        <p:txBody>
          <a:bodyPr lIns="90000" rIns="90000" tIns="45000" bIns="45000" anchor="ctr">
            <a:noAutofit/>
          </a:bodyPr>
          <a:p>
            <a:pPr algn="ctr">
              <a:lnSpc>
                <a:spcPct val="100000"/>
              </a:lnSpc>
              <a:buNone/>
            </a:pPr>
            <a:r>
              <a:rPr b="1" i="1" lang="en-US" sz="8000" spc="-1" strike="noStrike">
                <a:solidFill>
                  <a:srgbClr val="ffff00"/>
                </a:solidFill>
                <a:latin typeface="Arial"/>
              </a:rPr>
              <a:t>Sūrat ur-Rūm</a:t>
            </a:r>
            <a:endParaRPr b="0" lang="en-US" sz="8000" spc="-1" strike="noStrike">
              <a:latin typeface="Arial"/>
            </a:endParaRPr>
          </a:p>
          <a:p>
            <a:pPr algn="ctr">
              <a:lnSpc>
                <a:spcPct val="100000"/>
              </a:lnSpc>
              <a:buNone/>
            </a:pPr>
            <a:r>
              <a:rPr b="1" i="1" lang="en-US" sz="4000" spc="-1" strike="noStrike">
                <a:solidFill>
                  <a:srgbClr val="ffff00"/>
                </a:solidFill>
                <a:latin typeface="Arial"/>
              </a:rPr>
              <a:t>(The Romans, The Byzantines) </a:t>
            </a:r>
            <a:endParaRPr b="0" lang="en-US" sz="4000" spc="-1" strike="noStrike">
              <a:latin typeface="Arial"/>
            </a:endParaRPr>
          </a:p>
          <a:p>
            <a:pPr algn="ctr">
              <a:lnSpc>
                <a:spcPct val="100000"/>
              </a:lnSpc>
              <a:buNone/>
            </a:pPr>
            <a:r>
              <a:rPr b="1" lang="ar-AE" sz="6000" spc="-1" strike="noStrike">
                <a:solidFill>
                  <a:srgbClr val="ffff00"/>
                </a:solidFill>
                <a:latin typeface="Arial"/>
                <a:cs typeface="Simplified Arabic"/>
              </a:rPr>
              <a:t>سورہ روم</a:t>
            </a:r>
            <a:r>
              <a:rPr b="1" lang="en-US" sz="6000" spc="-1" strike="noStrike">
                <a:solidFill>
                  <a:srgbClr val="ffff00"/>
                </a:solidFill>
                <a:latin typeface="Arial"/>
              </a:rPr>
              <a:t> </a:t>
            </a:r>
            <a:br/>
            <a:r>
              <a:rPr b="1" i="1" lang="en-US" sz="6000" spc="-1" strike="noStrike">
                <a:solidFill>
                  <a:srgbClr val="ffff00"/>
                </a:solidFill>
                <a:latin typeface="Arial"/>
              </a:rPr>
              <a:t>Súrah – 30</a:t>
            </a:r>
            <a:endParaRPr b="0" lang="en-US" sz="6000" spc="-1" strike="noStrike">
              <a:latin typeface="Arial"/>
            </a:endParaRPr>
          </a:p>
          <a:p>
            <a:pPr algn="ctr">
              <a:lnSpc>
                <a:spcPct val="100000"/>
              </a:lnSpc>
              <a:buNone/>
            </a:pPr>
            <a:r>
              <a:rPr b="1" i="1" lang="en-US" sz="6000" spc="-1" strike="noStrike">
                <a:solidFill>
                  <a:srgbClr val="ffff00"/>
                </a:solidFill>
                <a:latin typeface="Arial"/>
              </a:rPr>
              <a:t>No of Ayat – 60</a:t>
            </a:r>
            <a:br/>
            <a:r>
              <a:rPr b="1" lang="en-US" sz="5400" spc="-1" strike="noStrike">
                <a:solidFill>
                  <a:srgbClr val="ffff00"/>
                </a:solidFill>
                <a:latin typeface="Arial"/>
              </a:rPr>
              <a:t> </a:t>
            </a:r>
            <a:r>
              <a:rPr b="1" lang="en-US" sz="4000" spc="-1" strike="noStrike">
                <a:solidFill>
                  <a:srgbClr val="ffff00"/>
                </a:solidFill>
                <a:latin typeface="Arial"/>
              </a:rPr>
              <a:t>Meccan‘ sūrah.</a:t>
            </a:r>
            <a:endParaRPr b="0" lang="en-US" sz="4000" spc="-1" strike="noStrike">
              <a:latin typeface="Arial"/>
            </a:endParaRPr>
          </a:p>
        </p:txBody>
      </p:sp>
      <p:sp>
        <p:nvSpPr>
          <p:cNvPr id="49" name="Rectangle 3"/>
          <p:cNvSpPr/>
          <p:nvPr/>
        </p:nvSpPr>
        <p:spPr>
          <a:xfrm>
            <a:off x="468360" y="254160"/>
            <a:ext cx="8280000" cy="360000"/>
          </a:xfrm>
          <a:prstGeom prst="rect">
            <a:avLst/>
          </a:prstGeom>
          <a:gradFill rotWithShape="0">
            <a:gsLst>
              <a:gs pos="0">
                <a:srgbClr val="000000"/>
              </a:gs>
              <a:gs pos="50000">
                <a:srgbClr val="2e2e2e"/>
              </a:gs>
              <a:gs pos="100000">
                <a:srgbClr val="000000"/>
              </a:gs>
            </a:gsLst>
            <a:lin ang="5400000"/>
          </a:gradFill>
          <a:ln w="0">
            <a:noFill/>
          </a:ln>
        </p:spPr>
        <p:style>
          <a:lnRef idx="0"/>
          <a:fillRef idx="0"/>
          <a:effectRef idx="0"/>
          <a:fontRef idx="minor"/>
        </p:style>
        <p:txBody>
          <a:bodyPr lIns="90000" rIns="90000" tIns="45000" bIns="45000" anchor="t">
            <a:noAutofit/>
          </a:bodyPr>
          <a:p>
            <a:pPr algn="ctr">
              <a:lnSpc>
                <a:spcPct val="80000"/>
              </a:lnSpc>
              <a:spcBef>
                <a:spcPts val="400"/>
              </a:spcBef>
              <a:buNone/>
            </a:pPr>
            <a:r>
              <a:rPr b="0" lang="en-GB" sz="2000" spc="-1" strike="noStrike">
                <a:solidFill>
                  <a:srgbClr val="ffffff"/>
                </a:solidFill>
                <a:latin typeface="Trebuchet MS"/>
              </a:rPr>
              <a:t>A’maal for the 23rd night of Ramadan.</a:t>
            </a:r>
            <a:endParaRPr b="0" lang="en-US" sz="2000" spc="-1" strike="noStrike">
              <a:latin typeface="Arial"/>
            </a:endParaRPr>
          </a:p>
        </p:txBody>
      </p:sp>
      <p:pic>
        <p:nvPicPr>
          <p:cNvPr id="50" name="Picture 7" descr=""/>
          <p:cNvPicPr/>
          <p:nvPr/>
        </p:nvPicPr>
        <p:blipFill>
          <a:blip r:embed="rId2"/>
          <a:stretch/>
        </p:blipFill>
        <p:spPr>
          <a:xfrm>
            <a:off x="6875640" y="4540320"/>
            <a:ext cx="2268000" cy="2338200"/>
          </a:xfrm>
          <a:prstGeom prst="rect">
            <a:avLst/>
          </a:prstGeom>
          <a:ln w="9525">
            <a:noFill/>
          </a:ln>
        </p:spPr>
      </p:pic>
      <p:pic>
        <p:nvPicPr>
          <p:cNvPr id="51" name="Picture 9" descr=""/>
          <p:cNvPicPr/>
          <p:nvPr/>
        </p:nvPicPr>
        <p:blipFill>
          <a:blip r:embed="rId3"/>
          <a:stretch/>
        </p:blipFill>
        <p:spPr>
          <a:xfrm>
            <a:off x="122400" y="5724360"/>
            <a:ext cx="347400" cy="348840"/>
          </a:xfrm>
          <a:prstGeom prst="rect">
            <a:avLst/>
          </a:prstGeom>
          <a:ln w="9525">
            <a:noFill/>
          </a:ln>
        </p:spPr>
      </p:pic>
      <p:sp>
        <p:nvSpPr>
          <p:cNvPr id="52" name="TextBox 10"/>
          <p:cNvSpPr/>
          <p:nvPr/>
        </p:nvSpPr>
        <p:spPr>
          <a:xfrm>
            <a:off x="356040" y="5877000"/>
            <a:ext cx="2698920" cy="1185480"/>
          </a:xfrm>
          <a:prstGeom prst="rect">
            <a:avLst/>
          </a:prstGeom>
          <a:noFill/>
          <a:ln w="9525">
            <a:noFill/>
          </a:ln>
        </p:spPr>
        <p:style>
          <a:lnRef idx="0"/>
          <a:fillRef idx="0"/>
          <a:effectRef idx="0"/>
          <a:fontRef idx="minor"/>
        </p:style>
        <p:txBody>
          <a:bodyPr wrap="none" lIns="90000" rIns="90000" tIns="45000" bIns="45000" anchor="t">
            <a:spAutoFit/>
          </a:bodyPr>
          <a:p>
            <a:pPr>
              <a:lnSpc>
                <a:spcPct val="100000"/>
              </a:lnSpc>
              <a:buNone/>
            </a:pPr>
            <a:r>
              <a:rPr b="0" lang="en-US" sz="1200" spc="-1" strike="noStrike">
                <a:solidFill>
                  <a:srgbClr val="ffffff"/>
                </a:solidFill>
                <a:latin typeface="Adobe Fan Heiti Std B"/>
                <a:ea typeface="Adobe Fan Heiti Std B"/>
              </a:rPr>
              <a:t>fb.com/imambargahalireza</a:t>
            </a:r>
            <a:endParaRPr b="0" lang="en-US" sz="1200" spc="-1" strike="noStrike">
              <a:latin typeface="Arial"/>
            </a:endParaRPr>
          </a:p>
          <a:p>
            <a:pPr>
              <a:lnSpc>
                <a:spcPct val="100000"/>
              </a:lnSpc>
              <a:buNone/>
            </a:pPr>
            <a:endParaRPr b="0" lang="en-US" sz="1200" spc="-1" strike="noStrike">
              <a:latin typeface="Arial"/>
            </a:endParaRPr>
          </a:p>
          <a:p>
            <a:pPr>
              <a:lnSpc>
                <a:spcPct val="100000"/>
              </a:lnSpc>
              <a:buNone/>
            </a:pPr>
            <a:r>
              <a:rPr b="0" lang="en-US" sz="1200" spc="-1" strike="noStrike">
                <a:solidFill>
                  <a:srgbClr val="ffffff"/>
                </a:solidFill>
                <a:latin typeface="Adobe Fan Heiti Std B"/>
                <a:ea typeface="Adobe Fan Heiti Std B"/>
              </a:rPr>
              <a:t>www.imambargahalireza.com</a:t>
            </a:r>
            <a:endParaRPr b="0" lang="en-US" sz="1200" spc="-1" strike="noStrike">
              <a:latin typeface="Arial"/>
            </a:endParaRPr>
          </a:p>
          <a:p>
            <a:pPr>
              <a:lnSpc>
                <a:spcPct val="100000"/>
              </a:lnSpc>
              <a:buNone/>
            </a:pPr>
            <a:endParaRPr b="0" lang="en-US" sz="1200" spc="-1" strike="noStrike">
              <a:latin typeface="Arial"/>
            </a:endParaRPr>
          </a:p>
          <a:p>
            <a:pPr>
              <a:lnSpc>
                <a:spcPct val="100000"/>
              </a:lnSpc>
              <a:buNone/>
            </a:pPr>
            <a:r>
              <a:rPr b="0" lang="en-US" sz="1200" spc="-1" strike="noStrike">
                <a:solidFill>
                  <a:srgbClr val="ffffff"/>
                </a:solidFill>
                <a:latin typeface="Adobe Fan Heiti Std B"/>
                <a:ea typeface="Adobe Fan Heiti Std B"/>
              </a:rPr>
              <a:t>youtube.com/imambargahalireza</a:t>
            </a:r>
            <a:endParaRPr b="0" lang="en-US" sz="1200" spc="-1" strike="noStrike">
              <a:latin typeface="Arial"/>
            </a:endParaRPr>
          </a:p>
          <a:p>
            <a:pPr>
              <a:lnSpc>
                <a:spcPct val="100000"/>
              </a:lnSpc>
              <a:buNone/>
            </a:pPr>
            <a:endParaRPr b="0" lang="en-US" sz="1200" spc="-1" strike="noStrike">
              <a:latin typeface="Arial"/>
            </a:endParaRPr>
          </a:p>
        </p:txBody>
      </p:sp>
      <p:pic>
        <p:nvPicPr>
          <p:cNvPr id="53" name="Picture 11" descr=""/>
          <p:cNvPicPr/>
          <p:nvPr/>
        </p:nvPicPr>
        <p:blipFill>
          <a:blip r:embed="rId4"/>
          <a:stretch/>
        </p:blipFill>
        <p:spPr>
          <a:xfrm>
            <a:off x="122400" y="6146640"/>
            <a:ext cx="347400" cy="347400"/>
          </a:xfrm>
          <a:prstGeom prst="rect">
            <a:avLst/>
          </a:prstGeom>
          <a:ln w="9525">
            <a:noFill/>
          </a:ln>
        </p:spPr>
      </p:pic>
      <p:pic>
        <p:nvPicPr>
          <p:cNvPr id="54" name="Picture 12" descr=""/>
          <p:cNvPicPr/>
          <p:nvPr/>
        </p:nvPicPr>
        <p:blipFill>
          <a:blip r:embed="rId5"/>
          <a:stretch/>
        </p:blipFill>
        <p:spPr>
          <a:xfrm>
            <a:off x="69840" y="6518160"/>
            <a:ext cx="425160" cy="321840"/>
          </a:xfrm>
          <a:prstGeom prst="rect">
            <a:avLst/>
          </a:prstGeom>
          <a:ln w="9525">
            <a:noFill/>
          </a:ln>
        </p:spPr>
      </p:pic>
    </p:spTree>
  </p:cSld>
  <p:transition>
    <p:fade/>
  </p:transition>
  <p:timing>
    <p:tnLst>
      <p:par>
        <p:cTn id="1" dur="indefinite" restart="never" nodeType="tmRoot">
          <p:childTnLst>
            <p:seq>
              <p:cTn id="2" dur="indefinite" nodeType="mainSeq">
                <p:childTnLst>
                  <p:par>
                    <p:cTn id="3" nodeType="clickEffect" fill="hold">
                      <p:stCondLst>
                        <p:cond delay="indefinite"/>
                      </p:stCondLst>
                      <p:childTnLst>
                        <p:par>
                          <p:cTn id="4" nodeType="withEffect" fill="hold">
                            <p:stCondLst>
                              <p:cond delay="0"/>
                            </p:stCondLst>
                            <p:childTnLst>
                              <p:par>
                                <p:cTn id="5" nodeType="clickEffect" fill="hold" presetClass="entr" presetID="23" presetSubtype="16">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repl">
                                        <p:cTn id="7" dur="2000" fill="hold"/>
                                        <p:tgtEl>
                                          <p:spTgt spid="47"/>
                                        </p:tgtEl>
                                        <p:attrNameLst>
                                          <p:attrName>ppt_w</p:attrName>
                                        </p:attrNameLst>
                                      </p:cBhvr>
                                      <p:tavLst>
                                        <p:tav tm="0">
                                          <p:val>
                                            <p:fltVal val="0"/>
                                          </p:val>
                                        </p:tav>
                                        <p:tav tm="100000">
                                          <p:val>
                                            <p:strVal val="#ppt_w"/>
                                          </p:val>
                                        </p:tav>
                                      </p:tavLst>
                                    </p:anim>
                                    <p:anim calcmode="lin" valueType="num">
                                      <p:cBhvr additive="repl">
                                        <p:cTn id="8" dur="2000" fill="hold"/>
                                        <p:tgtEl>
                                          <p:spTgt spid="47"/>
                                        </p:tgtEl>
                                        <p:attrNameLst>
                                          <p:attrName>ppt_h</p:attrName>
                                        </p:attrNameLst>
                                      </p:cBhvr>
                                      <p:tavLst>
                                        <p:tav tm="0">
                                          <p:val>
                                            <p:fltVal val="0"/>
                                          </p:val>
                                        </p:tav>
                                        <p:tav tm="100000">
                                          <p:val>
                                            <p:strVal val="#ppt_h"/>
                                          </p:val>
                                        </p:tav>
                                      </p:tavLst>
                                    </p:anim>
                                  </p:childTnLst>
                                </p:cTn>
                              </p:par>
                              <p:par>
                                <p:cTn id="9" nodeType="withEffect" fill="hold" presetClass="entr" presetID="23" presetSubtype="16">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repl">
                                        <p:cTn id="11" dur="2000" fill="hold"/>
                                        <p:tgtEl>
                                          <p:spTgt spid="48"/>
                                        </p:tgtEl>
                                        <p:attrNameLst>
                                          <p:attrName>ppt_w</p:attrName>
                                        </p:attrNameLst>
                                      </p:cBhvr>
                                      <p:tavLst>
                                        <p:tav tm="0">
                                          <p:val>
                                            <p:fltVal val="0"/>
                                          </p:val>
                                        </p:tav>
                                        <p:tav tm="100000">
                                          <p:val>
                                            <p:strVal val="#ppt_w"/>
                                          </p:val>
                                        </p:tav>
                                      </p:tavLst>
                                    </p:anim>
                                    <p:anim calcmode="lin" valueType="num">
                                      <p:cBhvr additive="repl">
                                        <p:cTn id="12" dur="2000" fill="hold"/>
                                        <p:tgtEl>
                                          <p:spTgt spid="4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PlaceHolder 1"/>
          <p:cNvSpPr>
            <a:spLocks noGrp="1"/>
          </p:cNvSpPr>
          <p:nvPr>
            <p:ph type="title"/>
          </p:nvPr>
        </p:nvSpPr>
        <p:spPr>
          <a:xfrm>
            <a:off x="685800" y="1413000"/>
            <a:ext cx="7772040" cy="1469520"/>
          </a:xfrm>
          <a:prstGeom prst="rect">
            <a:avLst/>
          </a:prstGeom>
          <a:noFill/>
          <a:ln w="9360">
            <a:noFill/>
          </a:ln>
        </p:spPr>
        <p:txBody>
          <a:bodyPr numCol="1" spcCol="0" anchor="ctr">
            <a:noAutofit/>
          </a:bodyPr>
          <a:p>
            <a:pPr algn="ctr" rtl="1">
              <a:lnSpc>
                <a:spcPct val="115000"/>
              </a:lnSpc>
              <a:buNone/>
            </a:pPr>
            <a:r>
              <a:rPr b="1" lang="ar-SA" sz="5400" spc="-1" strike="noStrike">
                <a:solidFill>
                  <a:srgbClr val="ffffff"/>
                </a:solidFill>
                <a:latin typeface="Arial"/>
                <a:cs typeface="Simplified Arabic"/>
              </a:rPr>
              <a:t>يَعْلَمُونَ ظَاهِرًا مِّنَ الْحَيَاةِ الدُّنْيَا وَهُمْ عَنِ الْآخِرَةِ هُمْ غَافِلُونَ</a:t>
            </a:r>
            <a:r>
              <a:rPr b="1" lang="en-US" sz="5400" spc="-1" strike="noStrike">
                <a:solidFill>
                  <a:srgbClr val="ffffff"/>
                </a:solidFill>
                <a:latin typeface="Arial"/>
              </a:rPr>
              <a:t>)</a:t>
            </a:r>
            <a:r>
              <a:rPr b="1" lang="en-US" sz="5400" spc="-1" strike="noStrike">
                <a:solidFill>
                  <a:srgbClr val="ffffff"/>
                </a:solidFill>
                <a:latin typeface="Arial"/>
              </a:rPr>
              <a:t> </a:t>
            </a:r>
            <a:r>
              <a:rPr b="1" lang="ar-SA" sz="5400" spc="-1" strike="noStrike">
                <a:solidFill>
                  <a:srgbClr val="ffffff"/>
                </a:solidFill>
                <a:latin typeface="Arial"/>
                <a:cs typeface="Arial"/>
              </a:rPr>
              <a:t>٧</a:t>
            </a:r>
            <a:r>
              <a:rPr b="1" lang="en-US" sz="5400" spc="-1" strike="noStrike">
                <a:solidFill>
                  <a:srgbClr val="ffffff"/>
                </a:solidFill>
                <a:latin typeface="Arial"/>
              </a:rPr>
              <a:t>(</a:t>
            </a:r>
            <a:endParaRPr b="0" lang="en-US" sz="5400" spc="-1" strike="noStrike">
              <a:solidFill>
                <a:srgbClr val="000000"/>
              </a:solidFill>
              <a:latin typeface="Arial"/>
            </a:endParaRPr>
          </a:p>
        </p:txBody>
      </p:sp>
      <p:sp>
        <p:nvSpPr>
          <p:cNvPr id="88" name="PlaceHolder 2"/>
          <p:cNvSpPr>
            <a:spLocks noGrp="1"/>
          </p:cNvSpPr>
          <p:nvPr>
            <p:ph type="subTitle"/>
          </p:nvPr>
        </p:nvSpPr>
        <p:spPr>
          <a:xfrm>
            <a:off x="179280" y="321480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They know (only) the external appearance of the life of this world, while they are heedless of the Hereafter.</a:t>
            </a:r>
            <a:endParaRPr b="0" lang="en-US" sz="3200" spc="-1" strike="noStrike">
              <a:latin typeface="Arial"/>
            </a:endParaRPr>
          </a:p>
        </p:txBody>
      </p:sp>
      <p:sp>
        <p:nvSpPr>
          <p:cNvPr id="89"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90" name="Rectangle 2"/>
          <p:cNvSpPr/>
          <p:nvPr/>
        </p:nvSpPr>
        <p:spPr>
          <a:xfrm>
            <a:off x="642960" y="474516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ar-AE" sz="4400" spc="-1" strike="noStrike">
                <a:solidFill>
                  <a:srgbClr val="ffffff"/>
                </a:solidFill>
                <a:latin typeface="Adobe Arabic"/>
                <a:cs typeface="Adobe Arabic"/>
              </a:rPr>
              <a:t>یہ لوگ بس زندگی کی ظاہری حالت کو جانتے ہیں اور آخرت سے بالکل بے خبر ہیں</a:t>
            </a:r>
            <a:endParaRPr b="0" lang="en-US" sz="4400" spc="-1" strike="noStrike">
              <a:latin typeface="Arial"/>
            </a:endParaRPr>
          </a:p>
        </p:txBody>
      </p:sp>
    </p:spTree>
  </p:cSld>
  <p:transition>
    <p:fade/>
  </p:transition>
</p:sld>
</file>

<file path=ppt/slides/slide10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7" name="PlaceHolder 1"/>
          <p:cNvSpPr>
            <a:spLocks noGrp="1"/>
          </p:cNvSpPr>
          <p:nvPr>
            <p:ph type="title"/>
          </p:nvPr>
        </p:nvSpPr>
        <p:spPr>
          <a:xfrm>
            <a:off x="685800" y="1413000"/>
            <a:ext cx="7772040" cy="1469520"/>
          </a:xfrm>
          <a:prstGeom prst="rect">
            <a:avLst/>
          </a:prstGeom>
          <a:noFill/>
          <a:ln w="9360">
            <a:noFill/>
          </a:ln>
        </p:spPr>
        <p:txBody>
          <a:bodyPr numCol="1" spcCol="0" anchor="ctr">
            <a:noAutofit/>
          </a:bodyPr>
          <a:p>
            <a:pPr algn="ctr" rtl="1">
              <a:lnSpc>
                <a:spcPct val="115000"/>
              </a:lnSpc>
              <a:buNone/>
            </a:pPr>
            <a:r>
              <a:rPr b="1" lang="ar-SA" sz="5400" spc="-1" strike="noStrike">
                <a:solidFill>
                  <a:srgbClr val="ffffff"/>
                </a:solidFill>
                <a:latin typeface="Arial"/>
                <a:cs typeface="Simplified Arabic"/>
              </a:rPr>
              <a:t>وَلَقَدْ ضَرَبْنَا لِلنَّاسِ فِي هَذَا الْقُرْآنِ مِن كُلِّ مَثَلٍ</a:t>
            </a:r>
            <a:r>
              <a:rPr b="1" lang="en-US" sz="5400" spc="-1" strike="noStrike">
                <a:solidFill>
                  <a:srgbClr val="ffffff"/>
                </a:solidFill>
                <a:latin typeface="Arial"/>
              </a:rPr>
              <a:t> </a:t>
            </a:r>
            <a:endParaRPr b="0" lang="en-US" sz="5400" spc="-1" strike="noStrike">
              <a:solidFill>
                <a:srgbClr val="000000"/>
              </a:solidFill>
              <a:latin typeface="Arial"/>
            </a:endParaRPr>
          </a:p>
        </p:txBody>
      </p:sp>
      <p:sp>
        <p:nvSpPr>
          <p:cNvPr id="448" name="PlaceHolder 2"/>
          <p:cNvSpPr>
            <a:spLocks noGrp="1"/>
          </p:cNvSpPr>
          <p:nvPr>
            <p:ph type="subTitle"/>
          </p:nvPr>
        </p:nvSpPr>
        <p:spPr>
          <a:xfrm>
            <a:off x="179280" y="3571920"/>
            <a:ext cx="8713440" cy="1752120"/>
          </a:xfrm>
          <a:prstGeom prst="rect">
            <a:avLst/>
          </a:prstGeom>
          <a:noFill/>
          <a:ln w="9360">
            <a:noFill/>
          </a:ln>
        </p:spPr>
        <p:txBody>
          <a:bodyPr numCol="1" spcCol="0" anchor="t">
            <a:noAutofit/>
          </a:bodyPr>
          <a:p>
            <a:pPr algn="ctr">
              <a:lnSpc>
                <a:spcPct val="80000"/>
              </a:lnSpc>
              <a:spcBef>
                <a:spcPts val="641"/>
              </a:spcBef>
              <a:buNone/>
              <a:tabLst>
                <a:tab algn="l" pos="0"/>
              </a:tabLst>
            </a:pPr>
            <a:r>
              <a:rPr b="1" lang="en-US" sz="3200" spc="-1" strike="noStrike">
                <a:solidFill>
                  <a:srgbClr val="ffff00"/>
                </a:solidFill>
                <a:latin typeface="Arial"/>
                <a:ea typeface="MS Mincho"/>
              </a:rPr>
              <a:t>Indeed we have set forth for people every kind of example, in this Qur</a:t>
            </a:r>
            <a:r>
              <a:rPr b="1" lang="en-US" sz="3200" spc="-1" strike="noStrike">
                <a:solidFill>
                  <a:srgbClr val="ffff00"/>
                </a:solidFill>
                <a:latin typeface="Al-Arial"/>
                <a:ea typeface="MS Mincho"/>
              </a:rPr>
              <a:t>’á</a:t>
            </a:r>
            <a:r>
              <a:rPr b="1" lang="en-US" sz="3200" spc="-1" strike="noStrike">
                <a:solidFill>
                  <a:srgbClr val="ffff00"/>
                </a:solidFill>
                <a:latin typeface="Arial"/>
                <a:ea typeface="MS Mincho"/>
              </a:rPr>
              <a:t>n;</a:t>
            </a:r>
            <a:endParaRPr b="0" lang="en-US" sz="3200" spc="-1" strike="noStrike">
              <a:latin typeface="Arial"/>
            </a:endParaRPr>
          </a:p>
        </p:txBody>
      </p:sp>
      <p:sp>
        <p:nvSpPr>
          <p:cNvPr id="449"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450" name="Rectangle 2"/>
          <p:cNvSpPr/>
          <p:nvPr/>
        </p:nvSpPr>
        <p:spPr>
          <a:xfrm>
            <a:off x="728640" y="474516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ar-AE" sz="5400" spc="-1" strike="noStrike">
                <a:solidFill>
                  <a:srgbClr val="ffffff"/>
                </a:solidFill>
                <a:latin typeface="Adobe Arabic"/>
                <a:cs typeface="Adobe Arabic"/>
              </a:rPr>
              <a:t>اور ہم نے تو اس قرآن میں لوگوں کے لیے ہر قسم کی مثال بیان کردی ہے </a:t>
            </a:r>
            <a:endParaRPr b="0" lang="en-US" sz="5400" spc="-1" strike="noStrike">
              <a:latin typeface="Arial"/>
            </a:endParaRPr>
          </a:p>
        </p:txBody>
      </p:sp>
    </p:spTree>
  </p:cSld>
  <p:transition>
    <p:fade/>
  </p:transition>
</p:sld>
</file>

<file path=ppt/slides/slide10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1" name="PlaceHolder 1"/>
          <p:cNvSpPr>
            <a:spLocks noGrp="1"/>
          </p:cNvSpPr>
          <p:nvPr>
            <p:ph type="title"/>
          </p:nvPr>
        </p:nvSpPr>
        <p:spPr>
          <a:xfrm>
            <a:off x="685800" y="1214280"/>
            <a:ext cx="7772040" cy="1469520"/>
          </a:xfrm>
          <a:prstGeom prst="rect">
            <a:avLst/>
          </a:prstGeom>
          <a:noFill/>
          <a:ln w="9360">
            <a:noFill/>
          </a:ln>
        </p:spPr>
        <p:txBody>
          <a:bodyPr numCol="1" spcCol="0" anchor="ctr">
            <a:noAutofit/>
          </a:bodyPr>
          <a:p>
            <a:pPr algn="ctr" rtl="1">
              <a:lnSpc>
                <a:spcPct val="115000"/>
              </a:lnSpc>
              <a:buNone/>
            </a:pPr>
            <a:r>
              <a:rPr b="1" lang="en-US" sz="5400" spc="-1" strike="noStrike">
                <a:solidFill>
                  <a:srgbClr val="ffffff"/>
                </a:solidFill>
                <a:latin typeface="Arial"/>
              </a:rPr>
              <a:t> وَلَئِن جِئْتَهُم بِآيَةٍ لَيَقُولَنَّ الَّذِينَ كَفَرُوا إِنْ أَنتُمْ إِلَّا مُبْطِلُونَ</a:t>
            </a:r>
            <a:r>
              <a:rPr b="1" lang="en-US" sz="5400" spc="-1" strike="noStrike">
                <a:solidFill>
                  <a:srgbClr val="ffffff"/>
                </a:solidFill>
                <a:latin typeface="Arial"/>
              </a:rPr>
              <a:t>)</a:t>
            </a:r>
            <a:r>
              <a:rPr b="1" lang="en-US" sz="5400" spc="-1" strike="noStrike">
                <a:solidFill>
                  <a:srgbClr val="ffffff"/>
                </a:solidFill>
                <a:latin typeface="Arial"/>
              </a:rPr>
              <a:t> </a:t>
            </a:r>
            <a:r>
              <a:rPr b="1" lang="ar-SA" sz="5400" spc="-1" strike="noStrike">
                <a:solidFill>
                  <a:srgbClr val="ffffff"/>
                </a:solidFill>
                <a:latin typeface="Arial"/>
                <a:cs typeface="Arial"/>
              </a:rPr>
              <a:t>٥٨</a:t>
            </a:r>
            <a:r>
              <a:rPr b="1" lang="en-US" sz="5400" spc="-1" strike="noStrike">
                <a:solidFill>
                  <a:srgbClr val="ffffff"/>
                </a:solidFill>
                <a:latin typeface="Arial"/>
              </a:rPr>
              <a:t>(</a:t>
            </a:r>
            <a:endParaRPr b="0" lang="en-US" sz="5400" spc="-1" strike="noStrike">
              <a:solidFill>
                <a:srgbClr val="000000"/>
              </a:solidFill>
              <a:latin typeface="Arial"/>
            </a:endParaRPr>
          </a:p>
        </p:txBody>
      </p:sp>
      <p:sp>
        <p:nvSpPr>
          <p:cNvPr id="452" name="PlaceHolder 2"/>
          <p:cNvSpPr>
            <a:spLocks noGrp="1"/>
          </p:cNvSpPr>
          <p:nvPr>
            <p:ph type="subTitle"/>
          </p:nvPr>
        </p:nvSpPr>
        <p:spPr>
          <a:xfrm>
            <a:off x="179280" y="3071880"/>
            <a:ext cx="8713440" cy="1752120"/>
          </a:xfrm>
          <a:prstGeom prst="rect">
            <a:avLst/>
          </a:prstGeom>
          <a:noFill/>
          <a:ln w="9360">
            <a:noFill/>
          </a:ln>
        </p:spPr>
        <p:txBody>
          <a:bodyPr numCol="1" spcCol="0" anchor="t">
            <a:noAutofit/>
          </a:bodyPr>
          <a:p>
            <a:pPr algn="ctr">
              <a:lnSpc>
                <a:spcPct val="80000"/>
              </a:lnSpc>
              <a:spcBef>
                <a:spcPts val="641"/>
              </a:spcBef>
              <a:buNone/>
              <a:tabLst>
                <a:tab algn="l" pos="0"/>
              </a:tabLst>
            </a:pPr>
            <a:r>
              <a:rPr b="1" lang="en-US" sz="3200" spc="-1" strike="noStrike">
                <a:solidFill>
                  <a:srgbClr val="ffff00"/>
                </a:solidFill>
                <a:latin typeface="Arial"/>
                <a:ea typeface="MS Mincho"/>
              </a:rPr>
              <a:t>but if you bring them a sign, those who disbelieve will say: </a:t>
            </a:r>
            <a:r>
              <a:rPr b="1" lang="en-US" sz="3200" spc="-1" strike="noStrike">
                <a:solidFill>
                  <a:srgbClr val="ffff00"/>
                </a:solidFill>
                <a:latin typeface="Al-Arial"/>
                <a:ea typeface="MS Mincho"/>
              </a:rPr>
              <a:t>‘</a:t>
            </a:r>
            <a:r>
              <a:rPr b="1" lang="en-US" sz="3200" spc="-1" strike="noStrike">
                <a:solidFill>
                  <a:srgbClr val="ffff00"/>
                </a:solidFill>
                <a:latin typeface="Arial"/>
                <a:ea typeface="MS Mincho"/>
              </a:rPr>
              <a:t>You are nothing but false claimants.</a:t>
            </a:r>
            <a:r>
              <a:rPr b="1" lang="en-US" sz="3200" spc="-1" strike="noStrike">
                <a:solidFill>
                  <a:srgbClr val="ffff00"/>
                </a:solidFill>
                <a:latin typeface="Al-Arial"/>
                <a:ea typeface="MS Mincho"/>
              </a:rPr>
              <a:t>’</a:t>
            </a:r>
            <a:endParaRPr b="0" lang="en-US" sz="3200" spc="-1" strike="noStrike">
              <a:latin typeface="Arial"/>
            </a:endParaRPr>
          </a:p>
        </p:txBody>
      </p:sp>
      <p:sp>
        <p:nvSpPr>
          <p:cNvPr id="453"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454" name="Rectangle 2"/>
          <p:cNvSpPr/>
          <p:nvPr/>
        </p:nvSpPr>
        <p:spPr>
          <a:xfrm>
            <a:off x="71280" y="4714920"/>
            <a:ext cx="91436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ar-AE" sz="4800" spc="-1" strike="noStrike">
                <a:solidFill>
                  <a:srgbClr val="ffffff"/>
                </a:solidFill>
                <a:latin typeface="Adobe Arabic"/>
                <a:cs typeface="Adobe Arabic"/>
              </a:rPr>
              <a:t>اگر تم کوئی معجزہ بھی لے آئو تو کافر لوگ کہہ دیں گے کہ تم لوگ نرے دغا باز ہو جو لوگ سمجھ نہیں رکھتے</a:t>
            </a:r>
            <a:endParaRPr b="0" lang="en-US" sz="4800" spc="-1" strike="noStrike">
              <a:latin typeface="Arial"/>
            </a:endParaRPr>
          </a:p>
        </p:txBody>
      </p:sp>
    </p:spTree>
  </p:cSld>
  <p:transition>
    <p:fade/>
  </p:transition>
</p:sld>
</file>

<file path=ppt/slides/slide10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5" name="PlaceHolder 1"/>
          <p:cNvSpPr>
            <a:spLocks noGrp="1"/>
          </p:cNvSpPr>
          <p:nvPr>
            <p:ph type="title"/>
          </p:nvPr>
        </p:nvSpPr>
        <p:spPr>
          <a:xfrm>
            <a:off x="685800" y="1413000"/>
            <a:ext cx="7772040" cy="1469520"/>
          </a:xfrm>
          <a:prstGeom prst="rect">
            <a:avLst/>
          </a:prstGeom>
          <a:noFill/>
          <a:ln w="9360">
            <a:noFill/>
          </a:ln>
        </p:spPr>
        <p:txBody>
          <a:bodyPr numCol="1" spcCol="0" anchor="ctr">
            <a:noAutofit/>
          </a:bodyPr>
          <a:p>
            <a:pPr algn="ctr" rtl="1">
              <a:lnSpc>
                <a:spcPct val="115000"/>
              </a:lnSpc>
              <a:buNone/>
            </a:pPr>
            <a:r>
              <a:rPr b="1" lang="ar-SA" sz="5400" spc="-1" strike="noStrike">
                <a:solidFill>
                  <a:srgbClr val="ffffff"/>
                </a:solidFill>
                <a:latin typeface="Arial"/>
                <a:cs typeface="Simplified Arabic"/>
              </a:rPr>
              <a:t>كَذَلِكَ يَطْبَعُ اللَّهُ عَلَى قُلُوبِ الَّذِينَ لَا يَعْلَمُونَ</a:t>
            </a:r>
            <a:r>
              <a:rPr b="1" lang="en-US" sz="5400" spc="-1" strike="noStrike">
                <a:solidFill>
                  <a:srgbClr val="ffffff"/>
                </a:solidFill>
                <a:latin typeface="Arial"/>
              </a:rPr>
              <a:t>)</a:t>
            </a:r>
            <a:r>
              <a:rPr b="1" lang="en-US" sz="5400" spc="-1" strike="noStrike">
                <a:solidFill>
                  <a:srgbClr val="ffffff"/>
                </a:solidFill>
                <a:latin typeface="Arial"/>
              </a:rPr>
              <a:t> </a:t>
            </a:r>
            <a:r>
              <a:rPr b="1" lang="ar-SA" sz="5400" spc="-1" strike="noStrike">
                <a:solidFill>
                  <a:srgbClr val="ffffff"/>
                </a:solidFill>
                <a:latin typeface="Arial"/>
                <a:cs typeface="Arial"/>
              </a:rPr>
              <a:t>٥٩</a:t>
            </a:r>
            <a:r>
              <a:rPr b="1" lang="en-US" sz="5400" spc="-1" strike="noStrike">
                <a:solidFill>
                  <a:srgbClr val="ffffff"/>
                </a:solidFill>
                <a:latin typeface="Arial"/>
              </a:rPr>
              <a:t>(</a:t>
            </a:r>
            <a:endParaRPr b="0" lang="en-US" sz="5400" spc="-1" strike="noStrike">
              <a:solidFill>
                <a:srgbClr val="000000"/>
              </a:solidFill>
              <a:latin typeface="Arial"/>
            </a:endParaRPr>
          </a:p>
        </p:txBody>
      </p:sp>
      <p:sp>
        <p:nvSpPr>
          <p:cNvPr id="456" name="PlaceHolder 2"/>
          <p:cNvSpPr>
            <a:spLocks noGrp="1"/>
          </p:cNvSpPr>
          <p:nvPr>
            <p:ph type="subTitle"/>
          </p:nvPr>
        </p:nvSpPr>
        <p:spPr>
          <a:xfrm>
            <a:off x="179280" y="3571920"/>
            <a:ext cx="8713440" cy="1752120"/>
          </a:xfrm>
          <a:prstGeom prst="rect">
            <a:avLst/>
          </a:prstGeom>
          <a:noFill/>
          <a:ln w="9360">
            <a:noFill/>
          </a:ln>
        </p:spPr>
        <p:txBody>
          <a:bodyPr numCol="1" spcCol="0" anchor="t">
            <a:noAutofit/>
          </a:bodyPr>
          <a:p>
            <a:pPr algn="ctr">
              <a:lnSpc>
                <a:spcPct val="80000"/>
              </a:lnSpc>
              <a:spcBef>
                <a:spcPts val="641"/>
              </a:spcBef>
              <a:buNone/>
              <a:tabLst>
                <a:tab algn="l" pos="0"/>
              </a:tabLst>
            </a:pPr>
            <a:r>
              <a:rPr b="1" lang="en-US" sz="3200" spc="-1" strike="noStrike">
                <a:solidFill>
                  <a:srgbClr val="ffff00"/>
                </a:solidFill>
                <a:latin typeface="Arial"/>
                <a:ea typeface="MS Mincho"/>
              </a:rPr>
              <a:t>Thus does All</a:t>
            </a:r>
            <a:r>
              <a:rPr b="1" lang="en-US" sz="3200" spc="-1" strike="noStrike">
                <a:solidFill>
                  <a:srgbClr val="ffff00"/>
                </a:solidFill>
                <a:latin typeface="Al-Arial"/>
                <a:ea typeface="MS Mincho"/>
              </a:rPr>
              <a:t>á</a:t>
            </a:r>
            <a:r>
              <a:rPr b="1" lang="en-US" sz="3200" spc="-1" strike="noStrike">
                <a:solidFill>
                  <a:srgbClr val="ffff00"/>
                </a:solidFill>
                <a:latin typeface="Arial"/>
                <a:ea typeface="MS Mincho"/>
              </a:rPr>
              <a:t>h set a seal on the hearts of those who do not know.</a:t>
            </a:r>
            <a:endParaRPr b="0" lang="en-US" sz="3200" spc="-1" strike="noStrike">
              <a:latin typeface="Arial"/>
            </a:endParaRPr>
          </a:p>
        </p:txBody>
      </p:sp>
      <p:sp>
        <p:nvSpPr>
          <p:cNvPr id="457"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458" name="Rectangle 2"/>
          <p:cNvSpPr/>
          <p:nvPr/>
        </p:nvSpPr>
        <p:spPr>
          <a:xfrm>
            <a:off x="728640" y="474516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en-US" sz="5400" spc="-1" strike="noStrike">
                <a:solidFill>
                  <a:srgbClr val="ffffff"/>
                </a:solidFill>
                <a:latin typeface="Adobe Arabic"/>
              </a:rPr>
              <a:t> خدا ان کے دلوں کے حال کی تصدیق کرتا ہے کہ وہ ایمان نہ لائیں گے</a:t>
            </a:r>
            <a:endParaRPr b="0" lang="en-US" sz="5400" spc="-1" strike="noStrike">
              <a:latin typeface="Arial"/>
            </a:endParaRPr>
          </a:p>
        </p:txBody>
      </p:sp>
    </p:spTree>
  </p:cSld>
  <p:transition>
    <p:fade/>
  </p:transition>
</p:sld>
</file>

<file path=ppt/slides/slide10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9" name="PlaceHolder 1"/>
          <p:cNvSpPr>
            <a:spLocks noGrp="1"/>
          </p:cNvSpPr>
          <p:nvPr>
            <p:ph type="title"/>
          </p:nvPr>
        </p:nvSpPr>
        <p:spPr>
          <a:xfrm>
            <a:off x="685800" y="1000080"/>
            <a:ext cx="7772040" cy="1469520"/>
          </a:xfrm>
          <a:prstGeom prst="rect">
            <a:avLst/>
          </a:prstGeom>
          <a:noFill/>
          <a:ln w="9360">
            <a:noFill/>
          </a:ln>
        </p:spPr>
        <p:txBody>
          <a:bodyPr numCol="1" spcCol="0" anchor="ctr">
            <a:noAutofit/>
          </a:bodyPr>
          <a:p>
            <a:pPr algn="ctr" rtl="1">
              <a:lnSpc>
                <a:spcPct val="115000"/>
              </a:lnSpc>
              <a:buNone/>
            </a:pPr>
            <a:r>
              <a:rPr b="1" lang="ar-SA" sz="5400" spc="-1" strike="noStrike">
                <a:solidFill>
                  <a:srgbClr val="ffffff"/>
                </a:solidFill>
                <a:latin typeface="Arial"/>
                <a:cs typeface="Simplified Arabic"/>
              </a:rPr>
              <a:t>فَاصْبِرْ إِنَّ وَعْدَ اللَّهِ حَقٌّ وَلَا يَسْتَخِفَّنَّكَ الَّذِينَ لَا يُوقِنُونَ</a:t>
            </a:r>
            <a:r>
              <a:rPr b="1" lang="en-US" sz="5400" spc="-1" strike="noStrike">
                <a:solidFill>
                  <a:srgbClr val="ffffff"/>
                </a:solidFill>
                <a:latin typeface="Arial"/>
              </a:rPr>
              <a:t>)</a:t>
            </a:r>
            <a:r>
              <a:rPr b="1" lang="en-US" sz="5400" spc="-1" strike="noStrike">
                <a:solidFill>
                  <a:srgbClr val="ffffff"/>
                </a:solidFill>
                <a:latin typeface="Arial"/>
              </a:rPr>
              <a:t> </a:t>
            </a:r>
            <a:r>
              <a:rPr b="1" lang="ar-SA" sz="5400" spc="-1" strike="noStrike">
                <a:solidFill>
                  <a:srgbClr val="ffffff"/>
                </a:solidFill>
                <a:latin typeface="Arial"/>
                <a:cs typeface="Arial"/>
              </a:rPr>
              <a:t>٦٠</a:t>
            </a:r>
            <a:r>
              <a:rPr b="1" lang="en-US" sz="5400" spc="-1" strike="noStrike">
                <a:solidFill>
                  <a:srgbClr val="ffffff"/>
                </a:solidFill>
                <a:latin typeface="Arial"/>
              </a:rPr>
              <a:t>(</a:t>
            </a:r>
            <a:endParaRPr b="0" lang="en-US" sz="5400" spc="-1" strike="noStrike">
              <a:solidFill>
                <a:srgbClr val="000000"/>
              </a:solidFill>
              <a:latin typeface="Arial"/>
            </a:endParaRPr>
          </a:p>
        </p:txBody>
      </p:sp>
      <p:sp>
        <p:nvSpPr>
          <p:cNvPr id="460" name="PlaceHolder 2"/>
          <p:cNvSpPr>
            <a:spLocks noGrp="1"/>
          </p:cNvSpPr>
          <p:nvPr>
            <p:ph type="subTitle"/>
          </p:nvPr>
        </p:nvSpPr>
        <p:spPr>
          <a:xfrm>
            <a:off x="179280" y="2928960"/>
            <a:ext cx="8713440" cy="1752120"/>
          </a:xfrm>
          <a:prstGeom prst="rect">
            <a:avLst/>
          </a:prstGeom>
          <a:noFill/>
          <a:ln w="9360">
            <a:noFill/>
          </a:ln>
        </p:spPr>
        <p:txBody>
          <a:bodyPr numCol="1" spcCol="0" anchor="t">
            <a:noAutofit/>
          </a:bodyPr>
          <a:p>
            <a:pPr algn="ctr">
              <a:lnSpc>
                <a:spcPct val="80000"/>
              </a:lnSpc>
              <a:spcBef>
                <a:spcPts val="641"/>
              </a:spcBef>
              <a:buNone/>
              <a:tabLst>
                <a:tab algn="l" pos="0"/>
              </a:tabLst>
            </a:pPr>
            <a:r>
              <a:rPr b="1" lang="en-US" sz="3200" spc="-1" strike="noStrike">
                <a:solidFill>
                  <a:srgbClr val="ffff00"/>
                </a:solidFill>
                <a:latin typeface="Arial"/>
                <a:ea typeface="MS Mincho"/>
              </a:rPr>
              <a:t>So be patient; Surely the promise of All</a:t>
            </a:r>
            <a:r>
              <a:rPr b="1" lang="en-US" sz="3200" spc="-1" strike="noStrike">
                <a:solidFill>
                  <a:srgbClr val="ffff00"/>
                </a:solidFill>
                <a:latin typeface="Al-Arial"/>
                <a:ea typeface="MS Mincho"/>
              </a:rPr>
              <a:t>á</a:t>
            </a:r>
            <a:r>
              <a:rPr b="1" lang="en-US" sz="3200" spc="-1" strike="noStrike">
                <a:solidFill>
                  <a:srgbClr val="ffff00"/>
                </a:solidFill>
                <a:latin typeface="Arial"/>
                <a:ea typeface="MS Mincho"/>
              </a:rPr>
              <a:t>h is the truth. Let not those who have no certainty make you unsteady.</a:t>
            </a:r>
            <a:endParaRPr b="0" lang="en-US" sz="3200" spc="-1" strike="noStrike">
              <a:latin typeface="Arial"/>
            </a:endParaRPr>
          </a:p>
        </p:txBody>
      </p:sp>
      <p:sp>
        <p:nvSpPr>
          <p:cNvPr id="461"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462" name="Rectangle 2"/>
          <p:cNvSpPr/>
          <p:nvPr/>
        </p:nvSpPr>
        <p:spPr>
          <a:xfrm>
            <a:off x="728640" y="464328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en-US" sz="4800" spc="-1" strike="noStrike">
                <a:solidFill>
                  <a:srgbClr val="ffffff"/>
                </a:solidFill>
                <a:latin typeface="Adobe Arabic"/>
              </a:rPr>
              <a:t> تو ﴿اے رسول(ص)﴾ تم صبر کرو بے شک خدا کا وعدہ سچا ہے اور ایسا نہ ہو کہ بے یقین لوگ تم کوبے وزن بنادیں</a:t>
            </a:r>
            <a:endParaRPr b="0" lang="en-US" sz="4800" spc="-1" strike="noStrike">
              <a:latin typeface="Arial"/>
            </a:endParaRPr>
          </a:p>
        </p:txBody>
      </p:sp>
    </p:spTree>
  </p:cSld>
  <p:transition>
    <p:fade/>
  </p:transition>
</p:sld>
</file>

<file path=ppt/slides/slide10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3" name="PlaceHolder 1"/>
          <p:cNvSpPr>
            <a:spLocks noGrp="1"/>
          </p:cNvSpPr>
          <p:nvPr>
            <p:ph type="title"/>
          </p:nvPr>
        </p:nvSpPr>
        <p:spPr>
          <a:xfrm>
            <a:off x="685800" y="1413000"/>
            <a:ext cx="7772040" cy="1469520"/>
          </a:xfrm>
          <a:prstGeom prst="rect">
            <a:avLst/>
          </a:prstGeom>
          <a:noFill/>
          <a:ln w="9360">
            <a:noFill/>
          </a:ln>
        </p:spPr>
        <p:txBody>
          <a:bodyPr numCol="1" spcCol="0" anchor="ctr">
            <a:noAutofit/>
          </a:bodyPr>
          <a:p>
            <a:pPr algn="ctr" rtl="1">
              <a:lnSpc>
                <a:spcPct val="100000"/>
              </a:lnSpc>
              <a:buNone/>
            </a:pPr>
            <a:r>
              <a:rPr b="1" lang="ar-SA" sz="5400" spc="-1" strike="noStrike">
                <a:solidFill>
                  <a:srgbClr val="ffffff"/>
                </a:solidFill>
                <a:latin typeface="Arial"/>
                <a:cs typeface="Simplified Arabic"/>
              </a:rPr>
              <a:t>اَللَّهُمَّ صَلِّ عَلَى مُحَمَّدٍ وَ آلِ مُحَمَّد</a:t>
            </a:r>
            <a:endParaRPr b="0" lang="en-US" sz="5400" spc="-1" strike="noStrike">
              <a:solidFill>
                <a:srgbClr val="000000"/>
              </a:solidFill>
              <a:latin typeface="Arial"/>
            </a:endParaRPr>
          </a:p>
        </p:txBody>
      </p:sp>
      <p:sp>
        <p:nvSpPr>
          <p:cNvPr id="464" name="PlaceHolder 2"/>
          <p:cNvSpPr>
            <a:spLocks noGrp="1"/>
          </p:cNvSpPr>
          <p:nvPr>
            <p:ph type="subTitle"/>
          </p:nvPr>
        </p:nvSpPr>
        <p:spPr>
          <a:xfrm>
            <a:off x="108000" y="3357720"/>
            <a:ext cx="896436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rPr>
              <a:t>O Alláh send Your blessings on Muhammad</a:t>
            </a:r>
            <a:endParaRPr b="0" lang="en-US" sz="3200" spc="-1" strike="noStrike">
              <a:latin typeface="Arial"/>
            </a:endParaRPr>
          </a:p>
          <a:p>
            <a:pPr algn="ctr">
              <a:lnSpc>
                <a:spcPct val="100000"/>
              </a:lnSpc>
              <a:spcBef>
                <a:spcPts val="641"/>
              </a:spcBef>
              <a:buNone/>
              <a:tabLst>
                <a:tab algn="l" pos="0"/>
              </a:tabLst>
            </a:pPr>
            <a:r>
              <a:rPr b="1" lang="en-US" sz="3200" spc="-1" strike="noStrike">
                <a:solidFill>
                  <a:srgbClr val="ffff00"/>
                </a:solidFill>
                <a:latin typeface="Arial"/>
              </a:rPr>
              <a:t>and the family of Muhammad.</a:t>
            </a:r>
            <a:endParaRPr b="0" lang="en-US" sz="3200" spc="-1" strike="noStrike">
              <a:latin typeface="Arial"/>
            </a:endParaRPr>
          </a:p>
        </p:txBody>
      </p:sp>
      <p:sp>
        <p:nvSpPr>
          <p:cNvPr id="465"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466" name="Rectangle 15"/>
          <p:cNvSpPr/>
          <p:nvPr/>
        </p:nvSpPr>
        <p:spPr>
          <a:xfrm>
            <a:off x="328680" y="54594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اے الله! رحمت فرما محمد وآل</a:t>
            </a:r>
            <a:r>
              <a:rPr b="1" lang="en-US" sz="4000" spc="-1" strike="noStrike">
                <a:solidFill>
                  <a:srgbClr val="ffffff"/>
                </a:solidFill>
                <a:latin typeface="Alvi Nastaleeq"/>
                <a:ea typeface="Alvi Nastaleeq"/>
              </a:rPr>
              <a:t>)ع( محمد پر </a:t>
            </a:r>
            <a:endParaRPr b="0" lang="en-US" sz="4000" spc="-1" strike="noStrike">
              <a:latin typeface="Arial"/>
            </a:endParaRPr>
          </a:p>
        </p:txBody>
      </p:sp>
    </p:spTree>
  </p:cSld>
  <p:transition>
    <p:fade/>
  </p:transition>
</p:sld>
</file>

<file path=ppt/slides/slide10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7" name="Rectangle 6"/>
          <p:cNvSpPr/>
          <p:nvPr/>
        </p:nvSpPr>
        <p:spPr>
          <a:xfrm>
            <a:off x="468360" y="260280"/>
            <a:ext cx="8280000" cy="360000"/>
          </a:xfrm>
          <a:prstGeom prst="rect">
            <a:avLst/>
          </a:prstGeom>
          <a:gradFill rotWithShape="0">
            <a:gsLst>
              <a:gs pos="0">
                <a:srgbClr val="000000"/>
              </a:gs>
              <a:gs pos="50000">
                <a:srgbClr val="2e2e2e"/>
              </a:gs>
              <a:gs pos="100000">
                <a:srgbClr val="000000"/>
              </a:gs>
            </a:gsLst>
            <a:lin ang="5400000"/>
          </a:gradFill>
          <a:ln w="0">
            <a:noFill/>
          </a:ln>
        </p:spPr>
        <p:style>
          <a:lnRef idx="0"/>
          <a:fillRef idx="0"/>
          <a:effectRef idx="0"/>
          <a:fontRef idx="minor"/>
        </p:style>
        <p:txBody>
          <a:bodyPr lIns="90000" rIns="90000" tIns="45000" bIns="45000" anchor="t">
            <a:noAutofit/>
          </a:bodyPr>
          <a:p>
            <a:pPr algn="ctr">
              <a:lnSpc>
                <a:spcPct val="80000"/>
              </a:lnSpc>
              <a:spcBef>
                <a:spcPts val="400"/>
              </a:spcBef>
              <a:buNone/>
            </a:pPr>
            <a:r>
              <a:rPr b="0" lang="en-US" sz="2000" spc="-1" strike="noStrike">
                <a:solidFill>
                  <a:srgbClr val="ffffff"/>
                </a:solidFill>
                <a:latin typeface="Trebuchet MS"/>
              </a:rPr>
              <a:t>A’maal for the 23rd night of Ramadan</a:t>
            </a:r>
            <a:endParaRPr b="0" lang="en-US" sz="2000" spc="-1" strike="noStrike">
              <a:latin typeface="Arial"/>
            </a:endParaRPr>
          </a:p>
        </p:txBody>
      </p:sp>
      <p:sp>
        <p:nvSpPr>
          <p:cNvPr id="468" name="AutoShape 2"/>
          <p:cNvSpPr/>
          <p:nvPr/>
        </p:nvSpPr>
        <p:spPr>
          <a:xfrm>
            <a:off x="395280" y="765000"/>
            <a:ext cx="8280000" cy="5184360"/>
          </a:xfrm>
          <a:prstGeom prst="plaque">
            <a:avLst>
              <a:gd name="adj" fmla="val 16667"/>
            </a:avLst>
          </a:prstGeom>
          <a:gradFill rotWithShape="0">
            <a:gsLst>
              <a:gs pos="0">
                <a:srgbClr val="003399"/>
              </a:gs>
              <a:gs pos="50000">
                <a:srgbClr val="001847"/>
              </a:gs>
              <a:gs pos="100000">
                <a:srgbClr val="003399"/>
              </a:gs>
            </a:gsLst>
            <a:lin ang="2700000"/>
          </a:gradFill>
          <a:ln w="9525">
            <a:noFill/>
          </a:ln>
        </p:spPr>
        <p:style>
          <a:lnRef idx="0"/>
          <a:fillRef idx="0"/>
          <a:effectRef idx="0"/>
          <a:fontRef idx="minor"/>
        </p:style>
      </p:sp>
      <p:sp>
        <p:nvSpPr>
          <p:cNvPr id="469" name="PlaceHolder 1"/>
          <p:cNvSpPr>
            <a:spLocks noGrp="1"/>
          </p:cNvSpPr>
          <p:nvPr>
            <p:ph type="title"/>
          </p:nvPr>
        </p:nvSpPr>
        <p:spPr>
          <a:xfrm>
            <a:off x="685800" y="2997360"/>
            <a:ext cx="7772040" cy="1142640"/>
          </a:xfrm>
          <a:prstGeom prst="rect">
            <a:avLst/>
          </a:prstGeom>
          <a:noFill/>
          <a:ln w="9360">
            <a:noFill/>
          </a:ln>
        </p:spPr>
        <p:txBody>
          <a:bodyPr numCol="1" spcCol="0" anchor="ctr">
            <a:noAutofit/>
          </a:bodyPr>
          <a:p>
            <a:pPr algn="ctr">
              <a:lnSpc>
                <a:spcPct val="100000"/>
              </a:lnSpc>
              <a:buNone/>
            </a:pPr>
            <a:r>
              <a:rPr b="1" lang="en-US" sz="6600" spc="-1" strike="noStrike">
                <a:solidFill>
                  <a:srgbClr val="ffff00"/>
                </a:solidFill>
                <a:latin typeface="Arial"/>
              </a:rPr>
              <a:t>Please recite a </a:t>
            </a:r>
            <a:br/>
            <a:r>
              <a:rPr b="1" lang="en-US" sz="6600" spc="-1" strike="noStrike">
                <a:solidFill>
                  <a:srgbClr val="ffff00"/>
                </a:solidFill>
                <a:latin typeface="Arial"/>
              </a:rPr>
              <a:t>Sura E Fatiha</a:t>
            </a:r>
            <a:br/>
            <a:r>
              <a:rPr b="1" lang="en-US" sz="6600" spc="-1" strike="noStrike">
                <a:solidFill>
                  <a:srgbClr val="ffff00"/>
                </a:solidFill>
                <a:latin typeface="Arial"/>
              </a:rPr>
              <a:t>for</a:t>
            </a:r>
            <a:br/>
            <a:r>
              <a:rPr b="1" lang="en-US" sz="6600" spc="-1" strike="noStrike">
                <a:solidFill>
                  <a:srgbClr val="ffff00"/>
                </a:solidFill>
                <a:latin typeface="Arial"/>
              </a:rPr>
              <a:t>ALL MARHUMEEN</a:t>
            </a:r>
            <a:br/>
            <a:endParaRPr b="0" lang="en-US" sz="6600" spc="-1" strike="noStrike">
              <a:solidFill>
                <a:srgbClr val="000000"/>
              </a:solidFill>
              <a:latin typeface="Arial"/>
            </a:endParaRPr>
          </a:p>
        </p:txBody>
      </p:sp>
      <p:sp>
        <p:nvSpPr>
          <p:cNvPr id="470" name="Rectangle 4"/>
          <p:cNvSpPr/>
          <p:nvPr/>
        </p:nvSpPr>
        <p:spPr>
          <a:xfrm>
            <a:off x="179280" y="6024600"/>
            <a:ext cx="8784720" cy="516600"/>
          </a:xfrm>
          <a:prstGeom prst="rect">
            <a:avLst/>
          </a:prstGeom>
          <a:noFill/>
          <a:ln w="9525">
            <a:noFill/>
          </a:ln>
        </p:spPr>
        <p:style>
          <a:lnRef idx="0"/>
          <a:fillRef idx="0"/>
          <a:effectRef idx="0"/>
          <a:fontRef idx="minor"/>
        </p:style>
        <p:txBody>
          <a:bodyPr lIns="90000" rIns="90000" tIns="45000" bIns="45000" anchor="t">
            <a:spAutoFit/>
          </a:bodyPr>
          <a:p>
            <a:pPr algn="ctr">
              <a:lnSpc>
                <a:spcPct val="100000"/>
              </a:lnSpc>
              <a:buNone/>
            </a:pPr>
            <a:r>
              <a:rPr b="1" lang="en-US" sz="1400" spc="-1" strike="noStrike">
                <a:solidFill>
                  <a:srgbClr val="ffffff"/>
                </a:solidFill>
                <a:latin typeface="Trebuchet MS"/>
              </a:rPr>
              <a:t>Kindly recite Sura E Fatiha for Marhumeen of all those who have</a:t>
            </a:r>
            <a:endParaRPr b="0" lang="en-US" sz="1400" spc="-1" strike="noStrike">
              <a:latin typeface="Arial"/>
            </a:endParaRPr>
          </a:p>
          <a:p>
            <a:pPr algn="ctr">
              <a:lnSpc>
                <a:spcPct val="100000"/>
              </a:lnSpc>
              <a:buNone/>
            </a:pPr>
            <a:r>
              <a:rPr b="1" lang="en-US" sz="1400" spc="-1" strike="noStrike">
                <a:solidFill>
                  <a:srgbClr val="ffffff"/>
                </a:solidFill>
                <a:latin typeface="Trebuchet MS"/>
              </a:rPr>
              <a:t> </a:t>
            </a:r>
            <a:r>
              <a:rPr b="1" lang="en-US" sz="1400" spc="-1" strike="noStrike">
                <a:solidFill>
                  <a:srgbClr val="ffffff"/>
                </a:solidFill>
                <a:latin typeface="Trebuchet MS"/>
              </a:rPr>
              <a:t>worked towards making this small work possible.</a:t>
            </a:r>
            <a:endParaRPr b="0" lang="en-US" sz="1400" spc="-1" strike="noStrike">
              <a:latin typeface="Arial"/>
            </a:endParaRPr>
          </a:p>
        </p:txBody>
      </p:sp>
    </p:spTree>
  </p:cSld>
  <p:transition>
    <p:fade/>
  </p:transition>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PlaceHolder 1"/>
          <p:cNvSpPr>
            <a:spLocks noGrp="1"/>
          </p:cNvSpPr>
          <p:nvPr>
            <p:ph type="title"/>
          </p:nvPr>
        </p:nvSpPr>
        <p:spPr>
          <a:xfrm>
            <a:off x="685800" y="1071720"/>
            <a:ext cx="7772040" cy="1469520"/>
          </a:xfrm>
          <a:prstGeom prst="rect">
            <a:avLst/>
          </a:prstGeom>
          <a:noFill/>
          <a:ln w="9360">
            <a:noFill/>
          </a:ln>
        </p:spPr>
        <p:txBody>
          <a:bodyPr numCol="1" spcCol="0" anchor="ctr">
            <a:noAutofit/>
          </a:bodyPr>
          <a:p>
            <a:pPr algn="ctr" rtl="1">
              <a:lnSpc>
                <a:spcPct val="115000"/>
              </a:lnSpc>
              <a:buNone/>
            </a:pPr>
            <a:r>
              <a:rPr b="1" lang="ar-SA" sz="5400" spc="-1" strike="noStrike">
                <a:solidFill>
                  <a:srgbClr val="ffffff"/>
                </a:solidFill>
                <a:latin typeface="Arial"/>
                <a:cs typeface="Simplified Arabic"/>
              </a:rPr>
              <a:t>أَوَلَمْ يَتَفَكَّرُوا فِي أَنفُسِهِمْ مَا خَلَقَ اللَّهُ السَّمَاوَاتِ وَالْأَرْضَ</a:t>
            </a:r>
            <a:r>
              <a:rPr b="1" lang="en-US" sz="5400" spc="-1" strike="noStrike">
                <a:solidFill>
                  <a:srgbClr val="ffffff"/>
                </a:solidFill>
                <a:latin typeface="Arial"/>
              </a:rPr>
              <a:t> </a:t>
            </a:r>
            <a:endParaRPr b="0" lang="en-US" sz="5400" spc="-1" strike="noStrike">
              <a:solidFill>
                <a:srgbClr val="000000"/>
              </a:solidFill>
              <a:latin typeface="Arial"/>
            </a:endParaRPr>
          </a:p>
        </p:txBody>
      </p:sp>
      <p:sp>
        <p:nvSpPr>
          <p:cNvPr id="92" name="PlaceHolder 2"/>
          <p:cNvSpPr>
            <a:spLocks noGrp="1"/>
          </p:cNvSpPr>
          <p:nvPr>
            <p:ph type="subTitle"/>
          </p:nvPr>
        </p:nvSpPr>
        <p:spPr>
          <a:xfrm>
            <a:off x="179280" y="285768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Why do they not reflect on themselves, that All</a:t>
            </a:r>
            <a:r>
              <a:rPr b="1" lang="en-US" sz="3200" spc="-1" strike="noStrike">
                <a:solidFill>
                  <a:srgbClr val="ffff00"/>
                </a:solidFill>
                <a:latin typeface="Al-Arial"/>
                <a:ea typeface="MS Mincho"/>
              </a:rPr>
              <a:t>á</a:t>
            </a:r>
            <a:r>
              <a:rPr b="1" lang="en-US" sz="3200" spc="-1" strike="noStrike">
                <a:solidFill>
                  <a:srgbClr val="ffff00"/>
                </a:solidFill>
                <a:latin typeface="Arial"/>
                <a:ea typeface="MS Mincho"/>
              </a:rPr>
              <a:t>h did not create the heavens and the earth,</a:t>
            </a:r>
            <a:endParaRPr b="0" lang="en-US" sz="3200" spc="-1" strike="noStrike">
              <a:latin typeface="Arial"/>
            </a:endParaRPr>
          </a:p>
        </p:txBody>
      </p:sp>
      <p:sp>
        <p:nvSpPr>
          <p:cNvPr id="93"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94" name="Rectangle 2"/>
          <p:cNvSpPr/>
          <p:nvPr/>
        </p:nvSpPr>
        <p:spPr>
          <a:xfrm>
            <a:off x="642960" y="471492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en-US" sz="4800" spc="-1" strike="noStrike">
                <a:solidFill>
                  <a:srgbClr val="ffffff"/>
                </a:solidFill>
                <a:latin typeface="Adobe Arabic"/>
              </a:rPr>
              <a:t> کیا ان لوگوں نے اپنے </a:t>
            </a:r>
            <a:br/>
            <a:r>
              <a:rPr b="1" lang="ar-AE" sz="4800" spc="-1" strike="noStrike">
                <a:solidFill>
                  <a:srgbClr val="ffffff"/>
                </a:solidFill>
                <a:latin typeface="Adobe Arabic"/>
                <a:cs typeface="Adobe Arabic"/>
              </a:rPr>
              <a:t>دلوں میں یہ نہیں سوچا کہ خدا نے آسمانوں اور زمین</a:t>
            </a:r>
            <a:endParaRPr b="0" lang="en-US" sz="4800" spc="-1" strike="noStrike">
              <a:latin typeface="Arial"/>
            </a:endParaRPr>
          </a:p>
        </p:txBody>
      </p:sp>
    </p:spTree>
  </p:cSld>
  <p:transition>
    <p:fade/>
  </p:transition>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PlaceHolder 1"/>
          <p:cNvSpPr>
            <a:spLocks noGrp="1"/>
          </p:cNvSpPr>
          <p:nvPr>
            <p:ph type="title"/>
          </p:nvPr>
        </p:nvSpPr>
        <p:spPr>
          <a:xfrm>
            <a:off x="685800" y="1413000"/>
            <a:ext cx="7772040" cy="1469520"/>
          </a:xfrm>
          <a:prstGeom prst="rect">
            <a:avLst/>
          </a:prstGeom>
          <a:noFill/>
          <a:ln w="9360">
            <a:noFill/>
          </a:ln>
        </p:spPr>
        <p:txBody>
          <a:bodyPr numCol="1" spcCol="0" anchor="ctr">
            <a:noAutofit/>
          </a:bodyPr>
          <a:p>
            <a:pPr algn="ctr" rtl="1">
              <a:lnSpc>
                <a:spcPct val="115000"/>
              </a:lnSpc>
              <a:buNone/>
            </a:pPr>
            <a:r>
              <a:rPr b="1" lang="en-US" sz="5400" spc="-1" strike="noStrike">
                <a:solidFill>
                  <a:srgbClr val="ffffff"/>
                </a:solidFill>
                <a:latin typeface="Arial"/>
              </a:rPr>
              <a:t> وَمَا بَيْنَهُمَا إِلَّا بِالْحَقِّ وَأَجَلٍ مُّسَمًّى</a:t>
            </a:r>
            <a:r>
              <a:rPr b="1" lang="en-US" sz="5400" spc="-1" strike="noStrike">
                <a:solidFill>
                  <a:srgbClr val="ffffff"/>
                </a:solidFill>
                <a:latin typeface="Arial"/>
              </a:rPr>
              <a:t> </a:t>
            </a:r>
            <a:endParaRPr b="0" lang="en-US" sz="5400" spc="-1" strike="noStrike">
              <a:solidFill>
                <a:srgbClr val="000000"/>
              </a:solidFill>
              <a:latin typeface="Arial"/>
            </a:endParaRPr>
          </a:p>
        </p:txBody>
      </p:sp>
      <p:sp>
        <p:nvSpPr>
          <p:cNvPr id="96" name="PlaceHolder 2"/>
          <p:cNvSpPr>
            <a:spLocks noGrp="1"/>
          </p:cNvSpPr>
          <p:nvPr>
            <p:ph type="subTitle"/>
          </p:nvPr>
        </p:nvSpPr>
        <p:spPr>
          <a:xfrm>
            <a:off x="179280" y="300024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and what is between them, except with the Truth, and (for) an appointed term?</a:t>
            </a:r>
            <a:endParaRPr b="0" lang="en-US" sz="3200" spc="-1" strike="noStrike">
              <a:latin typeface="Arial"/>
            </a:endParaRPr>
          </a:p>
        </p:txBody>
      </p:sp>
      <p:sp>
        <p:nvSpPr>
          <p:cNvPr id="97"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98" name="Rectangle 2"/>
          <p:cNvSpPr/>
          <p:nvPr/>
        </p:nvSpPr>
        <p:spPr>
          <a:xfrm>
            <a:off x="642960" y="474516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ar-AE" sz="5400" spc="-1" strike="noStrike">
                <a:solidFill>
                  <a:srgbClr val="ffffff"/>
                </a:solidFill>
                <a:latin typeface="Adobe Arabic"/>
                <a:cs typeface="Adobe Arabic"/>
              </a:rPr>
              <a:t>اور جو چیزیں ان دونوں کے درمیان ہیں، ان کو ٹھیک ٹھیک اور مقررہ مدت</a:t>
            </a:r>
            <a:r>
              <a:rPr b="1" lang="en-US" sz="5400" spc="-1" strike="noStrike">
                <a:solidFill>
                  <a:srgbClr val="ffffff"/>
                </a:solidFill>
                <a:latin typeface="Adobe Arabic"/>
              </a:rPr>
              <a:t> کیلئے بنایا ہے</a:t>
            </a:r>
            <a:endParaRPr b="0" lang="en-US" sz="5400" spc="-1" strike="noStrike">
              <a:latin typeface="Arial"/>
            </a:endParaRPr>
          </a:p>
        </p:txBody>
      </p:sp>
    </p:spTree>
  </p:cSld>
  <p:transition>
    <p:fade/>
  </p:transition>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PlaceHolder 1"/>
          <p:cNvSpPr>
            <a:spLocks noGrp="1"/>
          </p:cNvSpPr>
          <p:nvPr>
            <p:ph type="title"/>
          </p:nvPr>
        </p:nvSpPr>
        <p:spPr>
          <a:xfrm>
            <a:off x="685800" y="1413000"/>
            <a:ext cx="7772040" cy="1469520"/>
          </a:xfrm>
          <a:prstGeom prst="rect">
            <a:avLst/>
          </a:prstGeom>
          <a:noFill/>
          <a:ln w="9360">
            <a:noFill/>
          </a:ln>
        </p:spPr>
        <p:txBody>
          <a:bodyPr numCol="1" spcCol="0" anchor="ctr">
            <a:noAutofit/>
          </a:bodyPr>
          <a:p>
            <a:pPr algn="ctr" rtl="1">
              <a:lnSpc>
                <a:spcPct val="115000"/>
              </a:lnSpc>
              <a:buNone/>
            </a:pPr>
            <a:r>
              <a:rPr b="1" lang="en-US" sz="5400" spc="-1" strike="noStrike">
                <a:solidFill>
                  <a:srgbClr val="ffffff"/>
                </a:solidFill>
                <a:latin typeface="Arial"/>
              </a:rPr>
              <a:t> وَإِنَّ كَثِيراً مِّنَ النَّاسِ بِلِقَاء رَبِّهِمْ لَكَافِرُونَ</a:t>
            </a:r>
            <a:r>
              <a:rPr b="1" lang="en-US" sz="5400" spc="-1" strike="noStrike">
                <a:solidFill>
                  <a:srgbClr val="ffffff"/>
                </a:solidFill>
                <a:latin typeface="Arial"/>
              </a:rPr>
              <a:t>)</a:t>
            </a:r>
            <a:r>
              <a:rPr b="1" lang="en-US" sz="5400" spc="-1" strike="noStrike">
                <a:solidFill>
                  <a:srgbClr val="ffffff"/>
                </a:solidFill>
                <a:latin typeface="Arial"/>
              </a:rPr>
              <a:t> </a:t>
            </a:r>
            <a:r>
              <a:rPr b="1" lang="ar-SA" sz="5400" spc="-1" strike="noStrike">
                <a:solidFill>
                  <a:srgbClr val="ffffff"/>
                </a:solidFill>
                <a:latin typeface="Arial"/>
                <a:cs typeface="Arial"/>
              </a:rPr>
              <a:t>٨</a:t>
            </a:r>
            <a:r>
              <a:rPr b="1" lang="en-US" sz="5400" spc="-1" strike="noStrike">
                <a:solidFill>
                  <a:srgbClr val="ffffff"/>
                </a:solidFill>
                <a:latin typeface="Arial"/>
              </a:rPr>
              <a:t>(</a:t>
            </a:r>
            <a:endParaRPr b="0" lang="en-US" sz="5400" spc="-1" strike="noStrike">
              <a:solidFill>
                <a:srgbClr val="000000"/>
              </a:solidFill>
              <a:latin typeface="Arial"/>
            </a:endParaRPr>
          </a:p>
        </p:txBody>
      </p:sp>
      <p:sp>
        <p:nvSpPr>
          <p:cNvPr id="100" name="PlaceHolder 2"/>
          <p:cNvSpPr>
            <a:spLocks noGrp="1"/>
          </p:cNvSpPr>
          <p:nvPr>
            <p:ph type="subTitle"/>
          </p:nvPr>
        </p:nvSpPr>
        <p:spPr>
          <a:xfrm>
            <a:off x="179280" y="357192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And surely, most people disbelieve in the meeting with their Lord.</a:t>
            </a:r>
            <a:endParaRPr b="0" lang="en-US" sz="3200" spc="-1" strike="noStrike">
              <a:latin typeface="Arial"/>
            </a:endParaRPr>
          </a:p>
        </p:txBody>
      </p:sp>
      <p:sp>
        <p:nvSpPr>
          <p:cNvPr id="101"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102" name="Rectangle 2"/>
          <p:cNvSpPr/>
          <p:nvPr/>
        </p:nvSpPr>
        <p:spPr>
          <a:xfrm>
            <a:off x="642960" y="474516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ar-AE" sz="4800" spc="-1" strike="noStrike">
                <a:solidFill>
                  <a:srgbClr val="ffffff"/>
                </a:solidFill>
                <a:latin typeface="Adobe Arabic"/>
                <a:cs typeface="Adobe Arabic"/>
              </a:rPr>
              <a:t>اور اس میں شک نہیں کہ بہت سے لوگ خدا کے ہاں حاضری کے منکر ہیں</a:t>
            </a:r>
            <a:endParaRPr b="0" lang="en-US" sz="4800" spc="-1" strike="noStrike">
              <a:latin typeface="Arial"/>
            </a:endParaRPr>
          </a:p>
        </p:txBody>
      </p:sp>
    </p:spTree>
  </p:cSld>
  <p:transition>
    <p:fade/>
  </p:transition>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PlaceHolder 1"/>
          <p:cNvSpPr>
            <a:spLocks noGrp="1"/>
          </p:cNvSpPr>
          <p:nvPr>
            <p:ph type="title"/>
          </p:nvPr>
        </p:nvSpPr>
        <p:spPr>
          <a:xfrm>
            <a:off x="685800" y="1143000"/>
            <a:ext cx="7772040" cy="1469520"/>
          </a:xfrm>
          <a:prstGeom prst="rect">
            <a:avLst/>
          </a:prstGeom>
          <a:noFill/>
          <a:ln w="9360">
            <a:noFill/>
          </a:ln>
        </p:spPr>
        <p:txBody>
          <a:bodyPr numCol="1" spcCol="0" anchor="ctr">
            <a:noAutofit/>
          </a:bodyPr>
          <a:p>
            <a:pPr algn="ctr" rtl="1">
              <a:lnSpc>
                <a:spcPct val="115000"/>
              </a:lnSpc>
              <a:buNone/>
            </a:pPr>
            <a:r>
              <a:rPr b="1" lang="ar-SA" sz="5400" spc="-1" strike="noStrike">
                <a:solidFill>
                  <a:srgbClr val="ffffff"/>
                </a:solidFill>
                <a:latin typeface="Arial"/>
                <a:cs typeface="Simplified Arabic"/>
              </a:rPr>
              <a:t>أَوَلَمْ يَسِيرُوا فِي الْأَرْضِ فَيَنظُرُوا كَيْفَ كَانَ عَاقِبَةُ الَّذِينَ مِن قَبْلِهِمْ</a:t>
            </a:r>
            <a:r>
              <a:rPr b="1" lang="en-US" sz="5400" spc="-1" strike="noStrike">
                <a:solidFill>
                  <a:srgbClr val="ffffff"/>
                </a:solidFill>
                <a:latin typeface="Arial"/>
              </a:rPr>
              <a:t> </a:t>
            </a:r>
            <a:endParaRPr b="0" lang="en-US" sz="5400" spc="-1" strike="noStrike">
              <a:solidFill>
                <a:srgbClr val="000000"/>
              </a:solidFill>
              <a:latin typeface="Arial"/>
            </a:endParaRPr>
          </a:p>
        </p:txBody>
      </p:sp>
      <p:sp>
        <p:nvSpPr>
          <p:cNvPr id="104" name="PlaceHolder 2"/>
          <p:cNvSpPr>
            <a:spLocks noGrp="1"/>
          </p:cNvSpPr>
          <p:nvPr>
            <p:ph type="subTitle"/>
          </p:nvPr>
        </p:nvSpPr>
        <p:spPr>
          <a:xfrm>
            <a:off x="179280" y="292896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Have they not travelled on the earth, and seen the end of those who were before them?</a:t>
            </a:r>
            <a:endParaRPr b="0" lang="en-US" sz="3200" spc="-1" strike="noStrike">
              <a:latin typeface="Arial"/>
            </a:endParaRPr>
          </a:p>
        </p:txBody>
      </p:sp>
      <p:sp>
        <p:nvSpPr>
          <p:cNvPr id="105"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106" name="Rectangle 2"/>
          <p:cNvSpPr/>
          <p:nvPr/>
        </p:nvSpPr>
        <p:spPr>
          <a:xfrm>
            <a:off x="642960" y="474516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en-US" sz="4400" spc="-1" strike="noStrike">
                <a:solidFill>
                  <a:srgbClr val="ffffff"/>
                </a:solidFill>
                <a:latin typeface="Adobe Arabic"/>
              </a:rPr>
              <a:t> کیا یہ لوگ زمین میں چلے پھرے نہیں کہ ان لوگوں کا انجام دیکھ لیتے کہ جوان سے پہلے ہو گزرے ہیں</a:t>
            </a:r>
            <a:endParaRPr b="0" lang="en-US" sz="4400" spc="-1" strike="noStrike">
              <a:latin typeface="Arial"/>
            </a:endParaRPr>
          </a:p>
        </p:txBody>
      </p:sp>
    </p:spTree>
  </p:cSld>
  <p:transition>
    <p:fade/>
  </p:transition>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PlaceHolder 1"/>
          <p:cNvSpPr>
            <a:spLocks noGrp="1"/>
          </p:cNvSpPr>
          <p:nvPr>
            <p:ph type="title"/>
          </p:nvPr>
        </p:nvSpPr>
        <p:spPr>
          <a:xfrm>
            <a:off x="685800" y="1413000"/>
            <a:ext cx="7772040" cy="1469520"/>
          </a:xfrm>
          <a:prstGeom prst="rect">
            <a:avLst/>
          </a:prstGeom>
          <a:noFill/>
          <a:ln w="9360">
            <a:noFill/>
          </a:ln>
        </p:spPr>
        <p:txBody>
          <a:bodyPr numCol="1" spcCol="0" anchor="ctr">
            <a:noAutofit/>
          </a:bodyPr>
          <a:p>
            <a:pPr algn="ctr" rtl="1">
              <a:lnSpc>
                <a:spcPct val="115000"/>
              </a:lnSpc>
              <a:buNone/>
            </a:pPr>
            <a:r>
              <a:rPr b="1" lang="ar-SA" sz="5400" spc="-1" strike="noStrike">
                <a:solidFill>
                  <a:srgbClr val="ffffff"/>
                </a:solidFill>
                <a:latin typeface="Arial"/>
                <a:cs typeface="Simplified Arabic"/>
              </a:rPr>
              <a:t>كَانُوا أَشَدَّ مِنْهُمْ قُوَّةً وَأَثَارُوا الْأَرْضَ وَعَمَرُوهَا</a:t>
            </a:r>
            <a:r>
              <a:rPr b="1" lang="en-US" sz="5400" spc="-1" strike="noStrike">
                <a:solidFill>
                  <a:srgbClr val="ffffff"/>
                </a:solidFill>
                <a:latin typeface="Arial"/>
              </a:rPr>
              <a:t> </a:t>
            </a:r>
            <a:endParaRPr b="0" lang="en-US" sz="5400" spc="-1" strike="noStrike">
              <a:solidFill>
                <a:srgbClr val="000000"/>
              </a:solidFill>
              <a:latin typeface="Arial"/>
            </a:endParaRPr>
          </a:p>
        </p:txBody>
      </p:sp>
      <p:sp>
        <p:nvSpPr>
          <p:cNvPr id="108" name="PlaceHolder 2"/>
          <p:cNvSpPr>
            <a:spLocks noGrp="1"/>
          </p:cNvSpPr>
          <p:nvPr>
            <p:ph type="subTitle"/>
          </p:nvPr>
        </p:nvSpPr>
        <p:spPr>
          <a:xfrm>
            <a:off x="179280" y="342900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They were stronger than them in might; they dug up the earth, and built on it,</a:t>
            </a:r>
            <a:endParaRPr b="0" lang="en-US" sz="3200" spc="-1" strike="noStrike">
              <a:latin typeface="Arial"/>
            </a:endParaRPr>
          </a:p>
        </p:txBody>
      </p:sp>
      <p:sp>
        <p:nvSpPr>
          <p:cNvPr id="109"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110" name="Rectangle 2"/>
          <p:cNvSpPr/>
          <p:nvPr/>
        </p:nvSpPr>
        <p:spPr>
          <a:xfrm>
            <a:off x="642960" y="474516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ar-AE" sz="5400" spc="-1" strike="noStrike">
                <a:solidFill>
                  <a:srgbClr val="ffffff"/>
                </a:solidFill>
                <a:latin typeface="Adobe Arabic"/>
                <a:cs typeface="Adobe Arabic"/>
              </a:rPr>
              <a:t>وہ قوت میں ان سے بڑھے ہوئے تھے، چنانچہ انہوں نے جتنی زمین آباد</a:t>
            </a:r>
            <a:r>
              <a:rPr b="1" lang="en-US" sz="5400" spc="-1" strike="noStrike">
                <a:solidFill>
                  <a:srgbClr val="ffffff"/>
                </a:solidFill>
                <a:latin typeface="Adobe Arabic"/>
              </a:rPr>
              <a:t> کی</a:t>
            </a:r>
            <a:endParaRPr b="0" lang="en-US" sz="5400" spc="-1" strike="noStrike">
              <a:latin typeface="Arial"/>
            </a:endParaRPr>
          </a:p>
        </p:txBody>
      </p:sp>
    </p:spTree>
  </p:cSld>
  <p:transition>
    <p:fade/>
  </p:transition>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PlaceHolder 1"/>
          <p:cNvSpPr>
            <a:spLocks noGrp="1"/>
          </p:cNvSpPr>
          <p:nvPr>
            <p:ph type="title"/>
          </p:nvPr>
        </p:nvSpPr>
        <p:spPr>
          <a:xfrm>
            <a:off x="685800" y="1000080"/>
            <a:ext cx="7772040" cy="1469520"/>
          </a:xfrm>
          <a:prstGeom prst="rect">
            <a:avLst/>
          </a:prstGeom>
          <a:noFill/>
          <a:ln w="9360">
            <a:noFill/>
          </a:ln>
        </p:spPr>
        <p:txBody>
          <a:bodyPr numCol="1" spcCol="0" anchor="ctr">
            <a:noAutofit/>
          </a:bodyPr>
          <a:p>
            <a:pPr algn="ctr" rtl="1">
              <a:lnSpc>
                <a:spcPct val="115000"/>
              </a:lnSpc>
              <a:buNone/>
            </a:pPr>
            <a:r>
              <a:rPr b="1" lang="en-US" sz="5400" spc="-1" strike="noStrike">
                <a:solidFill>
                  <a:srgbClr val="ffffff"/>
                </a:solidFill>
                <a:latin typeface="Arial"/>
              </a:rPr>
              <a:t> أَكْثَرَ مِمَّا عَمَرُوهَا وَجَاءتْهُمْ رُسُلُهُم بِالْبَيِّنَاتِ</a:t>
            </a:r>
            <a:r>
              <a:rPr b="1" lang="en-US" sz="5400" spc="-1" strike="noStrike">
                <a:solidFill>
                  <a:srgbClr val="ffffff"/>
                </a:solidFill>
                <a:latin typeface="Arial"/>
              </a:rPr>
              <a:t> </a:t>
            </a:r>
            <a:endParaRPr b="0" lang="en-US" sz="5400" spc="-1" strike="noStrike">
              <a:solidFill>
                <a:srgbClr val="000000"/>
              </a:solidFill>
              <a:latin typeface="Arial"/>
            </a:endParaRPr>
          </a:p>
        </p:txBody>
      </p:sp>
      <p:sp>
        <p:nvSpPr>
          <p:cNvPr id="112" name="PlaceHolder 2"/>
          <p:cNvSpPr>
            <a:spLocks noGrp="1"/>
          </p:cNvSpPr>
          <p:nvPr>
            <p:ph type="subTitle"/>
          </p:nvPr>
        </p:nvSpPr>
        <p:spPr>
          <a:xfrm>
            <a:off x="179280" y="285768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more than what these people have built; and there came to them their Messengers with clear signs,</a:t>
            </a:r>
            <a:endParaRPr b="0" lang="en-US" sz="3200" spc="-1" strike="noStrike">
              <a:latin typeface="Arial"/>
            </a:endParaRPr>
          </a:p>
        </p:txBody>
      </p:sp>
      <p:sp>
        <p:nvSpPr>
          <p:cNvPr id="113"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114" name="Rectangle 2"/>
          <p:cNvSpPr/>
          <p:nvPr/>
        </p:nvSpPr>
        <p:spPr>
          <a:xfrm>
            <a:off x="642960" y="474516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ar-AE" sz="4400" spc="-1" strike="noStrike">
                <a:solidFill>
                  <a:srgbClr val="ffffff"/>
                </a:solidFill>
                <a:latin typeface="Adobe Arabic"/>
                <a:cs typeface="Adobe Arabic"/>
              </a:rPr>
              <a:t>کاشت کی وہ اس سے کہیں زیادہ ہے جو ان لوگوں نے آباد کی اور ان کے پاس بھی پیغمبر نشانیاں لے کر آئے تھے</a:t>
            </a:r>
            <a:endParaRPr b="0" lang="en-US" sz="4400" spc="-1" strike="noStrike">
              <a:latin typeface="Arial"/>
            </a:endParaRPr>
          </a:p>
        </p:txBody>
      </p:sp>
    </p:spTree>
  </p:cSld>
  <p:transition>
    <p:fade/>
  </p:transition>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PlaceHolder 1"/>
          <p:cNvSpPr>
            <a:spLocks noGrp="1"/>
          </p:cNvSpPr>
          <p:nvPr>
            <p:ph type="title"/>
          </p:nvPr>
        </p:nvSpPr>
        <p:spPr>
          <a:xfrm>
            <a:off x="685800" y="1000080"/>
            <a:ext cx="7772040" cy="1469520"/>
          </a:xfrm>
          <a:prstGeom prst="rect">
            <a:avLst/>
          </a:prstGeom>
          <a:noFill/>
          <a:ln w="9360">
            <a:noFill/>
          </a:ln>
        </p:spPr>
        <p:txBody>
          <a:bodyPr numCol="1" spcCol="0" anchor="ctr">
            <a:noAutofit/>
          </a:bodyPr>
          <a:p>
            <a:pPr algn="ctr" rtl="1">
              <a:lnSpc>
                <a:spcPct val="115000"/>
              </a:lnSpc>
              <a:buNone/>
            </a:pPr>
            <a:r>
              <a:rPr b="1" lang="en-US" sz="5400" spc="-1" strike="noStrike">
                <a:solidFill>
                  <a:srgbClr val="ffffff"/>
                </a:solidFill>
                <a:latin typeface="Arial"/>
              </a:rPr>
              <a:t> فَمَا كَانَ اللَّهُ لِيَظْلِمَهُمْ وَلَكِن كَانُوا أَنفُسَهُمْ يَظْلِمُونَ</a:t>
            </a:r>
            <a:r>
              <a:rPr b="1" lang="en-US" sz="5400" spc="-1" strike="noStrike">
                <a:solidFill>
                  <a:srgbClr val="ffffff"/>
                </a:solidFill>
                <a:latin typeface="Arial"/>
              </a:rPr>
              <a:t>)</a:t>
            </a:r>
            <a:r>
              <a:rPr b="1" lang="en-US" sz="5400" spc="-1" strike="noStrike">
                <a:solidFill>
                  <a:srgbClr val="ffffff"/>
                </a:solidFill>
                <a:latin typeface="Arial"/>
              </a:rPr>
              <a:t> </a:t>
            </a:r>
            <a:r>
              <a:rPr b="1" lang="ar-SA" sz="5400" spc="-1" strike="noStrike">
                <a:solidFill>
                  <a:srgbClr val="ffffff"/>
                </a:solidFill>
                <a:latin typeface="Arial"/>
                <a:cs typeface="Arial"/>
              </a:rPr>
              <a:t>٩</a:t>
            </a:r>
            <a:r>
              <a:rPr b="1" lang="en-US" sz="5400" spc="-1" strike="noStrike">
                <a:solidFill>
                  <a:srgbClr val="ffffff"/>
                </a:solidFill>
                <a:latin typeface="Arial"/>
              </a:rPr>
              <a:t>(</a:t>
            </a:r>
            <a:endParaRPr b="0" lang="en-US" sz="5400" spc="-1" strike="noStrike">
              <a:solidFill>
                <a:srgbClr val="000000"/>
              </a:solidFill>
              <a:latin typeface="Arial"/>
            </a:endParaRPr>
          </a:p>
        </p:txBody>
      </p:sp>
      <p:sp>
        <p:nvSpPr>
          <p:cNvPr id="116" name="PlaceHolder 2"/>
          <p:cNvSpPr>
            <a:spLocks noGrp="1"/>
          </p:cNvSpPr>
          <p:nvPr>
            <p:ph type="subTitle"/>
          </p:nvPr>
        </p:nvSpPr>
        <p:spPr>
          <a:xfrm>
            <a:off x="179280" y="300024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and All</a:t>
            </a:r>
            <a:r>
              <a:rPr b="1" lang="en-US" sz="3200" spc="-1" strike="noStrike">
                <a:solidFill>
                  <a:srgbClr val="ffff00"/>
                </a:solidFill>
                <a:latin typeface="Al-Arial"/>
                <a:ea typeface="MS Mincho"/>
              </a:rPr>
              <a:t>á</a:t>
            </a:r>
            <a:r>
              <a:rPr b="1" lang="en-US" sz="3200" spc="-1" strike="noStrike">
                <a:solidFill>
                  <a:srgbClr val="ffff00"/>
                </a:solidFill>
                <a:latin typeface="Arial"/>
                <a:ea typeface="MS Mincho"/>
              </a:rPr>
              <a:t>h would never treat them unjustly, but they were unjust to themselves.</a:t>
            </a:r>
            <a:endParaRPr b="0" lang="en-US" sz="3200" spc="-1" strike="noStrike">
              <a:latin typeface="Arial"/>
            </a:endParaRPr>
          </a:p>
        </p:txBody>
      </p:sp>
      <p:sp>
        <p:nvSpPr>
          <p:cNvPr id="117"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118" name="Rectangle 2"/>
          <p:cNvSpPr/>
          <p:nvPr/>
        </p:nvSpPr>
        <p:spPr>
          <a:xfrm>
            <a:off x="642960" y="464328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ar-AE" sz="5400" spc="-1" strike="noStrike">
                <a:solidFill>
                  <a:srgbClr val="ffffff"/>
                </a:solidFill>
                <a:latin typeface="Adobe Arabic"/>
                <a:cs typeface="Adobe Arabic"/>
              </a:rPr>
              <a:t>پس خدا نے ان پر کوئی ظلم نہیںکیا لیکن وہ لوگ خود اپنے اوپر ظلم کرتے رہے</a:t>
            </a:r>
            <a:endParaRPr b="0" lang="en-US" sz="5400" spc="-1" strike="noStrike">
              <a:latin typeface="Arial"/>
            </a:endParaRPr>
          </a:p>
        </p:txBody>
      </p:sp>
    </p:spTree>
  </p:cSld>
  <p:transition>
    <p:fade/>
  </p:transition>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PlaceHolder 1"/>
          <p:cNvSpPr>
            <a:spLocks noGrp="1"/>
          </p:cNvSpPr>
          <p:nvPr>
            <p:ph type="title"/>
          </p:nvPr>
        </p:nvSpPr>
        <p:spPr>
          <a:xfrm>
            <a:off x="0" y="928800"/>
            <a:ext cx="9143640" cy="1469520"/>
          </a:xfrm>
          <a:prstGeom prst="rect">
            <a:avLst/>
          </a:prstGeom>
          <a:noFill/>
          <a:ln w="9360">
            <a:noFill/>
          </a:ln>
        </p:spPr>
        <p:txBody>
          <a:bodyPr numCol="1" spcCol="0" anchor="ctr">
            <a:noAutofit/>
          </a:bodyPr>
          <a:p>
            <a:pPr algn="ctr" rtl="1">
              <a:lnSpc>
                <a:spcPct val="115000"/>
              </a:lnSpc>
              <a:buNone/>
            </a:pPr>
            <a:r>
              <a:rPr b="1" lang="ar-SA" sz="4800" spc="-1" strike="noStrike">
                <a:solidFill>
                  <a:srgbClr val="ffffff"/>
                </a:solidFill>
                <a:latin typeface="Arial"/>
                <a:cs typeface="Simplified Arabic"/>
              </a:rPr>
              <a:t>ثُمَّ كَانَ عَاقِبَةَ الَّذِينَ أَسَاؤُوا السُّوأَى أَن كَذَّبُوا بِآيَاتِ اللَّهِ وَكَانُوا بِهَا يَسْتَهْزِئُون</a:t>
            </a:r>
            <a:r>
              <a:rPr b="1" lang="en-US" sz="4800" spc="-1" strike="noStrike">
                <a:solidFill>
                  <a:srgbClr val="ffffff"/>
                </a:solidFill>
                <a:latin typeface="Arial"/>
              </a:rPr>
              <a:t>)</a:t>
            </a:r>
            <a:r>
              <a:rPr b="1" lang="en-US" sz="4800" spc="-1" strike="noStrike">
                <a:solidFill>
                  <a:srgbClr val="ffffff"/>
                </a:solidFill>
                <a:latin typeface="Arial"/>
              </a:rPr>
              <a:t> </a:t>
            </a:r>
            <a:r>
              <a:rPr b="1" lang="ar-SA" sz="4800" spc="-1" strike="noStrike">
                <a:solidFill>
                  <a:srgbClr val="ffffff"/>
                </a:solidFill>
                <a:latin typeface="Arial"/>
                <a:cs typeface="Arial"/>
              </a:rPr>
              <a:t>١٠</a:t>
            </a:r>
            <a:r>
              <a:rPr b="1" lang="en-US" sz="4800" spc="-1" strike="noStrike">
                <a:solidFill>
                  <a:srgbClr val="ffffff"/>
                </a:solidFill>
                <a:latin typeface="Arial"/>
              </a:rPr>
              <a:t>(</a:t>
            </a:r>
            <a:endParaRPr b="0" lang="en-US" sz="4800" spc="-1" strike="noStrike">
              <a:solidFill>
                <a:srgbClr val="000000"/>
              </a:solidFill>
              <a:latin typeface="Arial"/>
            </a:endParaRPr>
          </a:p>
        </p:txBody>
      </p:sp>
      <p:sp>
        <p:nvSpPr>
          <p:cNvPr id="120" name="PlaceHolder 2"/>
          <p:cNvSpPr>
            <a:spLocks noGrp="1"/>
          </p:cNvSpPr>
          <p:nvPr>
            <p:ph type="subTitle"/>
          </p:nvPr>
        </p:nvSpPr>
        <p:spPr>
          <a:xfrm>
            <a:off x="179280" y="292896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Then evil was the end of those who did evil, for they denied the signs and mocked them.</a:t>
            </a:r>
            <a:endParaRPr b="0" lang="en-US" sz="3200" spc="-1" strike="noStrike">
              <a:latin typeface="Arial"/>
            </a:endParaRPr>
          </a:p>
        </p:txBody>
      </p:sp>
      <p:sp>
        <p:nvSpPr>
          <p:cNvPr id="121"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122" name="Rectangle 2"/>
          <p:cNvSpPr/>
          <p:nvPr/>
        </p:nvSpPr>
        <p:spPr>
          <a:xfrm>
            <a:off x="642960" y="467352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en-US" sz="4800" spc="-1" strike="noStrike">
                <a:solidFill>
                  <a:srgbClr val="ffffff"/>
                </a:solidFill>
                <a:latin typeface="Adobe Arabic"/>
              </a:rPr>
              <a:t> پھر ان لوگوں کا انجام بد سے بدتر ہوا کیونکہ وہ خدا کی آیتوں کو جھٹلاتے</a:t>
            </a:r>
            <a:r>
              <a:rPr b="1" lang="en-US" sz="4800" spc="-1" strike="noStrike">
                <a:solidFill>
                  <a:srgbClr val="ffffff"/>
                </a:solidFill>
                <a:latin typeface="Adobe Arabic"/>
              </a:rPr>
              <a:t> اور انکا مذاق اڑاتے رہے</a:t>
            </a:r>
            <a:endParaRPr b="0" lang="en-US" sz="4800" spc="-1" strike="noStrike">
              <a:latin typeface="Arial"/>
            </a:endParaRPr>
          </a:p>
        </p:txBody>
      </p:sp>
    </p:spTree>
  </p:cSld>
  <p:transition>
    <p:fade/>
  </p:transition>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PlaceHolder 1"/>
          <p:cNvSpPr>
            <a:spLocks noGrp="1"/>
          </p:cNvSpPr>
          <p:nvPr>
            <p:ph type="title"/>
          </p:nvPr>
        </p:nvSpPr>
        <p:spPr>
          <a:xfrm>
            <a:off x="685800" y="928800"/>
            <a:ext cx="7772040" cy="1469520"/>
          </a:xfrm>
          <a:prstGeom prst="rect">
            <a:avLst/>
          </a:prstGeom>
          <a:noFill/>
          <a:ln w="9360">
            <a:noFill/>
          </a:ln>
        </p:spPr>
        <p:txBody>
          <a:bodyPr numCol="1" spcCol="0" anchor="ctr">
            <a:noAutofit/>
          </a:bodyPr>
          <a:p>
            <a:pPr algn="ctr" rtl="1">
              <a:lnSpc>
                <a:spcPct val="115000"/>
              </a:lnSpc>
              <a:buNone/>
            </a:pPr>
            <a:r>
              <a:rPr b="1" lang="ar-SA" sz="5400" spc="-1" strike="noStrike">
                <a:solidFill>
                  <a:srgbClr val="ffffff"/>
                </a:solidFill>
                <a:latin typeface="Arial"/>
                <a:cs typeface="Simplified Arabic"/>
              </a:rPr>
              <a:t>اللَّهُ يَبْدَأُ الْخَلْقَ ثُمَّ يُعِيدُهُ ثُمَّ إِلَيْهِ تُرْجَعُونَ</a:t>
            </a:r>
            <a:r>
              <a:rPr b="1" lang="en-US" sz="5400" spc="-1" strike="noStrike">
                <a:solidFill>
                  <a:srgbClr val="ffffff"/>
                </a:solidFill>
                <a:latin typeface="Arial"/>
              </a:rPr>
              <a:t>)</a:t>
            </a:r>
            <a:r>
              <a:rPr b="1" lang="en-US" sz="5400" spc="-1" strike="noStrike">
                <a:solidFill>
                  <a:srgbClr val="ffffff"/>
                </a:solidFill>
                <a:latin typeface="Arial"/>
              </a:rPr>
              <a:t> </a:t>
            </a:r>
            <a:r>
              <a:rPr b="1" lang="ar-SA" sz="5400" spc="-1" strike="noStrike">
                <a:solidFill>
                  <a:srgbClr val="ffffff"/>
                </a:solidFill>
                <a:latin typeface="Arial"/>
                <a:cs typeface="Arial"/>
              </a:rPr>
              <a:t>١١</a:t>
            </a:r>
            <a:r>
              <a:rPr b="1" lang="en-US" sz="5400" spc="-1" strike="noStrike">
                <a:solidFill>
                  <a:srgbClr val="ffffff"/>
                </a:solidFill>
                <a:latin typeface="Arial"/>
              </a:rPr>
              <a:t>(</a:t>
            </a:r>
            <a:endParaRPr b="0" lang="en-US" sz="5400" spc="-1" strike="noStrike">
              <a:solidFill>
                <a:srgbClr val="000000"/>
              </a:solidFill>
              <a:latin typeface="Arial"/>
            </a:endParaRPr>
          </a:p>
        </p:txBody>
      </p:sp>
      <p:sp>
        <p:nvSpPr>
          <p:cNvPr id="124" name="PlaceHolder 2"/>
          <p:cNvSpPr>
            <a:spLocks noGrp="1"/>
          </p:cNvSpPr>
          <p:nvPr>
            <p:ph type="subTitle"/>
          </p:nvPr>
        </p:nvSpPr>
        <p:spPr>
          <a:xfrm>
            <a:off x="179280" y="285768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All</a:t>
            </a:r>
            <a:r>
              <a:rPr b="1" lang="en-US" sz="3200" spc="-1" strike="noStrike">
                <a:solidFill>
                  <a:srgbClr val="ffff00"/>
                </a:solidFill>
                <a:latin typeface="Al-Arial"/>
                <a:ea typeface="MS Mincho"/>
              </a:rPr>
              <a:t>á</a:t>
            </a:r>
            <a:r>
              <a:rPr b="1" lang="en-US" sz="3200" spc="-1" strike="noStrike">
                <a:solidFill>
                  <a:srgbClr val="ffff00"/>
                </a:solidFill>
                <a:latin typeface="Arial"/>
                <a:ea typeface="MS Mincho"/>
              </a:rPr>
              <a:t>h originates creation, then reproduces it, then to Him you shall be returned.</a:t>
            </a:r>
            <a:endParaRPr b="0" lang="en-US" sz="3200" spc="-1" strike="noStrike">
              <a:latin typeface="Arial"/>
            </a:endParaRPr>
          </a:p>
        </p:txBody>
      </p:sp>
      <p:sp>
        <p:nvSpPr>
          <p:cNvPr id="125"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126" name="Rectangle 2"/>
          <p:cNvSpPr/>
          <p:nvPr/>
        </p:nvSpPr>
        <p:spPr>
          <a:xfrm>
            <a:off x="642960" y="442908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ar-AE" sz="5400" spc="-1" strike="noStrike">
                <a:solidFill>
                  <a:srgbClr val="ffffff"/>
                </a:solidFill>
                <a:latin typeface="Adobe Arabic"/>
                <a:cs typeface="Adobe Arabic"/>
              </a:rPr>
              <a:t>خدا ہی نے مخلوقات کو پہلی بار پیدا کیا پھر دوبارہ پیدا کرے گا پھر تم اسی کی طرف لوٹائے جاؤگے</a:t>
            </a:r>
            <a:endParaRPr b="0" lang="en-US" sz="5400" spc="-1" strike="noStrike">
              <a:latin typeface="Arial"/>
            </a:endParaRPr>
          </a:p>
        </p:txBody>
      </p:sp>
    </p:spTree>
  </p:cSld>
  <p:transition>
    <p:fade/>
  </p:transition>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 name="PlaceHolder 1"/>
          <p:cNvSpPr>
            <a:spLocks noGrp="1"/>
          </p:cNvSpPr>
          <p:nvPr>
            <p:ph type="title"/>
          </p:nvPr>
        </p:nvSpPr>
        <p:spPr>
          <a:xfrm>
            <a:off x="685800" y="1413000"/>
            <a:ext cx="7772040" cy="1469520"/>
          </a:xfrm>
          <a:prstGeom prst="rect">
            <a:avLst/>
          </a:prstGeom>
          <a:noFill/>
          <a:ln w="9360">
            <a:noFill/>
          </a:ln>
        </p:spPr>
        <p:txBody>
          <a:bodyPr numCol="1" spcCol="0" anchor="ctr">
            <a:noAutofit/>
          </a:bodyPr>
          <a:p>
            <a:pPr algn="ctr" rtl="1">
              <a:lnSpc>
                <a:spcPct val="100000"/>
              </a:lnSpc>
              <a:buNone/>
            </a:pPr>
            <a:r>
              <a:rPr b="1" lang="ar-SA" sz="5400" spc="-1" strike="noStrike">
                <a:solidFill>
                  <a:srgbClr val="ffffff"/>
                </a:solidFill>
                <a:latin typeface="Arial"/>
                <a:cs typeface="Simplified Arabic"/>
              </a:rPr>
              <a:t>اَللَّهُمَّ صَلِّ عَلَى مُحَمَّدٍ وَ آلِ مُحَمَّد</a:t>
            </a:r>
            <a:endParaRPr b="0" lang="en-US" sz="5400" spc="-1" strike="noStrike">
              <a:solidFill>
                <a:srgbClr val="000000"/>
              </a:solidFill>
              <a:latin typeface="Arial"/>
            </a:endParaRPr>
          </a:p>
        </p:txBody>
      </p:sp>
      <p:sp>
        <p:nvSpPr>
          <p:cNvPr id="56" name="PlaceHolder 2"/>
          <p:cNvSpPr>
            <a:spLocks noGrp="1"/>
          </p:cNvSpPr>
          <p:nvPr>
            <p:ph type="subTitle"/>
          </p:nvPr>
        </p:nvSpPr>
        <p:spPr>
          <a:xfrm>
            <a:off x="108000" y="3886200"/>
            <a:ext cx="896436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rPr>
              <a:t>O Alláh send Your blessings on Muhammad</a:t>
            </a:r>
            <a:endParaRPr b="0" lang="en-US" sz="3200" spc="-1" strike="noStrike">
              <a:latin typeface="Arial"/>
            </a:endParaRPr>
          </a:p>
          <a:p>
            <a:pPr algn="ctr">
              <a:lnSpc>
                <a:spcPct val="100000"/>
              </a:lnSpc>
              <a:spcBef>
                <a:spcPts val="641"/>
              </a:spcBef>
              <a:buNone/>
              <a:tabLst>
                <a:tab algn="l" pos="0"/>
              </a:tabLst>
            </a:pPr>
            <a:r>
              <a:rPr b="1" lang="en-US" sz="3200" spc="-1" strike="noStrike">
                <a:solidFill>
                  <a:srgbClr val="ffff00"/>
                </a:solidFill>
                <a:latin typeface="Arial"/>
              </a:rPr>
              <a:t>and the family of Muhammad.</a:t>
            </a:r>
            <a:endParaRPr b="0" lang="en-US" sz="3200" spc="-1" strike="noStrike">
              <a:latin typeface="Arial"/>
            </a:endParaRPr>
          </a:p>
        </p:txBody>
      </p:sp>
      <p:sp>
        <p:nvSpPr>
          <p:cNvPr id="57"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58" name="Rectangle 15"/>
          <p:cNvSpPr/>
          <p:nvPr/>
        </p:nvSpPr>
        <p:spPr>
          <a:xfrm>
            <a:off x="328680" y="545940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اے الله! رحمت فرما محمد وآل</a:t>
            </a:r>
            <a:r>
              <a:rPr b="1" lang="en-US" sz="4000" spc="-1" strike="noStrike">
                <a:solidFill>
                  <a:srgbClr val="ffffff"/>
                </a:solidFill>
                <a:latin typeface="Alvi Nastaleeq"/>
                <a:ea typeface="Alvi Nastaleeq"/>
              </a:rPr>
              <a:t>)ع( محمد پر </a:t>
            </a:r>
            <a:endParaRPr b="0" lang="en-US" sz="4000" spc="-1" strike="noStrike">
              <a:latin typeface="Arial"/>
            </a:endParaRPr>
          </a:p>
        </p:txBody>
      </p:sp>
    </p:spTree>
  </p:cSld>
  <p:transition>
    <p:fade/>
  </p:transition>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PlaceHolder 1"/>
          <p:cNvSpPr>
            <a:spLocks noGrp="1"/>
          </p:cNvSpPr>
          <p:nvPr>
            <p:ph type="title"/>
          </p:nvPr>
        </p:nvSpPr>
        <p:spPr>
          <a:xfrm>
            <a:off x="685800" y="1413000"/>
            <a:ext cx="7772040" cy="1469520"/>
          </a:xfrm>
          <a:prstGeom prst="rect">
            <a:avLst/>
          </a:prstGeom>
          <a:noFill/>
          <a:ln w="9360">
            <a:noFill/>
          </a:ln>
        </p:spPr>
        <p:txBody>
          <a:bodyPr numCol="1" spcCol="0" anchor="ctr">
            <a:noAutofit/>
          </a:bodyPr>
          <a:p>
            <a:pPr algn="ctr" rtl="1">
              <a:lnSpc>
                <a:spcPct val="115000"/>
              </a:lnSpc>
              <a:buNone/>
            </a:pPr>
            <a:r>
              <a:rPr b="1" lang="ar-SA" sz="5400" spc="-1" strike="noStrike">
                <a:solidFill>
                  <a:srgbClr val="ffffff"/>
                </a:solidFill>
                <a:latin typeface="Arial"/>
                <a:cs typeface="Simplified Arabic"/>
              </a:rPr>
              <a:t>وَيَوْمَ تَقُومُ السَّاعَةُ يُبْلِسُ الْمُجْرِمُونَ</a:t>
            </a:r>
            <a:br/>
            <a:r>
              <a:rPr b="1" lang="en-US" sz="5400" spc="-1" strike="noStrike">
                <a:solidFill>
                  <a:srgbClr val="ffffff"/>
                </a:solidFill>
                <a:latin typeface="Arial"/>
              </a:rPr>
              <a:t>)</a:t>
            </a:r>
            <a:r>
              <a:rPr b="1" lang="en-US" sz="5400" spc="-1" strike="noStrike">
                <a:solidFill>
                  <a:srgbClr val="ffffff"/>
                </a:solidFill>
                <a:latin typeface="Arial"/>
              </a:rPr>
              <a:t> </a:t>
            </a:r>
            <a:r>
              <a:rPr b="1" lang="ar-SA" sz="5400" spc="-1" strike="noStrike">
                <a:solidFill>
                  <a:srgbClr val="ffffff"/>
                </a:solidFill>
                <a:latin typeface="Arial"/>
                <a:cs typeface="Arial"/>
              </a:rPr>
              <a:t>١٢</a:t>
            </a:r>
            <a:r>
              <a:rPr b="1" lang="en-US" sz="5400" spc="-1" strike="noStrike">
                <a:solidFill>
                  <a:srgbClr val="ffffff"/>
                </a:solidFill>
                <a:latin typeface="Arial"/>
              </a:rPr>
              <a:t>(</a:t>
            </a:r>
            <a:endParaRPr b="0" lang="en-US" sz="5400" spc="-1" strike="noStrike">
              <a:solidFill>
                <a:srgbClr val="000000"/>
              </a:solidFill>
              <a:latin typeface="Arial"/>
            </a:endParaRPr>
          </a:p>
        </p:txBody>
      </p:sp>
      <p:sp>
        <p:nvSpPr>
          <p:cNvPr id="128" name="PlaceHolder 2"/>
          <p:cNvSpPr>
            <a:spLocks noGrp="1"/>
          </p:cNvSpPr>
          <p:nvPr>
            <p:ph type="subTitle"/>
          </p:nvPr>
        </p:nvSpPr>
        <p:spPr>
          <a:xfrm>
            <a:off x="179280" y="331956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And on the day when the Hour shall come, the guilty shall be in despair.</a:t>
            </a:r>
            <a:endParaRPr b="0" lang="en-US" sz="3200" spc="-1" strike="noStrike">
              <a:latin typeface="Arial"/>
            </a:endParaRPr>
          </a:p>
        </p:txBody>
      </p:sp>
      <p:sp>
        <p:nvSpPr>
          <p:cNvPr id="129"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130" name="Rectangle 2"/>
          <p:cNvSpPr/>
          <p:nvPr/>
        </p:nvSpPr>
        <p:spPr>
          <a:xfrm>
            <a:off x="728640" y="474516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en-US" sz="6000" spc="-1" strike="noStrike">
                <a:solidFill>
                  <a:srgbClr val="ffffff"/>
                </a:solidFill>
                <a:latin typeface="Adobe Arabic"/>
              </a:rPr>
              <a:t> اور جسدن قیامت برپا ہوگی تو گناہگار ناامید ہوجائیں گے</a:t>
            </a:r>
            <a:endParaRPr b="0" lang="en-US" sz="6000" spc="-1" strike="noStrike">
              <a:latin typeface="Arial"/>
            </a:endParaRPr>
          </a:p>
        </p:txBody>
      </p:sp>
    </p:spTree>
  </p:cSld>
  <p:transition>
    <p:fade/>
  </p:transition>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PlaceHolder 1"/>
          <p:cNvSpPr>
            <a:spLocks noGrp="1"/>
          </p:cNvSpPr>
          <p:nvPr>
            <p:ph type="title"/>
          </p:nvPr>
        </p:nvSpPr>
        <p:spPr>
          <a:xfrm>
            <a:off x="685800" y="857160"/>
            <a:ext cx="7772040" cy="1469520"/>
          </a:xfrm>
          <a:prstGeom prst="rect">
            <a:avLst/>
          </a:prstGeom>
          <a:noFill/>
          <a:ln w="9360">
            <a:noFill/>
          </a:ln>
        </p:spPr>
        <p:txBody>
          <a:bodyPr numCol="1" spcCol="0" anchor="ctr">
            <a:noAutofit/>
          </a:bodyPr>
          <a:p>
            <a:pPr algn="ctr" rtl="1">
              <a:lnSpc>
                <a:spcPct val="115000"/>
              </a:lnSpc>
              <a:buNone/>
            </a:pPr>
            <a:r>
              <a:rPr b="1" lang="ar-SA" sz="5400" spc="-1" strike="noStrike">
                <a:solidFill>
                  <a:srgbClr val="ffffff"/>
                </a:solidFill>
                <a:latin typeface="Arial"/>
                <a:cs typeface="Simplified Arabic"/>
              </a:rPr>
              <a:t>وَلَمْ يَكُن لَّهُم مِّن شُرَكَائِهِمْ شُفَعَاء وَكَانُوا بِشُرَكَائِهِمْ كَافِرِينَ</a:t>
            </a:r>
            <a:r>
              <a:rPr b="1" lang="en-US" sz="5400" spc="-1" strike="noStrike">
                <a:solidFill>
                  <a:srgbClr val="ffffff"/>
                </a:solidFill>
                <a:latin typeface="Arial"/>
              </a:rPr>
              <a:t>)</a:t>
            </a:r>
            <a:r>
              <a:rPr b="1" lang="en-US" sz="5400" spc="-1" strike="noStrike">
                <a:solidFill>
                  <a:srgbClr val="ffffff"/>
                </a:solidFill>
                <a:latin typeface="Arial"/>
              </a:rPr>
              <a:t> </a:t>
            </a:r>
            <a:r>
              <a:rPr b="1" lang="ar-SA" sz="5400" spc="-1" strike="noStrike">
                <a:solidFill>
                  <a:srgbClr val="ffffff"/>
                </a:solidFill>
                <a:latin typeface="Arial"/>
                <a:cs typeface="Arial"/>
              </a:rPr>
              <a:t>١٣</a:t>
            </a:r>
            <a:r>
              <a:rPr b="1" lang="en-US" sz="5400" spc="-1" strike="noStrike">
                <a:solidFill>
                  <a:srgbClr val="ffffff"/>
                </a:solidFill>
                <a:latin typeface="Arial"/>
              </a:rPr>
              <a:t>(</a:t>
            </a:r>
            <a:r>
              <a:rPr b="1" lang="en-US" sz="6000" spc="-1" strike="noStrike">
                <a:solidFill>
                  <a:srgbClr val="ffffff"/>
                </a:solidFill>
                <a:latin typeface="Arial"/>
              </a:rPr>
              <a:t> </a:t>
            </a:r>
            <a:endParaRPr b="0" lang="en-US" sz="6000" spc="-1" strike="noStrike">
              <a:solidFill>
                <a:srgbClr val="000000"/>
              </a:solidFill>
              <a:latin typeface="Arial"/>
            </a:endParaRPr>
          </a:p>
        </p:txBody>
      </p:sp>
      <p:sp>
        <p:nvSpPr>
          <p:cNvPr id="132" name="PlaceHolder 2"/>
          <p:cNvSpPr>
            <a:spLocks noGrp="1"/>
          </p:cNvSpPr>
          <p:nvPr>
            <p:ph type="subTitle"/>
          </p:nvPr>
        </p:nvSpPr>
        <p:spPr>
          <a:xfrm>
            <a:off x="179280" y="260496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They shall not have any intercessors among their associates (with God), and they shall deny their associates.</a:t>
            </a:r>
            <a:endParaRPr b="0" lang="en-US" sz="3200" spc="-1" strike="noStrike">
              <a:latin typeface="Arial"/>
            </a:endParaRPr>
          </a:p>
        </p:txBody>
      </p:sp>
      <p:sp>
        <p:nvSpPr>
          <p:cNvPr id="133"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134" name="Rectangle 2"/>
          <p:cNvSpPr/>
          <p:nvPr/>
        </p:nvSpPr>
        <p:spPr>
          <a:xfrm>
            <a:off x="800280" y="453060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en-US" sz="4800" spc="-1" strike="noStrike">
                <a:solidFill>
                  <a:srgbClr val="ffffff"/>
                </a:solidFill>
                <a:latin typeface="Adobe Arabic"/>
              </a:rPr>
              <a:t> اور انہوں نے خدا کے جو شریک بنائے ہیں ان میں سے کوئی انکا سفارشی نہ ہوگا</a:t>
            </a:r>
            <a:r>
              <a:rPr b="1" lang="en-US" sz="4800" spc="-1" strike="noStrike">
                <a:solidFill>
                  <a:srgbClr val="ffffff"/>
                </a:solidFill>
                <a:latin typeface="Adobe Arabic"/>
              </a:rPr>
              <a:t> اور یہ لوگ ان کا انکار کر جائیں گے </a:t>
            </a:r>
            <a:endParaRPr b="0" lang="en-US" sz="4800" spc="-1" strike="noStrike">
              <a:latin typeface="Arial"/>
            </a:endParaRPr>
          </a:p>
        </p:txBody>
      </p:sp>
    </p:spTree>
  </p:cSld>
  <p:transition>
    <p:fade/>
  </p:transition>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PlaceHolder 1"/>
          <p:cNvSpPr>
            <a:spLocks noGrp="1"/>
          </p:cNvSpPr>
          <p:nvPr>
            <p:ph type="title"/>
          </p:nvPr>
        </p:nvSpPr>
        <p:spPr>
          <a:xfrm>
            <a:off x="685800" y="1413000"/>
            <a:ext cx="7772040" cy="1469520"/>
          </a:xfrm>
          <a:prstGeom prst="rect">
            <a:avLst/>
          </a:prstGeom>
          <a:noFill/>
          <a:ln w="9360">
            <a:noFill/>
          </a:ln>
        </p:spPr>
        <p:txBody>
          <a:bodyPr numCol="1" spcCol="0" anchor="ctr">
            <a:noAutofit/>
          </a:bodyPr>
          <a:p>
            <a:pPr algn="ctr" rtl="1">
              <a:lnSpc>
                <a:spcPct val="115000"/>
              </a:lnSpc>
              <a:buNone/>
            </a:pPr>
            <a:r>
              <a:rPr b="1" lang="ar-SA" sz="5400" spc="-1" strike="noStrike">
                <a:solidFill>
                  <a:srgbClr val="ffffff"/>
                </a:solidFill>
                <a:latin typeface="Arial"/>
                <a:cs typeface="Simplified Arabic"/>
              </a:rPr>
              <a:t>وَيَوْمَ تَقُومُ السَّاعَةُ يَوْمَئِذٍ يَتَفَرَّقُونَ</a:t>
            </a:r>
            <a:br/>
            <a:r>
              <a:rPr b="1" lang="en-US" sz="5400" spc="-1" strike="noStrike">
                <a:solidFill>
                  <a:srgbClr val="ffffff"/>
                </a:solidFill>
                <a:latin typeface="Arial"/>
              </a:rPr>
              <a:t>)</a:t>
            </a:r>
            <a:r>
              <a:rPr b="1" lang="en-US" sz="5400" spc="-1" strike="noStrike">
                <a:solidFill>
                  <a:srgbClr val="ffffff"/>
                </a:solidFill>
                <a:latin typeface="Arial"/>
              </a:rPr>
              <a:t> </a:t>
            </a:r>
            <a:r>
              <a:rPr b="1" lang="ar-SA" sz="5400" spc="-1" strike="noStrike">
                <a:solidFill>
                  <a:srgbClr val="ffffff"/>
                </a:solidFill>
                <a:latin typeface="Arial"/>
                <a:cs typeface="Arial"/>
              </a:rPr>
              <a:t>١٤</a:t>
            </a:r>
            <a:r>
              <a:rPr b="1" lang="en-US" sz="5400" spc="-1" strike="noStrike">
                <a:solidFill>
                  <a:srgbClr val="ffffff"/>
                </a:solidFill>
                <a:latin typeface="Arial"/>
              </a:rPr>
              <a:t>(</a:t>
            </a:r>
            <a:endParaRPr b="0" lang="en-US" sz="5400" spc="-1" strike="noStrike">
              <a:solidFill>
                <a:srgbClr val="000000"/>
              </a:solidFill>
              <a:latin typeface="Arial"/>
            </a:endParaRPr>
          </a:p>
        </p:txBody>
      </p:sp>
      <p:sp>
        <p:nvSpPr>
          <p:cNvPr id="136" name="PlaceHolder 2"/>
          <p:cNvSpPr>
            <a:spLocks noGrp="1"/>
          </p:cNvSpPr>
          <p:nvPr>
            <p:ph type="subTitle"/>
          </p:nvPr>
        </p:nvSpPr>
        <p:spPr>
          <a:xfrm>
            <a:off x="179280" y="314316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And on the day when the hour shall come, they shall be separated (into groups).</a:t>
            </a:r>
            <a:endParaRPr b="0" lang="en-US" sz="3200" spc="-1" strike="noStrike">
              <a:latin typeface="Arial"/>
            </a:endParaRPr>
          </a:p>
        </p:txBody>
      </p:sp>
      <p:sp>
        <p:nvSpPr>
          <p:cNvPr id="137" name="Text Box 4"/>
          <p:cNvSpPr/>
          <p:nvPr/>
        </p:nvSpPr>
        <p:spPr>
          <a:xfrm>
            <a:off x="428760" y="7344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ur-Rūmf</a:t>
            </a:r>
            <a:endParaRPr b="0" lang="en-US" sz="1800" spc="-1" strike="noStrike">
              <a:latin typeface="Arial"/>
            </a:endParaRPr>
          </a:p>
        </p:txBody>
      </p:sp>
      <p:sp>
        <p:nvSpPr>
          <p:cNvPr id="138" name="Rectangle 2"/>
          <p:cNvSpPr/>
          <p:nvPr/>
        </p:nvSpPr>
        <p:spPr>
          <a:xfrm>
            <a:off x="642960" y="457200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en-US" sz="5400" spc="-1" strike="noStrike">
                <a:solidFill>
                  <a:srgbClr val="ffffff"/>
                </a:solidFill>
                <a:latin typeface="Adobe Arabic"/>
              </a:rPr>
              <a:t> اور جس دن قیامت بپا ہوگی اس دن لوگ بٹ جائیں گے</a:t>
            </a:r>
            <a:endParaRPr b="0" lang="en-US" sz="5400" spc="-1" strike="noStrike">
              <a:latin typeface="Arial"/>
            </a:endParaRPr>
          </a:p>
        </p:txBody>
      </p:sp>
    </p:spTree>
  </p:cSld>
  <p:transition>
    <p:fade/>
  </p:transition>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PlaceHolder 1"/>
          <p:cNvSpPr>
            <a:spLocks noGrp="1"/>
          </p:cNvSpPr>
          <p:nvPr>
            <p:ph type="title"/>
          </p:nvPr>
        </p:nvSpPr>
        <p:spPr>
          <a:xfrm>
            <a:off x="685800" y="785880"/>
            <a:ext cx="7772040" cy="1469520"/>
          </a:xfrm>
          <a:prstGeom prst="rect">
            <a:avLst/>
          </a:prstGeom>
          <a:noFill/>
          <a:ln w="9360">
            <a:noFill/>
          </a:ln>
        </p:spPr>
        <p:txBody>
          <a:bodyPr numCol="1" spcCol="0" anchor="ctr">
            <a:noAutofit/>
          </a:bodyPr>
          <a:p>
            <a:pPr algn="ctr" rtl="1">
              <a:lnSpc>
                <a:spcPct val="115000"/>
              </a:lnSpc>
              <a:buNone/>
            </a:pPr>
            <a:r>
              <a:rPr b="1" lang="ar-SA" sz="5400" spc="-1" strike="noStrike">
                <a:solidFill>
                  <a:srgbClr val="ffffff"/>
                </a:solidFill>
                <a:latin typeface="Arial"/>
                <a:cs typeface="Simplified Arabic"/>
              </a:rPr>
              <a:t>فَأَمَّا الَّذِينَ آمَنُوا وَعَمِلُوا الصَّالِحَاتِ فَهُمْ فِي رَوْضَةٍ يُحْبَرُونَ</a:t>
            </a:r>
            <a:r>
              <a:rPr b="1" lang="en-US" sz="5400" spc="-1" strike="noStrike">
                <a:solidFill>
                  <a:srgbClr val="ffffff"/>
                </a:solidFill>
                <a:latin typeface="Arial"/>
              </a:rPr>
              <a:t>)</a:t>
            </a:r>
            <a:r>
              <a:rPr b="1" lang="en-US" sz="5400" spc="-1" strike="noStrike">
                <a:solidFill>
                  <a:srgbClr val="ffffff"/>
                </a:solidFill>
                <a:latin typeface="Arial"/>
              </a:rPr>
              <a:t> </a:t>
            </a:r>
            <a:r>
              <a:rPr b="1" lang="ar-SA" sz="5400" spc="-1" strike="noStrike">
                <a:solidFill>
                  <a:srgbClr val="ffffff"/>
                </a:solidFill>
                <a:latin typeface="Arial"/>
                <a:cs typeface="Arial"/>
              </a:rPr>
              <a:t>١٥</a:t>
            </a:r>
            <a:r>
              <a:rPr b="1" lang="en-US" sz="5400" spc="-1" strike="noStrike">
                <a:solidFill>
                  <a:srgbClr val="ffffff"/>
                </a:solidFill>
                <a:latin typeface="Arial"/>
              </a:rPr>
              <a:t>(</a:t>
            </a:r>
            <a:endParaRPr b="0" lang="en-US" sz="5400" spc="-1" strike="noStrike">
              <a:solidFill>
                <a:srgbClr val="000000"/>
              </a:solidFill>
              <a:latin typeface="Arial"/>
            </a:endParaRPr>
          </a:p>
        </p:txBody>
      </p:sp>
      <p:sp>
        <p:nvSpPr>
          <p:cNvPr id="140" name="PlaceHolder 2"/>
          <p:cNvSpPr>
            <a:spLocks noGrp="1"/>
          </p:cNvSpPr>
          <p:nvPr>
            <p:ph type="subTitle"/>
          </p:nvPr>
        </p:nvSpPr>
        <p:spPr>
          <a:xfrm>
            <a:off x="179280" y="250020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Then as to those who believed and did good deeds, they shall be made happy in the garden.</a:t>
            </a:r>
            <a:endParaRPr b="0" lang="en-US" sz="3200" spc="-1" strike="noStrike">
              <a:latin typeface="Arial"/>
            </a:endParaRPr>
          </a:p>
        </p:txBody>
      </p:sp>
      <p:sp>
        <p:nvSpPr>
          <p:cNvPr id="141"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142" name="Rectangle 2"/>
          <p:cNvSpPr/>
          <p:nvPr/>
        </p:nvSpPr>
        <p:spPr>
          <a:xfrm>
            <a:off x="800280" y="450072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en-US" sz="5400" spc="-1" strike="noStrike">
                <a:solidFill>
                  <a:srgbClr val="ffffff"/>
                </a:solidFill>
                <a:latin typeface="Adobe Arabic"/>
              </a:rPr>
              <a:t> چنانچہ جن لوگوں نے ایمان قبول کیا اور نیک کام کیے پس وہ گلزار جنت میں شاد کیے جائیں گے</a:t>
            </a:r>
            <a:endParaRPr b="0" lang="en-US" sz="5400" spc="-1" strike="noStrike">
              <a:latin typeface="Arial"/>
            </a:endParaRPr>
          </a:p>
        </p:txBody>
      </p:sp>
    </p:spTree>
  </p:cSld>
  <p:transition>
    <p:fade/>
  </p:transition>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PlaceHolder 1"/>
          <p:cNvSpPr>
            <a:spLocks noGrp="1"/>
          </p:cNvSpPr>
          <p:nvPr>
            <p:ph type="title"/>
          </p:nvPr>
        </p:nvSpPr>
        <p:spPr>
          <a:xfrm>
            <a:off x="685800" y="857160"/>
            <a:ext cx="7772040" cy="1469520"/>
          </a:xfrm>
          <a:prstGeom prst="rect">
            <a:avLst/>
          </a:prstGeom>
          <a:noFill/>
          <a:ln w="9360">
            <a:noFill/>
          </a:ln>
        </p:spPr>
        <p:txBody>
          <a:bodyPr numCol="1" spcCol="0" anchor="ctr">
            <a:noAutofit/>
          </a:bodyPr>
          <a:p>
            <a:pPr algn="ctr" rtl="1">
              <a:lnSpc>
                <a:spcPct val="115000"/>
              </a:lnSpc>
              <a:buNone/>
            </a:pPr>
            <a:r>
              <a:rPr b="1" lang="ar-SA" sz="5400" spc="-1" strike="noStrike">
                <a:solidFill>
                  <a:srgbClr val="ffffff"/>
                </a:solidFill>
                <a:latin typeface="Arial"/>
                <a:cs typeface="Simplified Arabic"/>
              </a:rPr>
              <a:t>وَأَمَّا الَّذِينَ كَفَرُوا وَكَذَّبُوا بِآيَاتِنَا وَلِقَاء الْآخِرَةِ</a:t>
            </a:r>
            <a:r>
              <a:rPr b="1" lang="en-US" sz="5400" spc="-1" strike="noStrike">
                <a:solidFill>
                  <a:srgbClr val="ffffff"/>
                </a:solidFill>
                <a:latin typeface="Arial"/>
              </a:rPr>
              <a:t> </a:t>
            </a:r>
            <a:endParaRPr b="0" lang="en-US" sz="5400" spc="-1" strike="noStrike">
              <a:solidFill>
                <a:srgbClr val="000000"/>
              </a:solidFill>
              <a:latin typeface="Arial"/>
            </a:endParaRPr>
          </a:p>
        </p:txBody>
      </p:sp>
      <p:sp>
        <p:nvSpPr>
          <p:cNvPr id="144" name="PlaceHolder 2"/>
          <p:cNvSpPr>
            <a:spLocks noGrp="1"/>
          </p:cNvSpPr>
          <p:nvPr>
            <p:ph type="subTitle"/>
          </p:nvPr>
        </p:nvSpPr>
        <p:spPr>
          <a:xfrm>
            <a:off x="179280" y="271476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And as to those who disbelieved, and denied Our signs and the meeting of the hereafter,</a:t>
            </a:r>
            <a:endParaRPr b="0" lang="en-US" sz="3200" spc="-1" strike="noStrike">
              <a:latin typeface="Arial"/>
            </a:endParaRPr>
          </a:p>
        </p:txBody>
      </p:sp>
      <p:sp>
        <p:nvSpPr>
          <p:cNvPr id="145"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146" name="Rectangle 2"/>
          <p:cNvSpPr/>
          <p:nvPr/>
        </p:nvSpPr>
        <p:spPr>
          <a:xfrm>
            <a:off x="800280" y="464328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en-US" sz="5400" spc="-1" strike="noStrike">
                <a:solidFill>
                  <a:srgbClr val="ffffff"/>
                </a:solidFill>
                <a:latin typeface="Adobe Arabic"/>
              </a:rPr>
              <a:t> اور جن لوگوں نے کفر اختیار کیا اور ہماری آیتوں اور آخرت کی حضوری کو جھٹلا یا</a:t>
            </a:r>
            <a:endParaRPr b="0" lang="en-US" sz="5400" spc="-1" strike="noStrike">
              <a:latin typeface="Arial"/>
            </a:endParaRPr>
          </a:p>
        </p:txBody>
      </p:sp>
    </p:spTree>
  </p:cSld>
  <p:transition>
    <p:fade/>
  </p:transition>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PlaceHolder 1"/>
          <p:cNvSpPr>
            <a:spLocks noGrp="1"/>
          </p:cNvSpPr>
          <p:nvPr>
            <p:ph type="title"/>
          </p:nvPr>
        </p:nvSpPr>
        <p:spPr>
          <a:xfrm>
            <a:off x="685800" y="1413000"/>
            <a:ext cx="7772040" cy="1469520"/>
          </a:xfrm>
          <a:prstGeom prst="rect">
            <a:avLst/>
          </a:prstGeom>
          <a:noFill/>
          <a:ln w="9360">
            <a:noFill/>
          </a:ln>
        </p:spPr>
        <p:txBody>
          <a:bodyPr numCol="1" spcCol="0" anchor="ctr">
            <a:noAutofit/>
          </a:bodyPr>
          <a:p>
            <a:pPr algn="ctr" rtl="1">
              <a:lnSpc>
                <a:spcPct val="115000"/>
              </a:lnSpc>
              <a:buNone/>
            </a:pPr>
            <a:r>
              <a:rPr b="1" lang="en-US" sz="5400" spc="-1" strike="noStrike">
                <a:solidFill>
                  <a:srgbClr val="ffffff"/>
                </a:solidFill>
                <a:latin typeface="Arial"/>
              </a:rPr>
              <a:t> فَأُوْلَئِكَ فِي الْعَذَابِ مُحْضَرُونَ</a:t>
            </a:r>
            <a:br/>
            <a:r>
              <a:rPr b="1" lang="en-US" sz="5400" spc="-1" strike="noStrike">
                <a:solidFill>
                  <a:srgbClr val="ffffff"/>
                </a:solidFill>
                <a:latin typeface="Arial"/>
              </a:rPr>
              <a:t>)</a:t>
            </a:r>
            <a:r>
              <a:rPr b="1" lang="en-US" sz="5400" spc="-1" strike="noStrike">
                <a:solidFill>
                  <a:srgbClr val="ffffff"/>
                </a:solidFill>
                <a:latin typeface="Arial"/>
              </a:rPr>
              <a:t> </a:t>
            </a:r>
            <a:r>
              <a:rPr b="1" lang="ar-SA" sz="5400" spc="-1" strike="noStrike">
                <a:solidFill>
                  <a:srgbClr val="ffffff"/>
                </a:solidFill>
                <a:latin typeface="Arial"/>
                <a:cs typeface="Arial"/>
              </a:rPr>
              <a:t>١٦</a:t>
            </a:r>
            <a:r>
              <a:rPr b="1" lang="en-US" sz="5400" spc="-1" strike="noStrike">
                <a:solidFill>
                  <a:srgbClr val="ffffff"/>
                </a:solidFill>
                <a:latin typeface="Arial"/>
              </a:rPr>
              <a:t>(</a:t>
            </a:r>
            <a:endParaRPr b="0" lang="en-US" sz="5400" spc="-1" strike="noStrike">
              <a:solidFill>
                <a:srgbClr val="000000"/>
              </a:solidFill>
              <a:latin typeface="Arial"/>
            </a:endParaRPr>
          </a:p>
        </p:txBody>
      </p:sp>
      <p:sp>
        <p:nvSpPr>
          <p:cNvPr id="148" name="PlaceHolder 2"/>
          <p:cNvSpPr>
            <a:spLocks noGrp="1"/>
          </p:cNvSpPr>
          <p:nvPr>
            <p:ph type="subTitle"/>
          </p:nvPr>
        </p:nvSpPr>
        <p:spPr>
          <a:xfrm>
            <a:off x="179280" y="371484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they shall be brought to the punishment.</a:t>
            </a:r>
            <a:endParaRPr b="0" lang="en-US" sz="3200" spc="-1" strike="noStrike">
              <a:latin typeface="Arial"/>
            </a:endParaRPr>
          </a:p>
        </p:txBody>
      </p:sp>
      <p:sp>
        <p:nvSpPr>
          <p:cNvPr id="149"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150" name="Rectangle 2"/>
          <p:cNvSpPr/>
          <p:nvPr/>
        </p:nvSpPr>
        <p:spPr>
          <a:xfrm>
            <a:off x="642960" y="474516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en-US" sz="5400" spc="-1" strike="noStrike">
                <a:solidFill>
                  <a:srgbClr val="ffffff"/>
                </a:solidFill>
                <a:latin typeface="Adobe Arabic"/>
              </a:rPr>
              <a:t> یا تو یہ لوگ عذاب جہنم میں گرفتار کئے جائیں گے</a:t>
            </a:r>
            <a:endParaRPr b="0" lang="en-US" sz="5400" spc="-1" strike="noStrike">
              <a:latin typeface="Arial"/>
            </a:endParaRPr>
          </a:p>
        </p:txBody>
      </p:sp>
    </p:spTree>
  </p:cSld>
  <p:transition>
    <p:fade/>
  </p:transition>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PlaceHolder 1"/>
          <p:cNvSpPr>
            <a:spLocks noGrp="1"/>
          </p:cNvSpPr>
          <p:nvPr>
            <p:ph type="title"/>
          </p:nvPr>
        </p:nvSpPr>
        <p:spPr>
          <a:xfrm>
            <a:off x="685800" y="1413000"/>
            <a:ext cx="7772040" cy="1469520"/>
          </a:xfrm>
          <a:prstGeom prst="rect">
            <a:avLst/>
          </a:prstGeom>
          <a:noFill/>
          <a:ln w="9360">
            <a:noFill/>
          </a:ln>
        </p:spPr>
        <p:txBody>
          <a:bodyPr numCol="1" spcCol="0" anchor="ctr">
            <a:noAutofit/>
          </a:bodyPr>
          <a:p>
            <a:pPr algn="ctr" rtl="1">
              <a:lnSpc>
                <a:spcPct val="115000"/>
              </a:lnSpc>
              <a:buNone/>
            </a:pPr>
            <a:r>
              <a:rPr b="1" lang="ar-SA" sz="5400" spc="-1" strike="noStrike">
                <a:solidFill>
                  <a:srgbClr val="ffffff"/>
                </a:solidFill>
                <a:latin typeface="Arial"/>
                <a:cs typeface="Simplified Arabic"/>
              </a:rPr>
              <a:t>فَسُبْحَانَ اللَّهِ حِينَ تُمْسُونَ وَحِينَ تُصْبِحُون</a:t>
            </a:r>
            <a:r>
              <a:rPr b="1" lang="en-US" sz="5400" spc="-1" strike="noStrike">
                <a:solidFill>
                  <a:srgbClr val="ffffff"/>
                </a:solidFill>
                <a:latin typeface="Arial"/>
              </a:rPr>
              <a:t>)</a:t>
            </a:r>
            <a:r>
              <a:rPr b="1" lang="en-US" sz="5400" spc="-1" strike="noStrike">
                <a:solidFill>
                  <a:srgbClr val="ffffff"/>
                </a:solidFill>
                <a:latin typeface="Arial"/>
              </a:rPr>
              <a:t> </a:t>
            </a:r>
            <a:r>
              <a:rPr b="1" lang="ar-SA" sz="5400" spc="-1" strike="noStrike">
                <a:solidFill>
                  <a:srgbClr val="ffffff"/>
                </a:solidFill>
                <a:latin typeface="Arial"/>
                <a:cs typeface="Arial"/>
              </a:rPr>
              <a:t>١٧</a:t>
            </a:r>
            <a:r>
              <a:rPr b="1" lang="en-US" sz="5400" spc="-1" strike="noStrike">
                <a:solidFill>
                  <a:srgbClr val="ffffff"/>
                </a:solidFill>
                <a:latin typeface="Arial"/>
              </a:rPr>
              <a:t>(</a:t>
            </a:r>
            <a:endParaRPr b="0" lang="en-US" sz="5400" spc="-1" strike="noStrike">
              <a:solidFill>
                <a:srgbClr val="000000"/>
              </a:solidFill>
              <a:latin typeface="Arial"/>
            </a:endParaRPr>
          </a:p>
        </p:txBody>
      </p:sp>
      <p:sp>
        <p:nvSpPr>
          <p:cNvPr id="152" name="PlaceHolder 2"/>
          <p:cNvSpPr>
            <a:spLocks noGrp="1"/>
          </p:cNvSpPr>
          <p:nvPr>
            <p:ph type="subTitle"/>
          </p:nvPr>
        </p:nvSpPr>
        <p:spPr>
          <a:xfrm>
            <a:off x="179280" y="342900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So Glory be to God, when you enter the evening, and when you enter the morning.</a:t>
            </a:r>
            <a:endParaRPr b="0" lang="en-US" sz="3200" spc="-1" strike="noStrike">
              <a:latin typeface="Arial"/>
            </a:endParaRPr>
          </a:p>
        </p:txBody>
      </p:sp>
      <p:sp>
        <p:nvSpPr>
          <p:cNvPr id="153"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154" name="Rectangle 2"/>
          <p:cNvSpPr/>
          <p:nvPr/>
        </p:nvSpPr>
        <p:spPr>
          <a:xfrm>
            <a:off x="714240" y="474516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en-US" sz="5400" spc="-1" strike="noStrike">
                <a:solidFill>
                  <a:srgbClr val="ffffff"/>
                </a:solidFill>
                <a:latin typeface="Adobe Arabic"/>
              </a:rPr>
              <a:t> لہذا خدا کی پاکیزگی بیان کرو جب تمہاری شام اورجب تمہاری صبح ہو </a:t>
            </a:r>
            <a:endParaRPr b="0" lang="en-US" sz="5400" spc="-1" strike="noStrike">
              <a:latin typeface="Arial"/>
            </a:endParaRPr>
          </a:p>
        </p:txBody>
      </p:sp>
    </p:spTree>
  </p:cSld>
  <p:transition>
    <p:fade/>
  </p:transition>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PlaceHolder 1"/>
          <p:cNvSpPr>
            <a:spLocks noGrp="1"/>
          </p:cNvSpPr>
          <p:nvPr>
            <p:ph type="title"/>
          </p:nvPr>
        </p:nvSpPr>
        <p:spPr>
          <a:xfrm>
            <a:off x="685800" y="1413000"/>
            <a:ext cx="7772040" cy="1469520"/>
          </a:xfrm>
          <a:prstGeom prst="rect">
            <a:avLst/>
          </a:prstGeom>
          <a:noFill/>
          <a:ln w="9360">
            <a:noFill/>
          </a:ln>
        </p:spPr>
        <p:txBody>
          <a:bodyPr numCol="1" spcCol="0" anchor="ctr">
            <a:noAutofit/>
          </a:bodyPr>
          <a:p>
            <a:pPr algn="ctr" rtl="1">
              <a:lnSpc>
                <a:spcPct val="115000"/>
              </a:lnSpc>
              <a:buNone/>
            </a:pPr>
            <a:r>
              <a:rPr b="1" lang="ar-SA" sz="5400" spc="-1" strike="noStrike">
                <a:solidFill>
                  <a:srgbClr val="ffffff"/>
                </a:solidFill>
                <a:latin typeface="Arial"/>
                <a:cs typeface="Simplified Arabic"/>
              </a:rPr>
              <a:t>وَلَهُ الْحَمْدُ فِي السَّمَاوَاتِ وَالْأَرْضِ وَعَشِيًّا وَحِينَ تُظْهِرُونَ</a:t>
            </a:r>
            <a:r>
              <a:rPr b="1" lang="en-US" sz="5400" spc="-1" strike="noStrike">
                <a:solidFill>
                  <a:srgbClr val="ffffff"/>
                </a:solidFill>
                <a:latin typeface="Arial"/>
              </a:rPr>
              <a:t>)</a:t>
            </a:r>
            <a:r>
              <a:rPr b="1" lang="en-US" sz="5400" spc="-1" strike="noStrike">
                <a:solidFill>
                  <a:srgbClr val="ffffff"/>
                </a:solidFill>
                <a:latin typeface="Arial"/>
              </a:rPr>
              <a:t> </a:t>
            </a:r>
            <a:r>
              <a:rPr b="1" lang="ar-SA" sz="5400" spc="-1" strike="noStrike">
                <a:solidFill>
                  <a:srgbClr val="ffffff"/>
                </a:solidFill>
                <a:latin typeface="Arial"/>
                <a:cs typeface="Arial"/>
              </a:rPr>
              <a:t>١٨</a:t>
            </a:r>
            <a:r>
              <a:rPr b="1" lang="en-US" sz="5400" spc="-1" strike="noStrike">
                <a:solidFill>
                  <a:srgbClr val="ffffff"/>
                </a:solidFill>
                <a:latin typeface="Arial"/>
              </a:rPr>
              <a:t>(</a:t>
            </a:r>
            <a:endParaRPr b="0" lang="en-US" sz="5400" spc="-1" strike="noStrike">
              <a:solidFill>
                <a:srgbClr val="000000"/>
              </a:solidFill>
              <a:latin typeface="Arial"/>
            </a:endParaRPr>
          </a:p>
        </p:txBody>
      </p:sp>
      <p:sp>
        <p:nvSpPr>
          <p:cNvPr id="156" name="PlaceHolder 2"/>
          <p:cNvSpPr>
            <a:spLocks noGrp="1"/>
          </p:cNvSpPr>
          <p:nvPr>
            <p:ph type="subTitle"/>
          </p:nvPr>
        </p:nvSpPr>
        <p:spPr>
          <a:xfrm>
            <a:off x="179280" y="339084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For Him is all Praise in the heavens and the earth, at night and when you enter midday.</a:t>
            </a:r>
            <a:endParaRPr b="0" lang="en-US" sz="3200" spc="-1" strike="noStrike">
              <a:latin typeface="Arial"/>
            </a:endParaRPr>
          </a:p>
        </p:txBody>
      </p:sp>
      <p:sp>
        <p:nvSpPr>
          <p:cNvPr id="157"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158" name="Rectangle 2"/>
          <p:cNvSpPr/>
          <p:nvPr/>
        </p:nvSpPr>
        <p:spPr>
          <a:xfrm>
            <a:off x="800280" y="474516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en-US" sz="5400" spc="-1" strike="noStrike">
                <a:solidFill>
                  <a:srgbClr val="ffffff"/>
                </a:solidFill>
                <a:latin typeface="Adobe Arabic"/>
              </a:rPr>
              <a:t> اور وہی لائق تعریف ہے آسمانوں اور زمین میں اور تیسرے پہر</a:t>
            </a:r>
            <a:endParaRPr b="0" lang="en-US" sz="5400" spc="-1" strike="noStrike">
              <a:latin typeface="Arial"/>
            </a:endParaRPr>
          </a:p>
        </p:txBody>
      </p:sp>
    </p:spTree>
  </p:cSld>
  <p:transition>
    <p:fade/>
  </p:transition>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PlaceHolder 1"/>
          <p:cNvSpPr>
            <a:spLocks noGrp="1"/>
          </p:cNvSpPr>
          <p:nvPr>
            <p:ph type="title"/>
          </p:nvPr>
        </p:nvSpPr>
        <p:spPr>
          <a:xfrm>
            <a:off x="685800" y="1413000"/>
            <a:ext cx="7772040" cy="1469520"/>
          </a:xfrm>
          <a:prstGeom prst="rect">
            <a:avLst/>
          </a:prstGeom>
          <a:noFill/>
          <a:ln w="9360">
            <a:noFill/>
          </a:ln>
        </p:spPr>
        <p:txBody>
          <a:bodyPr numCol="1" spcCol="0" anchor="ctr">
            <a:noAutofit/>
          </a:bodyPr>
          <a:p>
            <a:pPr algn="ctr" rtl="1">
              <a:lnSpc>
                <a:spcPct val="115000"/>
              </a:lnSpc>
              <a:buNone/>
            </a:pPr>
            <a:r>
              <a:rPr b="1" lang="ar-SA" sz="5400" spc="-1" strike="noStrike">
                <a:solidFill>
                  <a:srgbClr val="ffffff"/>
                </a:solidFill>
                <a:latin typeface="Arial"/>
                <a:cs typeface="Simplified Arabic"/>
              </a:rPr>
              <a:t>يُخْرِجُ الْحَيَّ مِنَ الْمَيِّتِ وَيُخْرِجُ الْمَيِّتَ مِنَ الْحَيِّ</a:t>
            </a:r>
            <a:r>
              <a:rPr b="1" lang="en-US" sz="5400" spc="-1" strike="noStrike">
                <a:solidFill>
                  <a:srgbClr val="ffffff"/>
                </a:solidFill>
                <a:latin typeface="Arial"/>
              </a:rPr>
              <a:t> </a:t>
            </a:r>
            <a:endParaRPr b="0" lang="en-US" sz="5400" spc="-1" strike="noStrike">
              <a:solidFill>
                <a:srgbClr val="000000"/>
              </a:solidFill>
              <a:latin typeface="Arial"/>
            </a:endParaRPr>
          </a:p>
        </p:txBody>
      </p:sp>
      <p:sp>
        <p:nvSpPr>
          <p:cNvPr id="160" name="PlaceHolder 2"/>
          <p:cNvSpPr>
            <a:spLocks noGrp="1"/>
          </p:cNvSpPr>
          <p:nvPr>
            <p:ph type="subTitle"/>
          </p:nvPr>
        </p:nvSpPr>
        <p:spPr>
          <a:xfrm>
            <a:off x="179280" y="342900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He brings forth the living from the dead, and brings forth the dead from the living;</a:t>
            </a:r>
            <a:endParaRPr b="0" lang="en-US" sz="3200" spc="-1" strike="noStrike">
              <a:latin typeface="Arial"/>
            </a:endParaRPr>
          </a:p>
        </p:txBody>
      </p:sp>
      <p:sp>
        <p:nvSpPr>
          <p:cNvPr id="161"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162" name="Rectangle 2"/>
          <p:cNvSpPr/>
          <p:nvPr/>
        </p:nvSpPr>
        <p:spPr>
          <a:xfrm>
            <a:off x="728640" y="471492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ar-AE" sz="5400" spc="-1" strike="noStrike">
                <a:solidFill>
                  <a:srgbClr val="ffffff"/>
                </a:solidFill>
                <a:latin typeface="Adobe Arabic"/>
                <a:cs typeface="Adobe Arabic"/>
              </a:rPr>
              <a:t>وہی زندہ کو مردہ میں سے نکالتا ہے اور مردہ کو زندہ میں سے نکالتا ہے</a:t>
            </a:r>
            <a:endParaRPr b="0" lang="en-US" sz="5400" spc="-1" strike="noStrike">
              <a:latin typeface="Arial"/>
            </a:endParaRPr>
          </a:p>
        </p:txBody>
      </p:sp>
    </p:spTree>
  </p:cSld>
  <p:transition>
    <p:fade/>
  </p:transition>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PlaceHolder 1"/>
          <p:cNvSpPr>
            <a:spLocks noGrp="1"/>
          </p:cNvSpPr>
          <p:nvPr>
            <p:ph type="title"/>
          </p:nvPr>
        </p:nvSpPr>
        <p:spPr>
          <a:xfrm>
            <a:off x="685800" y="1000080"/>
            <a:ext cx="7772040" cy="1469520"/>
          </a:xfrm>
          <a:prstGeom prst="rect">
            <a:avLst/>
          </a:prstGeom>
          <a:noFill/>
          <a:ln w="9360">
            <a:noFill/>
          </a:ln>
        </p:spPr>
        <p:txBody>
          <a:bodyPr numCol="1" spcCol="0" anchor="ctr">
            <a:noAutofit/>
          </a:bodyPr>
          <a:p>
            <a:pPr algn="ctr" rtl="1">
              <a:lnSpc>
                <a:spcPct val="115000"/>
              </a:lnSpc>
              <a:buNone/>
            </a:pPr>
            <a:r>
              <a:rPr b="1" lang="en-US" sz="5400" spc="-1" strike="noStrike">
                <a:solidFill>
                  <a:srgbClr val="ffffff"/>
                </a:solidFill>
                <a:latin typeface="Arial"/>
              </a:rPr>
              <a:t> وَيُحْيِي الْأَرْضَ بَعْدَ مَوْتِهَا وَكَذَلِكَ تُخْرَجُونَ</a:t>
            </a:r>
            <a:r>
              <a:rPr b="1" lang="en-US" sz="5400" spc="-1" strike="noStrike">
                <a:solidFill>
                  <a:srgbClr val="ffffff"/>
                </a:solidFill>
                <a:latin typeface="Arial"/>
              </a:rPr>
              <a:t>) </a:t>
            </a:r>
            <a:r>
              <a:rPr b="1" lang="ar-SA" sz="5400" spc="-1" strike="noStrike">
                <a:solidFill>
                  <a:srgbClr val="ffffff"/>
                </a:solidFill>
                <a:latin typeface="Arial"/>
                <a:cs typeface="Arial"/>
              </a:rPr>
              <a:t>١٩</a:t>
            </a:r>
            <a:r>
              <a:rPr b="1" lang="en-US" sz="5400" spc="-1" strike="noStrike">
                <a:solidFill>
                  <a:srgbClr val="ffffff"/>
                </a:solidFill>
                <a:latin typeface="Arial"/>
              </a:rPr>
              <a:t>(</a:t>
            </a:r>
            <a:endParaRPr b="0" lang="en-US" sz="5400" spc="-1" strike="noStrike">
              <a:solidFill>
                <a:srgbClr val="000000"/>
              </a:solidFill>
              <a:latin typeface="Arial"/>
            </a:endParaRPr>
          </a:p>
        </p:txBody>
      </p:sp>
      <p:sp>
        <p:nvSpPr>
          <p:cNvPr id="164" name="PlaceHolder 2"/>
          <p:cNvSpPr>
            <a:spLocks noGrp="1"/>
          </p:cNvSpPr>
          <p:nvPr>
            <p:ph type="subTitle"/>
          </p:nvPr>
        </p:nvSpPr>
        <p:spPr>
          <a:xfrm>
            <a:off x="179280" y="285768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and He gives life to the earth after its death, and thus shall you be brought forth.</a:t>
            </a:r>
            <a:endParaRPr b="0" lang="en-US" sz="3200" spc="-1" strike="noStrike">
              <a:latin typeface="Arial"/>
            </a:endParaRPr>
          </a:p>
        </p:txBody>
      </p:sp>
      <p:sp>
        <p:nvSpPr>
          <p:cNvPr id="165"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166" name="Rectangle 2"/>
          <p:cNvSpPr/>
          <p:nvPr/>
        </p:nvSpPr>
        <p:spPr>
          <a:xfrm>
            <a:off x="642960" y="457200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ar-AE" sz="5400" spc="-1" strike="noStrike">
                <a:solidFill>
                  <a:srgbClr val="ffffff"/>
                </a:solidFill>
                <a:latin typeface="Adobe Arabic"/>
                <a:cs typeface="Adobe Arabic"/>
              </a:rPr>
              <a:t>اور زمین کو مردہ ہونے کے بعدآباد کرتاہے اسیطرح تم بھیمرنے کے بعد نکالے جائوگے</a:t>
            </a:r>
            <a:endParaRPr b="0" lang="en-US" sz="5400" spc="-1" strike="noStrike">
              <a:latin typeface="Arial"/>
            </a:endParaRPr>
          </a:p>
        </p:txBody>
      </p:sp>
    </p:spTree>
  </p:cSld>
  <p:transition>
    <p:fade/>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 name="PlaceHolder 1"/>
          <p:cNvSpPr>
            <a:spLocks noGrp="1"/>
          </p:cNvSpPr>
          <p:nvPr>
            <p:ph type="title"/>
          </p:nvPr>
        </p:nvSpPr>
        <p:spPr>
          <a:xfrm>
            <a:off x="685800" y="1413000"/>
            <a:ext cx="7772040" cy="1469520"/>
          </a:xfrm>
          <a:prstGeom prst="rect">
            <a:avLst/>
          </a:prstGeom>
          <a:noFill/>
          <a:ln w="9360">
            <a:noFill/>
          </a:ln>
        </p:spPr>
        <p:txBody>
          <a:bodyPr numCol="1" spcCol="0" anchor="ctr">
            <a:noAutofit/>
          </a:bodyPr>
          <a:p>
            <a:pPr algn="ctr" rtl="1">
              <a:lnSpc>
                <a:spcPct val="100000"/>
              </a:lnSpc>
              <a:buNone/>
            </a:pPr>
            <a:r>
              <a:rPr b="1" lang="ar-SA" sz="6000" spc="-1" strike="noStrike">
                <a:solidFill>
                  <a:srgbClr val="ffffff"/>
                </a:solidFill>
                <a:latin typeface="Arial"/>
                <a:cs typeface="Simplified Arabic"/>
              </a:rPr>
              <a:t>بِسْمِ اللهِ الرَّحْمنِ الرَّحِيمِِ </a:t>
            </a:r>
            <a:endParaRPr b="0" lang="en-US" sz="6000" spc="-1" strike="noStrike">
              <a:solidFill>
                <a:srgbClr val="000000"/>
              </a:solidFill>
              <a:latin typeface="Arial"/>
            </a:endParaRPr>
          </a:p>
        </p:txBody>
      </p:sp>
      <p:sp>
        <p:nvSpPr>
          <p:cNvPr id="60" name="PlaceHolder 2"/>
          <p:cNvSpPr>
            <a:spLocks noGrp="1"/>
          </p:cNvSpPr>
          <p:nvPr>
            <p:ph type="subTitle"/>
          </p:nvPr>
        </p:nvSpPr>
        <p:spPr>
          <a:xfrm>
            <a:off x="108000" y="3886200"/>
            <a:ext cx="896436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rPr>
              <a:t>In the name of Alláh the Beneficent, the Merciful.</a:t>
            </a:r>
            <a:endParaRPr b="0" lang="en-US" sz="3200" spc="-1" strike="noStrike">
              <a:latin typeface="Arial"/>
            </a:endParaRPr>
          </a:p>
        </p:txBody>
      </p:sp>
      <p:sp>
        <p:nvSpPr>
          <p:cNvPr id="61"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62" name="Rectangle 15"/>
          <p:cNvSpPr/>
          <p:nvPr/>
        </p:nvSpPr>
        <p:spPr>
          <a:xfrm>
            <a:off x="341280" y="5254560"/>
            <a:ext cx="8534160" cy="366480"/>
          </a:xfrm>
          <a:prstGeom prst="rect">
            <a:avLst/>
          </a:prstGeom>
          <a:noFill/>
          <a:ln w="9525">
            <a:noFill/>
          </a:ln>
        </p:spPr>
        <p:style>
          <a:lnRef idx="0"/>
          <a:fillRef idx="0"/>
          <a:effectRef idx="0"/>
          <a:fontRef idx="minor"/>
        </p:style>
        <p:txBody>
          <a:bodyPr lIns="90000" rIns="90000" tIns="45000" bIns="45000" anchor="ctr">
            <a:noAutofit/>
          </a:bodyPr>
          <a:p>
            <a:pPr algn="ctr" rtl="1">
              <a:lnSpc>
                <a:spcPct val="100000"/>
              </a:lnSpc>
              <a:buNone/>
            </a:pPr>
            <a:r>
              <a:rPr b="1" lang="ar-SA" sz="4000" spc="-1" strike="noStrike">
                <a:solidFill>
                  <a:srgbClr val="ffffff"/>
                </a:solidFill>
                <a:latin typeface="Alvi Nastaleeq"/>
                <a:cs typeface="Alvi Nastaleeq"/>
              </a:rPr>
              <a:t>عظیم اور دائمی رحمتوں والے خدا کے نام سے</a:t>
            </a:r>
            <a:endParaRPr b="0" lang="en-US" sz="4000" spc="-1" strike="noStrike">
              <a:latin typeface="Arial"/>
            </a:endParaRPr>
          </a:p>
        </p:txBody>
      </p:sp>
    </p:spTree>
  </p:cSld>
  <p:transition>
    <p:fade/>
  </p:transition>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PlaceHolder 1"/>
          <p:cNvSpPr>
            <a:spLocks noGrp="1"/>
          </p:cNvSpPr>
          <p:nvPr>
            <p:ph type="title"/>
          </p:nvPr>
        </p:nvSpPr>
        <p:spPr>
          <a:xfrm>
            <a:off x="685800" y="785880"/>
            <a:ext cx="7772040" cy="1469520"/>
          </a:xfrm>
          <a:prstGeom prst="rect">
            <a:avLst/>
          </a:prstGeom>
          <a:noFill/>
          <a:ln w="9360">
            <a:noFill/>
          </a:ln>
        </p:spPr>
        <p:txBody>
          <a:bodyPr numCol="1" spcCol="0" anchor="ctr">
            <a:noAutofit/>
          </a:bodyPr>
          <a:p>
            <a:pPr algn="ctr" rtl="1">
              <a:lnSpc>
                <a:spcPct val="115000"/>
              </a:lnSpc>
              <a:buNone/>
            </a:pPr>
            <a:r>
              <a:rPr b="1" lang="ar-SA" sz="5400" spc="-1" strike="noStrike">
                <a:solidFill>
                  <a:srgbClr val="ffffff"/>
                </a:solidFill>
                <a:latin typeface="Arial"/>
                <a:cs typeface="Simplified Arabic"/>
              </a:rPr>
              <a:t>وَمِنْ آيَاتِهِ أَنْ خَلَقَكُم مِّن تُرَابٍ ثُمَّ إِذَا أَنتُم بَشَرٌ تَنتَشِرُونَ</a:t>
            </a:r>
            <a:r>
              <a:rPr b="1" lang="en-US" sz="5400" spc="-1" strike="noStrike">
                <a:solidFill>
                  <a:srgbClr val="ffffff"/>
                </a:solidFill>
                <a:latin typeface="Arial"/>
              </a:rPr>
              <a:t>)</a:t>
            </a:r>
            <a:r>
              <a:rPr b="1" lang="en-US" sz="5400" spc="-1" strike="noStrike">
                <a:solidFill>
                  <a:srgbClr val="ffffff"/>
                </a:solidFill>
                <a:latin typeface="Arial"/>
              </a:rPr>
              <a:t> </a:t>
            </a:r>
            <a:r>
              <a:rPr b="1" lang="ar-SA" sz="5400" spc="-1" strike="noStrike">
                <a:solidFill>
                  <a:srgbClr val="ffffff"/>
                </a:solidFill>
                <a:latin typeface="Arial"/>
                <a:cs typeface="Arial"/>
              </a:rPr>
              <a:t>٢٠</a:t>
            </a:r>
            <a:r>
              <a:rPr b="1" lang="en-US" sz="5400" spc="-1" strike="noStrike">
                <a:solidFill>
                  <a:srgbClr val="ffffff"/>
                </a:solidFill>
                <a:latin typeface="Arial"/>
              </a:rPr>
              <a:t>(</a:t>
            </a:r>
            <a:endParaRPr b="0" lang="en-US" sz="5400" spc="-1" strike="noStrike">
              <a:solidFill>
                <a:srgbClr val="000000"/>
              </a:solidFill>
              <a:latin typeface="Arial"/>
            </a:endParaRPr>
          </a:p>
        </p:txBody>
      </p:sp>
      <p:sp>
        <p:nvSpPr>
          <p:cNvPr id="168" name="PlaceHolder 2"/>
          <p:cNvSpPr>
            <a:spLocks noGrp="1"/>
          </p:cNvSpPr>
          <p:nvPr>
            <p:ph type="subTitle"/>
          </p:nvPr>
        </p:nvSpPr>
        <p:spPr>
          <a:xfrm>
            <a:off x="179280" y="253368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From His signs is that He created you from dust, then lo! you are mortals, scattered (on earth).</a:t>
            </a:r>
            <a:endParaRPr b="0" lang="en-US" sz="3200" spc="-1" strike="noStrike">
              <a:latin typeface="Arial"/>
            </a:endParaRPr>
          </a:p>
        </p:txBody>
      </p:sp>
      <p:sp>
        <p:nvSpPr>
          <p:cNvPr id="169"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170" name="Rectangle 2"/>
          <p:cNvSpPr/>
          <p:nvPr/>
        </p:nvSpPr>
        <p:spPr>
          <a:xfrm>
            <a:off x="728640" y="442908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en-US" sz="4800" spc="-1" strike="noStrike">
                <a:solidFill>
                  <a:srgbClr val="ffffff"/>
                </a:solidFill>
                <a:latin typeface="Adobe Arabic"/>
              </a:rPr>
              <a:t> اور اسکی نشانیوں میں سے یہ بھی ہے کہ اس نے تم کو مٹی سے بنایا پھر یکایک تم آدمی بن کر چلنے پھر نے لگے</a:t>
            </a:r>
            <a:endParaRPr b="0" lang="en-US" sz="4800" spc="-1" strike="noStrike">
              <a:latin typeface="Arial"/>
            </a:endParaRPr>
          </a:p>
        </p:txBody>
      </p:sp>
    </p:spTree>
  </p:cSld>
  <p:transition>
    <p:fade/>
  </p:transition>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PlaceHolder 1"/>
          <p:cNvSpPr>
            <a:spLocks noGrp="1"/>
          </p:cNvSpPr>
          <p:nvPr>
            <p:ph type="title"/>
          </p:nvPr>
        </p:nvSpPr>
        <p:spPr>
          <a:xfrm>
            <a:off x="685800" y="1000080"/>
            <a:ext cx="7772040" cy="1469520"/>
          </a:xfrm>
          <a:prstGeom prst="rect">
            <a:avLst/>
          </a:prstGeom>
          <a:noFill/>
          <a:ln w="9360">
            <a:noFill/>
          </a:ln>
        </p:spPr>
        <p:txBody>
          <a:bodyPr numCol="1" spcCol="0" anchor="ctr">
            <a:noAutofit/>
          </a:bodyPr>
          <a:p>
            <a:pPr algn="ctr" rtl="1">
              <a:lnSpc>
                <a:spcPct val="115000"/>
              </a:lnSpc>
              <a:buNone/>
            </a:pPr>
            <a:r>
              <a:rPr b="1" lang="ar-SA" sz="5400" spc="-1" strike="noStrike">
                <a:solidFill>
                  <a:srgbClr val="ffffff"/>
                </a:solidFill>
                <a:latin typeface="Arial"/>
                <a:cs typeface="Simplified Arabic"/>
              </a:rPr>
              <a:t>وَمِنْ آيَاتِهِ أَنْ خَلَقَ لَكُم مِّنْ أَنفُسِكُمْ أَزْوَاجًا</a:t>
            </a:r>
            <a:r>
              <a:rPr b="1" lang="en-US" sz="5400" spc="-1" strike="noStrike">
                <a:solidFill>
                  <a:srgbClr val="ffffff"/>
                </a:solidFill>
                <a:latin typeface="Arial"/>
              </a:rPr>
              <a:t> </a:t>
            </a:r>
            <a:endParaRPr b="0" lang="en-US" sz="5400" spc="-1" strike="noStrike">
              <a:solidFill>
                <a:srgbClr val="000000"/>
              </a:solidFill>
              <a:latin typeface="Arial"/>
            </a:endParaRPr>
          </a:p>
        </p:txBody>
      </p:sp>
      <p:sp>
        <p:nvSpPr>
          <p:cNvPr id="172" name="PlaceHolder 2"/>
          <p:cNvSpPr>
            <a:spLocks noGrp="1"/>
          </p:cNvSpPr>
          <p:nvPr>
            <p:ph type="subTitle"/>
          </p:nvPr>
        </p:nvSpPr>
        <p:spPr>
          <a:xfrm>
            <a:off x="179280" y="292896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And from His signs is that He created for you mates from among yourselves,</a:t>
            </a:r>
            <a:endParaRPr b="0" lang="en-US" sz="3200" spc="-1" strike="noStrike">
              <a:latin typeface="Arial"/>
            </a:endParaRPr>
          </a:p>
        </p:txBody>
      </p:sp>
      <p:sp>
        <p:nvSpPr>
          <p:cNvPr id="173"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174" name="Rectangle 2"/>
          <p:cNvSpPr/>
          <p:nvPr/>
        </p:nvSpPr>
        <p:spPr>
          <a:xfrm>
            <a:off x="728640" y="450072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ar-AE" sz="5400" spc="-1" strike="noStrike">
                <a:solidFill>
                  <a:srgbClr val="ffffff"/>
                </a:solidFill>
                <a:latin typeface="Adobe Arabic"/>
                <a:cs typeface="Adobe Arabic"/>
              </a:rPr>
              <a:t>اور یہ بھی اسکی نشانیوں میں سے ہے کہ اس نے تمہاری جنس میں سے بیویاں پیدا کیں</a:t>
            </a:r>
            <a:endParaRPr b="0" lang="en-US" sz="5400" spc="-1" strike="noStrike">
              <a:latin typeface="Arial"/>
            </a:endParaRPr>
          </a:p>
        </p:txBody>
      </p:sp>
    </p:spTree>
  </p:cSld>
  <p:transition>
    <p:fade/>
  </p:transition>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PlaceHolder 1"/>
          <p:cNvSpPr>
            <a:spLocks noGrp="1"/>
          </p:cNvSpPr>
          <p:nvPr>
            <p:ph type="title"/>
          </p:nvPr>
        </p:nvSpPr>
        <p:spPr>
          <a:xfrm>
            <a:off x="685800" y="1413000"/>
            <a:ext cx="7772040" cy="1469520"/>
          </a:xfrm>
          <a:prstGeom prst="rect">
            <a:avLst/>
          </a:prstGeom>
          <a:noFill/>
          <a:ln w="9360">
            <a:noFill/>
          </a:ln>
        </p:spPr>
        <p:txBody>
          <a:bodyPr numCol="1" spcCol="0" anchor="ctr">
            <a:noAutofit/>
          </a:bodyPr>
          <a:p>
            <a:pPr algn="ctr" rtl="1">
              <a:lnSpc>
                <a:spcPct val="115000"/>
              </a:lnSpc>
              <a:buNone/>
            </a:pPr>
            <a:r>
              <a:rPr b="1" lang="en-US" sz="5400" spc="-1" strike="noStrike">
                <a:solidFill>
                  <a:srgbClr val="ffffff"/>
                </a:solidFill>
                <a:latin typeface="Arial"/>
              </a:rPr>
              <a:t> لِّتَسْكُنُوا إِلَيْهَا وَجَعَلَ بَيْنَكُم مَّوَدَّةً وَرَحْمَةً</a:t>
            </a:r>
            <a:r>
              <a:rPr b="1" lang="en-US" sz="5400" spc="-1" strike="noStrike">
                <a:solidFill>
                  <a:srgbClr val="ffffff"/>
                </a:solidFill>
                <a:latin typeface="Arial"/>
              </a:rPr>
              <a:t> </a:t>
            </a:r>
            <a:endParaRPr b="0" lang="en-US" sz="5400" spc="-1" strike="noStrike">
              <a:solidFill>
                <a:srgbClr val="000000"/>
              </a:solidFill>
              <a:latin typeface="Arial"/>
            </a:endParaRPr>
          </a:p>
        </p:txBody>
      </p:sp>
      <p:sp>
        <p:nvSpPr>
          <p:cNvPr id="176" name="PlaceHolder 2"/>
          <p:cNvSpPr>
            <a:spLocks noGrp="1"/>
          </p:cNvSpPr>
          <p:nvPr>
            <p:ph type="subTitle"/>
          </p:nvPr>
        </p:nvSpPr>
        <p:spPr>
          <a:xfrm>
            <a:off x="179280" y="335772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that you may find rest in them; and He placed love and mercy between you;</a:t>
            </a:r>
            <a:endParaRPr b="0" lang="en-US" sz="3200" spc="-1" strike="noStrike">
              <a:latin typeface="Arial"/>
            </a:endParaRPr>
          </a:p>
        </p:txBody>
      </p:sp>
      <p:sp>
        <p:nvSpPr>
          <p:cNvPr id="177"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178" name="Rectangle 2"/>
          <p:cNvSpPr/>
          <p:nvPr/>
        </p:nvSpPr>
        <p:spPr>
          <a:xfrm>
            <a:off x="728640" y="474516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ar-AE" sz="5400" spc="-1" strike="noStrike">
                <a:solidFill>
                  <a:srgbClr val="ffffff"/>
                </a:solidFill>
                <a:latin typeface="Adobe Arabic"/>
                <a:cs typeface="Adobe Arabic"/>
              </a:rPr>
              <a:t>کہ تم ان سے سکون حاصل کرو اس نے تمہارے درمیان محبتو الفت پیدا کردی</a:t>
            </a:r>
            <a:endParaRPr b="0" lang="en-US" sz="5400" spc="-1" strike="noStrike">
              <a:latin typeface="Arial"/>
            </a:endParaRPr>
          </a:p>
        </p:txBody>
      </p:sp>
    </p:spTree>
  </p:cSld>
  <p:transition>
    <p:fade/>
  </p:transition>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PlaceHolder 1"/>
          <p:cNvSpPr>
            <a:spLocks noGrp="1"/>
          </p:cNvSpPr>
          <p:nvPr>
            <p:ph type="title"/>
          </p:nvPr>
        </p:nvSpPr>
        <p:spPr>
          <a:xfrm>
            <a:off x="685800" y="1413000"/>
            <a:ext cx="7772040" cy="1469520"/>
          </a:xfrm>
          <a:prstGeom prst="rect">
            <a:avLst/>
          </a:prstGeom>
          <a:noFill/>
          <a:ln w="9360">
            <a:noFill/>
          </a:ln>
        </p:spPr>
        <p:txBody>
          <a:bodyPr numCol="1" spcCol="0" anchor="ctr">
            <a:noAutofit/>
          </a:bodyPr>
          <a:p>
            <a:pPr algn="ctr" rtl="1">
              <a:lnSpc>
                <a:spcPct val="115000"/>
              </a:lnSpc>
              <a:buNone/>
            </a:pPr>
            <a:r>
              <a:rPr b="1" lang="en-US" sz="5400" spc="-1" strike="noStrike">
                <a:solidFill>
                  <a:srgbClr val="ffffff"/>
                </a:solidFill>
                <a:latin typeface="Arial"/>
              </a:rPr>
              <a:t> إِنَّ فِي ذَلِكَ لَآيَاتٍ لِّقَوْمٍ يَتَفَكَّرُونَ</a:t>
            </a:r>
            <a:r>
              <a:rPr b="1" lang="en-US" sz="5400" spc="-1" strike="noStrike">
                <a:solidFill>
                  <a:srgbClr val="ffffff"/>
                </a:solidFill>
                <a:latin typeface="Arial"/>
              </a:rPr>
              <a:t> </a:t>
            </a:r>
            <a:br/>
            <a:r>
              <a:rPr b="1" lang="en-US" sz="5400" spc="-1" strike="noStrike">
                <a:solidFill>
                  <a:srgbClr val="ffffff"/>
                </a:solidFill>
                <a:latin typeface="Arial"/>
              </a:rPr>
              <a:t>)</a:t>
            </a:r>
            <a:r>
              <a:rPr b="1" lang="en-US" sz="5400" spc="-1" strike="noStrike">
                <a:solidFill>
                  <a:srgbClr val="ffffff"/>
                </a:solidFill>
                <a:latin typeface="Arial"/>
              </a:rPr>
              <a:t> </a:t>
            </a:r>
            <a:r>
              <a:rPr b="1" lang="ar-SA" sz="5400" spc="-1" strike="noStrike">
                <a:solidFill>
                  <a:srgbClr val="ffffff"/>
                </a:solidFill>
                <a:latin typeface="Arial"/>
                <a:cs typeface="Arial"/>
              </a:rPr>
              <a:t>٢١</a:t>
            </a:r>
            <a:r>
              <a:rPr b="1" lang="en-US" sz="5400" spc="-1" strike="noStrike">
                <a:solidFill>
                  <a:srgbClr val="ffffff"/>
                </a:solidFill>
                <a:latin typeface="Arial"/>
              </a:rPr>
              <a:t>(</a:t>
            </a:r>
            <a:endParaRPr b="0" lang="en-US" sz="5400" spc="-1" strike="noStrike">
              <a:solidFill>
                <a:srgbClr val="000000"/>
              </a:solidFill>
              <a:latin typeface="Arial"/>
            </a:endParaRPr>
          </a:p>
        </p:txBody>
      </p:sp>
      <p:sp>
        <p:nvSpPr>
          <p:cNvPr id="180" name="PlaceHolder 2"/>
          <p:cNvSpPr>
            <a:spLocks noGrp="1"/>
          </p:cNvSpPr>
          <p:nvPr>
            <p:ph type="subTitle"/>
          </p:nvPr>
        </p:nvSpPr>
        <p:spPr>
          <a:xfrm>
            <a:off x="179280" y="342900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surely in this are signs for a people who reflect.</a:t>
            </a:r>
            <a:endParaRPr b="0" lang="en-US" sz="3200" spc="-1" strike="noStrike">
              <a:latin typeface="Arial"/>
            </a:endParaRPr>
          </a:p>
        </p:txBody>
      </p:sp>
      <p:sp>
        <p:nvSpPr>
          <p:cNvPr id="181"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182" name="Rectangle 2"/>
          <p:cNvSpPr/>
          <p:nvPr/>
        </p:nvSpPr>
        <p:spPr>
          <a:xfrm>
            <a:off x="642960" y="474516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ar-AE" sz="5400" spc="-1" strike="noStrike">
                <a:solidFill>
                  <a:srgbClr val="ffffff"/>
                </a:solidFill>
                <a:latin typeface="Adobe Arabic"/>
                <a:cs typeface="Adobe Arabic"/>
              </a:rPr>
              <a:t>، بے شک اس میں غور کرنے والوں کیلئے ﴿خداکی﴾ نشانیاں ہیں</a:t>
            </a:r>
            <a:endParaRPr b="0" lang="en-US" sz="5400" spc="-1" strike="noStrike">
              <a:latin typeface="Arial"/>
            </a:endParaRPr>
          </a:p>
        </p:txBody>
      </p:sp>
    </p:spTree>
  </p:cSld>
  <p:transition>
    <p:fade/>
  </p:transition>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PlaceHolder 1"/>
          <p:cNvSpPr>
            <a:spLocks noGrp="1"/>
          </p:cNvSpPr>
          <p:nvPr>
            <p:ph type="title"/>
          </p:nvPr>
        </p:nvSpPr>
        <p:spPr>
          <a:xfrm>
            <a:off x="685800" y="1413000"/>
            <a:ext cx="7772040" cy="1469520"/>
          </a:xfrm>
          <a:prstGeom prst="rect">
            <a:avLst/>
          </a:prstGeom>
          <a:noFill/>
          <a:ln w="9360">
            <a:noFill/>
          </a:ln>
        </p:spPr>
        <p:txBody>
          <a:bodyPr numCol="1" spcCol="0" anchor="ctr">
            <a:noAutofit/>
          </a:bodyPr>
          <a:p>
            <a:pPr algn="ctr" rtl="1">
              <a:lnSpc>
                <a:spcPct val="115000"/>
              </a:lnSpc>
              <a:buNone/>
            </a:pPr>
            <a:r>
              <a:rPr b="1" lang="ar-SA" sz="5400" spc="-1" strike="noStrike">
                <a:solidFill>
                  <a:srgbClr val="ffffff"/>
                </a:solidFill>
                <a:latin typeface="Arial"/>
                <a:cs typeface="Simplified Arabic"/>
              </a:rPr>
              <a:t>وَمِنْ آيَاتِهِ خَلْقُ السَّمَاوَاتِ وَالْأَرْضِ</a:t>
            </a:r>
            <a:r>
              <a:rPr b="1" lang="en-US" sz="5400" spc="-1" strike="noStrike">
                <a:solidFill>
                  <a:srgbClr val="ffffff"/>
                </a:solidFill>
                <a:latin typeface="Arial"/>
              </a:rPr>
              <a:t> </a:t>
            </a:r>
            <a:endParaRPr b="0" lang="en-US" sz="5400" spc="-1" strike="noStrike">
              <a:solidFill>
                <a:srgbClr val="000000"/>
              </a:solidFill>
              <a:latin typeface="Arial"/>
            </a:endParaRPr>
          </a:p>
        </p:txBody>
      </p:sp>
      <p:sp>
        <p:nvSpPr>
          <p:cNvPr id="184" name="PlaceHolder 2"/>
          <p:cNvSpPr>
            <a:spLocks noGrp="1"/>
          </p:cNvSpPr>
          <p:nvPr>
            <p:ph type="subTitle"/>
          </p:nvPr>
        </p:nvSpPr>
        <p:spPr>
          <a:xfrm>
            <a:off x="179280" y="314316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And from His signs is the creation of the heavens and the earth,</a:t>
            </a:r>
            <a:endParaRPr b="0" lang="en-US" sz="3200" spc="-1" strike="noStrike">
              <a:latin typeface="Arial"/>
            </a:endParaRPr>
          </a:p>
        </p:txBody>
      </p:sp>
      <p:sp>
        <p:nvSpPr>
          <p:cNvPr id="185"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186" name="Rectangle 2"/>
          <p:cNvSpPr/>
          <p:nvPr/>
        </p:nvSpPr>
        <p:spPr>
          <a:xfrm>
            <a:off x="642960" y="474516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en-US" sz="6000" spc="-1" strike="noStrike">
                <a:solidFill>
                  <a:srgbClr val="ffffff"/>
                </a:solidFill>
                <a:latin typeface="Adobe Arabic"/>
              </a:rPr>
              <a:t> اس کی نشانیوں میں آسمانوں اور زمین کا پیدا کرنا</a:t>
            </a:r>
            <a:endParaRPr b="0" lang="en-US" sz="6000" spc="-1" strike="noStrike">
              <a:latin typeface="Arial"/>
            </a:endParaRPr>
          </a:p>
        </p:txBody>
      </p:sp>
    </p:spTree>
  </p:cSld>
  <p:transition>
    <p:fade/>
  </p:transition>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PlaceHolder 1"/>
          <p:cNvSpPr>
            <a:spLocks noGrp="1"/>
          </p:cNvSpPr>
          <p:nvPr>
            <p:ph type="title"/>
          </p:nvPr>
        </p:nvSpPr>
        <p:spPr>
          <a:xfrm>
            <a:off x="685800" y="1413000"/>
            <a:ext cx="7772040" cy="1469520"/>
          </a:xfrm>
          <a:prstGeom prst="rect">
            <a:avLst/>
          </a:prstGeom>
          <a:noFill/>
          <a:ln w="9360">
            <a:noFill/>
          </a:ln>
        </p:spPr>
        <p:txBody>
          <a:bodyPr numCol="1" spcCol="0" anchor="ctr">
            <a:noAutofit/>
          </a:bodyPr>
          <a:p>
            <a:pPr algn="ctr" rtl="1">
              <a:lnSpc>
                <a:spcPct val="115000"/>
              </a:lnSpc>
              <a:buNone/>
            </a:pPr>
            <a:r>
              <a:rPr b="1" lang="en-US" sz="6000" spc="-1" strike="noStrike">
                <a:solidFill>
                  <a:srgbClr val="ffffff"/>
                </a:solidFill>
                <a:latin typeface="Arial"/>
              </a:rPr>
              <a:t> وَاخْتِلَافُ أَلْسِنَتِكُمْ وَأَلْوَانِكُمْ</a:t>
            </a:r>
            <a:r>
              <a:rPr b="1" lang="en-US" sz="6000" spc="-1" strike="noStrike">
                <a:solidFill>
                  <a:srgbClr val="ffffff"/>
                </a:solidFill>
                <a:latin typeface="Arial"/>
              </a:rPr>
              <a:t> </a:t>
            </a:r>
            <a:endParaRPr b="0" lang="en-US" sz="6000" spc="-1" strike="noStrike">
              <a:solidFill>
                <a:srgbClr val="000000"/>
              </a:solidFill>
              <a:latin typeface="Arial"/>
            </a:endParaRPr>
          </a:p>
        </p:txBody>
      </p:sp>
      <p:sp>
        <p:nvSpPr>
          <p:cNvPr id="188" name="PlaceHolder 2"/>
          <p:cNvSpPr>
            <a:spLocks noGrp="1"/>
          </p:cNvSpPr>
          <p:nvPr>
            <p:ph type="subTitle"/>
          </p:nvPr>
        </p:nvSpPr>
        <p:spPr>
          <a:xfrm>
            <a:off x="214200" y="314316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and the variety of your languages and colours;</a:t>
            </a:r>
            <a:endParaRPr b="0" lang="en-US" sz="3200" spc="-1" strike="noStrike">
              <a:latin typeface="Arial"/>
            </a:endParaRPr>
          </a:p>
        </p:txBody>
      </p:sp>
      <p:sp>
        <p:nvSpPr>
          <p:cNvPr id="189"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190" name="Rectangle 2"/>
          <p:cNvSpPr/>
          <p:nvPr/>
        </p:nvSpPr>
        <p:spPr>
          <a:xfrm>
            <a:off x="800280" y="474516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ar-AE" sz="5400" spc="-1" strike="noStrike">
                <a:solidFill>
                  <a:srgbClr val="ffffff"/>
                </a:solidFill>
                <a:latin typeface="Adobe Arabic"/>
                <a:cs typeface="Adobe Arabic"/>
              </a:rPr>
              <a:t>اور تمہاریزبانوں اور رنگتوں کا اختلاف بھی ہے یقیناً</a:t>
            </a:r>
            <a:endParaRPr b="0" lang="en-US" sz="5400" spc="-1" strike="noStrike">
              <a:latin typeface="Arial"/>
            </a:endParaRPr>
          </a:p>
        </p:txBody>
      </p:sp>
    </p:spTree>
  </p:cSld>
  <p:transition>
    <p:fade/>
  </p:transition>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PlaceHolder 1"/>
          <p:cNvSpPr>
            <a:spLocks noGrp="1"/>
          </p:cNvSpPr>
          <p:nvPr>
            <p:ph type="title"/>
          </p:nvPr>
        </p:nvSpPr>
        <p:spPr>
          <a:xfrm>
            <a:off x="685800" y="1413000"/>
            <a:ext cx="7772040" cy="1469520"/>
          </a:xfrm>
          <a:prstGeom prst="rect">
            <a:avLst/>
          </a:prstGeom>
          <a:noFill/>
          <a:ln w="9360">
            <a:noFill/>
          </a:ln>
        </p:spPr>
        <p:txBody>
          <a:bodyPr numCol="1" spcCol="0" anchor="ctr">
            <a:noAutofit/>
          </a:bodyPr>
          <a:p>
            <a:pPr algn="ctr" rtl="1">
              <a:lnSpc>
                <a:spcPct val="115000"/>
              </a:lnSpc>
              <a:buNone/>
            </a:pPr>
            <a:r>
              <a:rPr b="1" lang="en-US" sz="5400" spc="-1" strike="noStrike">
                <a:solidFill>
                  <a:srgbClr val="ffffff"/>
                </a:solidFill>
                <a:latin typeface="Arial"/>
              </a:rPr>
              <a:t> إِنَّ فِي ذَلِكَ لَآيَاتٍ لِّلْعَالِمِينَ</a:t>
            </a:r>
            <a:r>
              <a:rPr b="1" lang="en-US" sz="5400" spc="-1" strike="noStrike">
                <a:solidFill>
                  <a:srgbClr val="ffffff"/>
                </a:solidFill>
                <a:latin typeface="Arial"/>
              </a:rPr>
              <a:t>)</a:t>
            </a:r>
            <a:r>
              <a:rPr b="1" lang="en-US" sz="5400" spc="-1" strike="noStrike">
                <a:solidFill>
                  <a:srgbClr val="ffffff"/>
                </a:solidFill>
                <a:latin typeface="Arial"/>
              </a:rPr>
              <a:t> </a:t>
            </a:r>
            <a:r>
              <a:rPr b="1" lang="ar-SA" sz="5400" spc="-1" strike="noStrike">
                <a:solidFill>
                  <a:srgbClr val="ffffff"/>
                </a:solidFill>
                <a:latin typeface="Arial"/>
                <a:cs typeface="Arial"/>
              </a:rPr>
              <a:t>٢٢</a:t>
            </a:r>
            <a:r>
              <a:rPr b="1" lang="en-US" sz="5400" spc="-1" strike="noStrike">
                <a:solidFill>
                  <a:srgbClr val="ffffff"/>
                </a:solidFill>
                <a:latin typeface="Arial"/>
              </a:rPr>
              <a:t>(</a:t>
            </a:r>
            <a:endParaRPr b="0" lang="en-US" sz="5400" spc="-1" strike="noStrike">
              <a:solidFill>
                <a:srgbClr val="000000"/>
              </a:solidFill>
              <a:latin typeface="Arial"/>
            </a:endParaRPr>
          </a:p>
        </p:txBody>
      </p:sp>
      <p:sp>
        <p:nvSpPr>
          <p:cNvPr id="192" name="PlaceHolder 2"/>
          <p:cNvSpPr>
            <a:spLocks noGrp="1"/>
          </p:cNvSpPr>
          <p:nvPr>
            <p:ph type="subTitle"/>
          </p:nvPr>
        </p:nvSpPr>
        <p:spPr>
          <a:xfrm>
            <a:off x="179280" y="388620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surely in this are signs for the learned.</a:t>
            </a:r>
            <a:endParaRPr b="0" lang="en-US" sz="3200" spc="-1" strike="noStrike">
              <a:latin typeface="Arial"/>
            </a:endParaRPr>
          </a:p>
        </p:txBody>
      </p:sp>
      <p:sp>
        <p:nvSpPr>
          <p:cNvPr id="193"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194" name="Rectangle 2"/>
          <p:cNvSpPr/>
          <p:nvPr/>
        </p:nvSpPr>
        <p:spPr>
          <a:xfrm>
            <a:off x="642960" y="474516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ar-AE" sz="5400" spc="-1" strike="noStrike">
                <a:solidFill>
                  <a:srgbClr val="ffffff"/>
                </a:solidFill>
                <a:latin typeface="Adobe Arabic"/>
                <a:cs typeface="Adobe Arabic"/>
              </a:rPr>
              <a:t>اس میں دنیا والوں کیلئے بہت سی نشانیاں</a:t>
            </a:r>
            <a:endParaRPr b="0" lang="en-US" sz="5400" spc="-1" strike="noStrike">
              <a:latin typeface="Arial"/>
            </a:endParaRPr>
          </a:p>
        </p:txBody>
      </p:sp>
    </p:spTree>
  </p:cSld>
  <p:transition>
    <p:fade/>
  </p:transition>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PlaceHolder 1"/>
          <p:cNvSpPr>
            <a:spLocks noGrp="1"/>
          </p:cNvSpPr>
          <p:nvPr>
            <p:ph type="title"/>
          </p:nvPr>
        </p:nvSpPr>
        <p:spPr>
          <a:xfrm>
            <a:off x="685800" y="1413000"/>
            <a:ext cx="7772040" cy="1469520"/>
          </a:xfrm>
          <a:prstGeom prst="rect">
            <a:avLst/>
          </a:prstGeom>
          <a:noFill/>
          <a:ln w="9360">
            <a:noFill/>
          </a:ln>
        </p:spPr>
        <p:txBody>
          <a:bodyPr numCol="1" spcCol="0" anchor="ctr">
            <a:noAutofit/>
          </a:bodyPr>
          <a:p>
            <a:pPr algn="ctr" rtl="1">
              <a:lnSpc>
                <a:spcPct val="115000"/>
              </a:lnSpc>
              <a:buNone/>
            </a:pPr>
            <a:r>
              <a:rPr b="1" lang="ar-SA" sz="5400" spc="-1" strike="noStrike">
                <a:solidFill>
                  <a:srgbClr val="ffffff"/>
                </a:solidFill>
                <a:latin typeface="Arial"/>
                <a:cs typeface="Simplified Arabic"/>
              </a:rPr>
              <a:t>وَمِنْ آيَاتِهِ مَنَامُكُم بِاللَّيْلِ وَالنَّهَارِ</a:t>
            </a:r>
            <a:r>
              <a:rPr b="1" lang="en-US" sz="5400" spc="-1" strike="noStrike">
                <a:solidFill>
                  <a:srgbClr val="ffffff"/>
                </a:solidFill>
                <a:latin typeface="Arial"/>
              </a:rPr>
              <a:t> </a:t>
            </a:r>
            <a:endParaRPr b="0" lang="en-US" sz="5400" spc="-1" strike="noStrike">
              <a:solidFill>
                <a:srgbClr val="000000"/>
              </a:solidFill>
              <a:latin typeface="Arial"/>
            </a:endParaRPr>
          </a:p>
        </p:txBody>
      </p:sp>
      <p:sp>
        <p:nvSpPr>
          <p:cNvPr id="196" name="PlaceHolder 2"/>
          <p:cNvSpPr>
            <a:spLocks noGrp="1"/>
          </p:cNvSpPr>
          <p:nvPr>
            <p:ph type="subTitle"/>
          </p:nvPr>
        </p:nvSpPr>
        <p:spPr>
          <a:xfrm>
            <a:off x="179280" y="314316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And from His signs is your sleeping by night and day,</a:t>
            </a:r>
            <a:endParaRPr b="0" lang="en-US" sz="3200" spc="-1" strike="noStrike">
              <a:latin typeface="Arial"/>
            </a:endParaRPr>
          </a:p>
        </p:txBody>
      </p:sp>
      <p:sp>
        <p:nvSpPr>
          <p:cNvPr id="197"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198" name="Rectangle 2"/>
          <p:cNvSpPr/>
          <p:nvPr/>
        </p:nvSpPr>
        <p:spPr>
          <a:xfrm>
            <a:off x="642960" y="471492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en-US" sz="5400" spc="-1" strike="noStrike">
                <a:solidFill>
                  <a:srgbClr val="ffffff"/>
                </a:solidFill>
                <a:latin typeface="Adobe Arabic"/>
              </a:rPr>
              <a:t> ہیں</a:t>
            </a:r>
            <a:r>
              <a:rPr b="1" lang="en-US" sz="5400" spc="-1" strike="noStrike">
                <a:solidFill>
                  <a:srgbClr val="ffffff"/>
                </a:solidFill>
                <a:latin typeface="Adobe Arabic"/>
              </a:rPr>
              <a:t> اور رات اور دن کو تمہارا سونا اور اسکے فضل</a:t>
            </a:r>
            <a:endParaRPr b="0" lang="en-US" sz="5400" spc="-1" strike="noStrike">
              <a:latin typeface="Arial"/>
            </a:endParaRPr>
          </a:p>
        </p:txBody>
      </p:sp>
    </p:spTree>
  </p:cSld>
  <p:transition>
    <p:fade/>
  </p:transition>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PlaceHolder 1"/>
          <p:cNvSpPr>
            <a:spLocks noGrp="1"/>
          </p:cNvSpPr>
          <p:nvPr>
            <p:ph type="title"/>
          </p:nvPr>
        </p:nvSpPr>
        <p:spPr>
          <a:xfrm>
            <a:off x="685800" y="857160"/>
            <a:ext cx="7772040" cy="1469520"/>
          </a:xfrm>
          <a:prstGeom prst="rect">
            <a:avLst/>
          </a:prstGeom>
          <a:noFill/>
          <a:ln w="9360">
            <a:noFill/>
          </a:ln>
        </p:spPr>
        <p:txBody>
          <a:bodyPr numCol="1" spcCol="0" anchor="ctr">
            <a:noAutofit/>
          </a:bodyPr>
          <a:p>
            <a:pPr algn="ctr" rtl="1">
              <a:lnSpc>
                <a:spcPct val="115000"/>
              </a:lnSpc>
              <a:buNone/>
            </a:pPr>
            <a:r>
              <a:rPr b="1" lang="en-US" sz="5400" spc="-1" strike="noStrike">
                <a:solidFill>
                  <a:srgbClr val="ffffff"/>
                </a:solidFill>
                <a:latin typeface="Arial"/>
              </a:rPr>
              <a:t> وَابْتِغَاؤُكُم مِّن فَضْلِهِ إِنَّ فِي ذَلِكَ لَآيَاتٍ لِّقَوْمٍ يَسْمَعُونَ</a:t>
            </a:r>
            <a:r>
              <a:rPr b="1" lang="en-US" sz="5400" spc="-1" strike="noStrike">
                <a:solidFill>
                  <a:srgbClr val="ffffff"/>
                </a:solidFill>
                <a:latin typeface="Arial"/>
              </a:rPr>
              <a:t>)</a:t>
            </a:r>
            <a:r>
              <a:rPr b="1" lang="en-US" sz="5400" spc="-1" strike="noStrike">
                <a:solidFill>
                  <a:srgbClr val="ffffff"/>
                </a:solidFill>
                <a:latin typeface="Arial"/>
              </a:rPr>
              <a:t> </a:t>
            </a:r>
            <a:r>
              <a:rPr b="1" lang="ar-SA" sz="5400" spc="-1" strike="noStrike">
                <a:solidFill>
                  <a:srgbClr val="ffffff"/>
                </a:solidFill>
                <a:latin typeface="Arial"/>
                <a:cs typeface="Arial"/>
              </a:rPr>
              <a:t>٢٣</a:t>
            </a:r>
            <a:r>
              <a:rPr b="1" lang="en-US" sz="5400" spc="-1" strike="noStrike">
                <a:solidFill>
                  <a:srgbClr val="ffffff"/>
                </a:solidFill>
                <a:latin typeface="Arial"/>
              </a:rPr>
              <a:t>(</a:t>
            </a:r>
            <a:endParaRPr b="0" lang="en-US" sz="5400" spc="-1" strike="noStrike">
              <a:solidFill>
                <a:srgbClr val="000000"/>
              </a:solidFill>
              <a:latin typeface="Arial"/>
            </a:endParaRPr>
          </a:p>
        </p:txBody>
      </p:sp>
      <p:sp>
        <p:nvSpPr>
          <p:cNvPr id="200" name="PlaceHolder 2"/>
          <p:cNvSpPr>
            <a:spLocks noGrp="1"/>
          </p:cNvSpPr>
          <p:nvPr>
            <p:ph type="subTitle"/>
          </p:nvPr>
        </p:nvSpPr>
        <p:spPr>
          <a:xfrm>
            <a:off x="179280" y="271476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and your seeking of His grace; surely in this are signs for a people who would hear.</a:t>
            </a:r>
            <a:endParaRPr b="0" lang="en-US" sz="3200" spc="-1" strike="noStrike">
              <a:latin typeface="Arial"/>
            </a:endParaRPr>
          </a:p>
        </p:txBody>
      </p:sp>
      <p:sp>
        <p:nvSpPr>
          <p:cNvPr id="201"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202" name="Rectangle 2"/>
          <p:cNvSpPr/>
          <p:nvPr/>
        </p:nvSpPr>
        <p:spPr>
          <a:xfrm>
            <a:off x="728640" y="435780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ar-AE" sz="4800" spc="-1" strike="noStrike">
                <a:solidFill>
                  <a:srgbClr val="ffffff"/>
                </a:solidFill>
                <a:latin typeface="Adobe Arabic"/>
                <a:cs typeface="Adobe Arabic"/>
              </a:rPr>
              <a:t>کرم ﴿روزی﴾ کی تلاش بھی اسکی نشانیوں میں سے ہے بے شک اس میں ان لوگوں کیلئے بہت سی نشانیاں ہیں جو سنتے ہیں</a:t>
            </a:r>
            <a:endParaRPr b="0" lang="en-US" sz="4800" spc="-1" strike="noStrike">
              <a:latin typeface="Arial"/>
            </a:endParaRPr>
          </a:p>
        </p:txBody>
      </p:sp>
    </p:spTree>
  </p:cSld>
  <p:transition>
    <p:fade/>
  </p:transition>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PlaceHolder 1"/>
          <p:cNvSpPr>
            <a:spLocks noGrp="1"/>
          </p:cNvSpPr>
          <p:nvPr>
            <p:ph type="title"/>
          </p:nvPr>
        </p:nvSpPr>
        <p:spPr>
          <a:xfrm>
            <a:off x="685800" y="1413000"/>
            <a:ext cx="7772040" cy="1469520"/>
          </a:xfrm>
          <a:prstGeom prst="rect">
            <a:avLst/>
          </a:prstGeom>
          <a:noFill/>
          <a:ln w="9360">
            <a:noFill/>
          </a:ln>
        </p:spPr>
        <p:txBody>
          <a:bodyPr numCol="1" spcCol="0" anchor="ctr">
            <a:noAutofit/>
          </a:bodyPr>
          <a:p>
            <a:pPr algn="ctr" rtl="1">
              <a:lnSpc>
                <a:spcPct val="115000"/>
              </a:lnSpc>
              <a:buNone/>
            </a:pPr>
            <a:r>
              <a:rPr b="1" lang="ar-SA" sz="5400" spc="-1" strike="noStrike">
                <a:solidFill>
                  <a:srgbClr val="ffffff"/>
                </a:solidFill>
                <a:latin typeface="Arial"/>
                <a:cs typeface="Simplified Arabic"/>
              </a:rPr>
              <a:t>وَمِنْ آيَاتِهِ يُرِيكُمُ الْبَرْقَ خَوْفًا وَطَمَعًا</a:t>
            </a:r>
            <a:r>
              <a:rPr b="1" lang="en-US" sz="5400" spc="-1" strike="noStrike">
                <a:solidFill>
                  <a:srgbClr val="ffffff"/>
                </a:solidFill>
                <a:latin typeface="Arial"/>
              </a:rPr>
              <a:t> </a:t>
            </a:r>
            <a:endParaRPr b="0" lang="en-US" sz="5400" spc="-1" strike="noStrike">
              <a:solidFill>
                <a:srgbClr val="000000"/>
              </a:solidFill>
              <a:latin typeface="Arial"/>
            </a:endParaRPr>
          </a:p>
        </p:txBody>
      </p:sp>
      <p:sp>
        <p:nvSpPr>
          <p:cNvPr id="204" name="PlaceHolder 2"/>
          <p:cNvSpPr>
            <a:spLocks noGrp="1"/>
          </p:cNvSpPr>
          <p:nvPr>
            <p:ph type="subTitle"/>
          </p:nvPr>
        </p:nvSpPr>
        <p:spPr>
          <a:xfrm>
            <a:off x="179280" y="328608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And from His signs is that He shows you the lightning, causing fear and hope;</a:t>
            </a:r>
            <a:endParaRPr b="0" lang="en-US" sz="3200" spc="-1" strike="noStrike">
              <a:latin typeface="Arial"/>
            </a:endParaRPr>
          </a:p>
        </p:txBody>
      </p:sp>
      <p:sp>
        <p:nvSpPr>
          <p:cNvPr id="205"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206" name="Rectangle 2"/>
          <p:cNvSpPr/>
          <p:nvPr/>
        </p:nvSpPr>
        <p:spPr>
          <a:xfrm>
            <a:off x="728640" y="457200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ar-AE" sz="5400" spc="-1" strike="noStrike">
                <a:solidFill>
                  <a:srgbClr val="ffffff"/>
                </a:solidFill>
                <a:latin typeface="Adobe Arabic"/>
                <a:cs typeface="Adobe Arabic"/>
              </a:rPr>
              <a:t>اسکینشانیوں میں یہ بھی ہے کہ وہ خوف و امید میں تم کو بجلی دکھاتا ہے</a:t>
            </a:r>
            <a:endParaRPr b="0" lang="en-US" sz="5400" spc="-1" strike="noStrike">
              <a:latin typeface="Arial"/>
            </a:endParaRPr>
          </a:p>
        </p:txBody>
      </p:sp>
    </p:spTree>
  </p:cSld>
  <p:transition>
    <p:fade/>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 name="PlaceHolder 1"/>
          <p:cNvSpPr>
            <a:spLocks noGrp="1"/>
          </p:cNvSpPr>
          <p:nvPr>
            <p:ph type="title"/>
          </p:nvPr>
        </p:nvSpPr>
        <p:spPr>
          <a:xfrm>
            <a:off x="685800" y="1387440"/>
            <a:ext cx="7772040" cy="1469520"/>
          </a:xfrm>
          <a:prstGeom prst="rect">
            <a:avLst/>
          </a:prstGeom>
          <a:noFill/>
          <a:ln w="9360">
            <a:noFill/>
          </a:ln>
        </p:spPr>
        <p:txBody>
          <a:bodyPr numCol="1" spcCol="0" anchor="ctr">
            <a:noAutofit/>
          </a:bodyPr>
          <a:p>
            <a:pPr algn="ctr" rtl="1">
              <a:lnSpc>
                <a:spcPct val="115000"/>
              </a:lnSpc>
              <a:buNone/>
            </a:pPr>
            <a:r>
              <a:rPr b="1" lang="ar-SA" sz="6000" spc="-1" strike="noStrike">
                <a:solidFill>
                  <a:srgbClr val="ffffff"/>
                </a:solidFill>
                <a:latin typeface="Arial"/>
                <a:cs typeface="Simplified Arabic"/>
              </a:rPr>
              <a:t>الم (</a:t>
            </a:r>
            <a:r>
              <a:rPr b="1" lang="ar-SA" sz="6000" spc="-1" strike="noStrike">
                <a:solidFill>
                  <a:srgbClr val="ffffff"/>
                </a:solidFill>
                <a:latin typeface="Arial"/>
                <a:cs typeface="Simplified Arabic"/>
              </a:rPr>
              <a:t>١</a:t>
            </a:r>
            <a:r>
              <a:rPr b="1" lang="en-US" sz="6000" spc="-1" strike="noStrike">
                <a:solidFill>
                  <a:srgbClr val="ffffff"/>
                </a:solidFill>
                <a:latin typeface="Arial"/>
              </a:rPr>
              <a:t>)</a:t>
            </a:r>
            <a:endParaRPr b="0" lang="en-US" sz="6000" spc="-1" strike="noStrike">
              <a:solidFill>
                <a:srgbClr val="000000"/>
              </a:solidFill>
              <a:latin typeface="Arial"/>
            </a:endParaRPr>
          </a:p>
        </p:txBody>
      </p:sp>
      <p:sp>
        <p:nvSpPr>
          <p:cNvPr id="64" name="PlaceHolder 2"/>
          <p:cNvSpPr>
            <a:spLocks noGrp="1"/>
          </p:cNvSpPr>
          <p:nvPr>
            <p:ph type="subTitle"/>
          </p:nvPr>
        </p:nvSpPr>
        <p:spPr>
          <a:xfrm>
            <a:off x="179280" y="388620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Alif L</a:t>
            </a:r>
            <a:r>
              <a:rPr b="1" lang="en-US" sz="3200" spc="-1" strike="noStrike">
                <a:solidFill>
                  <a:srgbClr val="ffff00"/>
                </a:solidFill>
                <a:latin typeface="Al-Arial"/>
                <a:ea typeface="MS Mincho"/>
              </a:rPr>
              <a:t>á</a:t>
            </a:r>
            <a:r>
              <a:rPr b="1" lang="en-US" sz="3200" spc="-1" strike="noStrike">
                <a:solidFill>
                  <a:srgbClr val="ffff00"/>
                </a:solidFill>
                <a:latin typeface="Arial"/>
                <a:ea typeface="MS Mincho"/>
              </a:rPr>
              <a:t>m M</a:t>
            </a:r>
            <a:r>
              <a:rPr b="1" lang="en-US" sz="3200" spc="-1" strike="noStrike">
                <a:solidFill>
                  <a:srgbClr val="ffff00"/>
                </a:solidFill>
                <a:latin typeface="Al-Arial"/>
                <a:ea typeface="MS Mincho"/>
              </a:rPr>
              <a:t>í</a:t>
            </a:r>
            <a:r>
              <a:rPr b="1" lang="en-US" sz="3200" spc="-1" strike="noStrike">
                <a:solidFill>
                  <a:srgbClr val="ffff00"/>
                </a:solidFill>
                <a:latin typeface="Arial"/>
                <a:ea typeface="MS Mincho"/>
              </a:rPr>
              <a:t>m. </a:t>
            </a:r>
            <a:endParaRPr b="0" lang="en-US" sz="3200" spc="-1" strike="noStrike">
              <a:latin typeface="Arial"/>
            </a:endParaRPr>
          </a:p>
        </p:txBody>
      </p:sp>
      <p:sp>
        <p:nvSpPr>
          <p:cNvPr id="65"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66" name="Rectangle 2"/>
          <p:cNvSpPr/>
          <p:nvPr/>
        </p:nvSpPr>
        <p:spPr>
          <a:xfrm>
            <a:off x="642960" y="474516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ar-SA" sz="6000" spc="-1" strike="noStrike">
                <a:solidFill>
                  <a:srgbClr val="ffffff"/>
                </a:solidFill>
                <a:latin typeface="Adobe Arabic"/>
                <a:cs typeface="Adobe Arabic"/>
              </a:rPr>
              <a:t>الم</a:t>
            </a:r>
            <a:endParaRPr b="0" lang="en-US" sz="6000" spc="-1" strike="noStrike">
              <a:latin typeface="Arial"/>
            </a:endParaRPr>
          </a:p>
        </p:txBody>
      </p:sp>
    </p:spTree>
  </p:cSld>
  <p:transition>
    <p:fade/>
  </p:transition>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PlaceHolder 1"/>
          <p:cNvSpPr>
            <a:spLocks noGrp="1"/>
          </p:cNvSpPr>
          <p:nvPr>
            <p:ph type="title"/>
          </p:nvPr>
        </p:nvSpPr>
        <p:spPr>
          <a:xfrm>
            <a:off x="685800" y="1413000"/>
            <a:ext cx="7772040" cy="1469520"/>
          </a:xfrm>
          <a:prstGeom prst="rect">
            <a:avLst/>
          </a:prstGeom>
          <a:noFill/>
          <a:ln w="9360">
            <a:noFill/>
          </a:ln>
        </p:spPr>
        <p:txBody>
          <a:bodyPr numCol="1" spcCol="0" anchor="ctr">
            <a:noAutofit/>
          </a:bodyPr>
          <a:p>
            <a:pPr algn="ctr" rtl="1">
              <a:lnSpc>
                <a:spcPct val="115000"/>
              </a:lnSpc>
              <a:buNone/>
            </a:pPr>
            <a:r>
              <a:rPr b="1" lang="en-US" sz="5400" spc="-1" strike="noStrike">
                <a:solidFill>
                  <a:srgbClr val="ffffff"/>
                </a:solidFill>
                <a:latin typeface="Arial"/>
              </a:rPr>
              <a:t> وَيُنَزِّلُ مِنَ السَّمَاء مَاء فَيُحْيِي بِهِ الْأَرْضَ بَعْدَ مَوْتِهَا</a:t>
            </a:r>
            <a:r>
              <a:rPr b="1" lang="en-US" sz="5400" spc="-1" strike="noStrike">
                <a:solidFill>
                  <a:srgbClr val="ffffff"/>
                </a:solidFill>
                <a:latin typeface="Arial"/>
              </a:rPr>
              <a:t> </a:t>
            </a:r>
            <a:endParaRPr b="0" lang="en-US" sz="5400" spc="-1" strike="noStrike">
              <a:solidFill>
                <a:srgbClr val="000000"/>
              </a:solidFill>
              <a:latin typeface="Arial"/>
            </a:endParaRPr>
          </a:p>
        </p:txBody>
      </p:sp>
      <p:sp>
        <p:nvSpPr>
          <p:cNvPr id="208" name="PlaceHolder 2"/>
          <p:cNvSpPr>
            <a:spLocks noGrp="1"/>
          </p:cNvSpPr>
          <p:nvPr>
            <p:ph type="subTitle"/>
          </p:nvPr>
        </p:nvSpPr>
        <p:spPr>
          <a:xfrm>
            <a:off x="179280" y="342900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and He sends down water from the sky, and gives life with it to the earth;</a:t>
            </a:r>
            <a:endParaRPr b="0" lang="en-US" sz="3200" spc="-1" strike="noStrike">
              <a:latin typeface="Arial"/>
            </a:endParaRPr>
          </a:p>
        </p:txBody>
      </p:sp>
      <p:sp>
        <p:nvSpPr>
          <p:cNvPr id="209"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210" name="Rectangle 2"/>
          <p:cNvSpPr/>
          <p:nvPr/>
        </p:nvSpPr>
        <p:spPr>
          <a:xfrm>
            <a:off x="800280" y="471492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en-US" sz="5400" spc="-1" strike="noStrike">
                <a:solidFill>
                  <a:srgbClr val="ffffff"/>
                </a:solidFill>
                <a:latin typeface="Adobe Arabic"/>
              </a:rPr>
              <a:t> اور آسمان سے پانی برساتا ہے، پھر اس سے مردہ زمین کو آباد کرتا ہے</a:t>
            </a:r>
            <a:endParaRPr b="0" lang="en-US" sz="5400" spc="-1" strike="noStrike">
              <a:latin typeface="Arial"/>
            </a:endParaRPr>
          </a:p>
        </p:txBody>
      </p:sp>
    </p:spTree>
  </p:cSld>
  <p:transition>
    <p:fade/>
  </p:transition>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PlaceHolder 1"/>
          <p:cNvSpPr>
            <a:spLocks noGrp="1"/>
          </p:cNvSpPr>
          <p:nvPr>
            <p:ph type="title"/>
          </p:nvPr>
        </p:nvSpPr>
        <p:spPr>
          <a:xfrm>
            <a:off x="685800" y="1413000"/>
            <a:ext cx="7772040" cy="1469520"/>
          </a:xfrm>
          <a:prstGeom prst="rect">
            <a:avLst/>
          </a:prstGeom>
          <a:noFill/>
          <a:ln w="9360">
            <a:noFill/>
          </a:ln>
        </p:spPr>
        <p:txBody>
          <a:bodyPr numCol="1" spcCol="0" anchor="ctr">
            <a:noAutofit/>
          </a:bodyPr>
          <a:p>
            <a:pPr algn="ctr" rtl="1">
              <a:lnSpc>
                <a:spcPct val="115000"/>
              </a:lnSpc>
              <a:buNone/>
            </a:pPr>
            <a:r>
              <a:rPr b="1" lang="en-US" sz="5400" spc="-1" strike="noStrike">
                <a:solidFill>
                  <a:srgbClr val="ffffff"/>
                </a:solidFill>
                <a:latin typeface="Arial"/>
              </a:rPr>
              <a:t> إِنَّ فِي ذَلِكَ لَآيَاتٍ لِّقَوْمٍ يَعْقِلُونَ</a:t>
            </a:r>
            <a:r>
              <a:rPr b="1" lang="en-US" sz="5400" spc="-1" strike="noStrike">
                <a:solidFill>
                  <a:srgbClr val="ffffff"/>
                </a:solidFill>
                <a:latin typeface="Arial"/>
              </a:rPr>
              <a:t> </a:t>
            </a:r>
            <a:br/>
            <a:r>
              <a:rPr b="1" lang="en-US" sz="5400" spc="-1" strike="noStrike">
                <a:solidFill>
                  <a:srgbClr val="ffffff"/>
                </a:solidFill>
                <a:latin typeface="Arial"/>
              </a:rPr>
              <a:t>)</a:t>
            </a:r>
            <a:r>
              <a:rPr b="1" lang="en-US" sz="5400" spc="-1" strike="noStrike">
                <a:solidFill>
                  <a:srgbClr val="ffffff"/>
                </a:solidFill>
                <a:latin typeface="Arial"/>
              </a:rPr>
              <a:t> </a:t>
            </a:r>
            <a:r>
              <a:rPr b="1" lang="ar-SA" sz="5400" spc="-1" strike="noStrike">
                <a:solidFill>
                  <a:srgbClr val="ffffff"/>
                </a:solidFill>
                <a:latin typeface="Arial"/>
                <a:cs typeface="Arial"/>
              </a:rPr>
              <a:t>٢٤</a:t>
            </a:r>
            <a:r>
              <a:rPr b="1" lang="en-US" sz="5400" spc="-1" strike="noStrike">
                <a:solidFill>
                  <a:srgbClr val="ffffff"/>
                </a:solidFill>
                <a:latin typeface="Arial"/>
              </a:rPr>
              <a:t>(</a:t>
            </a:r>
            <a:endParaRPr b="0" lang="en-US" sz="5400" spc="-1" strike="noStrike">
              <a:solidFill>
                <a:srgbClr val="000000"/>
              </a:solidFill>
              <a:latin typeface="Arial"/>
            </a:endParaRPr>
          </a:p>
        </p:txBody>
      </p:sp>
      <p:sp>
        <p:nvSpPr>
          <p:cNvPr id="212" name="PlaceHolder 2"/>
          <p:cNvSpPr>
            <a:spLocks noGrp="1"/>
          </p:cNvSpPr>
          <p:nvPr>
            <p:ph type="subTitle"/>
          </p:nvPr>
        </p:nvSpPr>
        <p:spPr>
          <a:xfrm>
            <a:off x="179280" y="335772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surely in this there are signs for a people who understand.</a:t>
            </a:r>
            <a:endParaRPr b="0" lang="en-US" sz="3200" spc="-1" strike="noStrike">
              <a:latin typeface="Arial"/>
            </a:endParaRPr>
          </a:p>
        </p:txBody>
      </p:sp>
      <p:sp>
        <p:nvSpPr>
          <p:cNvPr id="213"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214" name="Rectangle 2"/>
          <p:cNvSpPr/>
          <p:nvPr/>
        </p:nvSpPr>
        <p:spPr>
          <a:xfrm>
            <a:off x="714240" y="471492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ar-AE" sz="5400" spc="-1" strike="noStrike">
                <a:solidFill>
                  <a:srgbClr val="ffffff"/>
                </a:solidFill>
                <a:latin typeface="Adobe Arabic"/>
                <a:cs typeface="Adobe Arabic"/>
              </a:rPr>
              <a:t>بے شک اس میں عقل والوں کے لیے</a:t>
            </a:r>
            <a:r>
              <a:rPr b="1" lang="en-US" sz="5400" spc="-1" strike="noStrike">
                <a:solidFill>
                  <a:srgbClr val="ffffff"/>
                </a:solidFill>
                <a:latin typeface="Adobe Arabic"/>
              </a:rPr>
              <a:t> بہت سی دلیلیں ہیں</a:t>
            </a:r>
            <a:endParaRPr b="0" lang="en-US" sz="5400" spc="-1" strike="noStrike">
              <a:latin typeface="Arial"/>
            </a:endParaRPr>
          </a:p>
        </p:txBody>
      </p:sp>
    </p:spTree>
  </p:cSld>
  <p:transition>
    <p:fade/>
  </p:transition>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PlaceHolder 1"/>
          <p:cNvSpPr>
            <a:spLocks noGrp="1"/>
          </p:cNvSpPr>
          <p:nvPr>
            <p:ph type="title"/>
          </p:nvPr>
        </p:nvSpPr>
        <p:spPr>
          <a:xfrm>
            <a:off x="685800" y="1413000"/>
            <a:ext cx="7772040" cy="1469520"/>
          </a:xfrm>
          <a:prstGeom prst="rect">
            <a:avLst/>
          </a:prstGeom>
          <a:noFill/>
          <a:ln w="9360">
            <a:noFill/>
          </a:ln>
        </p:spPr>
        <p:txBody>
          <a:bodyPr numCol="1" spcCol="0" anchor="ctr">
            <a:noAutofit/>
          </a:bodyPr>
          <a:p>
            <a:pPr algn="ctr" rtl="1">
              <a:lnSpc>
                <a:spcPct val="115000"/>
              </a:lnSpc>
              <a:buNone/>
            </a:pPr>
            <a:r>
              <a:rPr b="1" lang="ar-SA" sz="5400" spc="-1" strike="noStrike">
                <a:solidFill>
                  <a:srgbClr val="ffffff"/>
                </a:solidFill>
                <a:latin typeface="Arial"/>
                <a:cs typeface="Simplified Arabic"/>
              </a:rPr>
              <a:t>وَمِنْ آيَاتِهِ أَن تَقُومَ السَّمَاء وَالْأَرْضُ بِأَمْرِهِ</a:t>
            </a:r>
            <a:r>
              <a:rPr b="1" lang="en-US" sz="5400" spc="-1" strike="noStrike">
                <a:solidFill>
                  <a:srgbClr val="ffffff"/>
                </a:solidFill>
                <a:latin typeface="Arial"/>
              </a:rPr>
              <a:t> </a:t>
            </a:r>
            <a:endParaRPr b="0" lang="en-US" sz="5400" spc="-1" strike="noStrike">
              <a:solidFill>
                <a:srgbClr val="000000"/>
              </a:solidFill>
              <a:latin typeface="Arial"/>
            </a:endParaRPr>
          </a:p>
        </p:txBody>
      </p:sp>
      <p:sp>
        <p:nvSpPr>
          <p:cNvPr id="216" name="PlaceHolder 2"/>
          <p:cNvSpPr>
            <a:spLocks noGrp="1"/>
          </p:cNvSpPr>
          <p:nvPr>
            <p:ph type="subTitle"/>
          </p:nvPr>
        </p:nvSpPr>
        <p:spPr>
          <a:xfrm>
            <a:off x="179280" y="342900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And from His signs is that the heaven and the earth stand firm by His command.</a:t>
            </a:r>
            <a:endParaRPr b="0" lang="en-US" sz="3200" spc="-1" strike="noStrike">
              <a:latin typeface="Arial"/>
            </a:endParaRPr>
          </a:p>
        </p:txBody>
      </p:sp>
      <p:sp>
        <p:nvSpPr>
          <p:cNvPr id="217"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218" name="Rectangle 2"/>
          <p:cNvSpPr/>
          <p:nvPr/>
        </p:nvSpPr>
        <p:spPr>
          <a:xfrm>
            <a:off x="642960" y="474516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en-US" sz="5400" spc="-1" strike="noStrike">
                <a:solidFill>
                  <a:srgbClr val="ffffff"/>
                </a:solidFill>
                <a:latin typeface="Adobe Arabic"/>
              </a:rPr>
              <a:t> اور اس کی نشانیوں میں یہ بھی ہے کہ آسمان و زمین اس کے حکم سے قائمہیں</a:t>
            </a:r>
            <a:r>
              <a:rPr b="1" lang="en-US" sz="5400" spc="-1" strike="noStrike">
                <a:solidFill>
                  <a:srgbClr val="ffffff"/>
                </a:solidFill>
                <a:latin typeface="Adobe Arabic"/>
              </a:rPr>
              <a:t> </a:t>
            </a:r>
            <a:endParaRPr b="0" lang="en-US" sz="5400" spc="-1" strike="noStrike">
              <a:latin typeface="Arial"/>
            </a:endParaRPr>
          </a:p>
        </p:txBody>
      </p:sp>
    </p:spTree>
  </p:cSld>
  <p:transition>
    <p:fade/>
  </p:transition>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PlaceHolder 1"/>
          <p:cNvSpPr>
            <a:spLocks noGrp="1"/>
          </p:cNvSpPr>
          <p:nvPr>
            <p:ph type="title"/>
          </p:nvPr>
        </p:nvSpPr>
        <p:spPr>
          <a:xfrm>
            <a:off x="685800" y="1413000"/>
            <a:ext cx="7772040" cy="1469520"/>
          </a:xfrm>
          <a:prstGeom prst="rect">
            <a:avLst/>
          </a:prstGeom>
          <a:noFill/>
          <a:ln w="9360">
            <a:noFill/>
          </a:ln>
        </p:spPr>
        <p:txBody>
          <a:bodyPr numCol="1" spcCol="0" anchor="ctr">
            <a:noAutofit/>
          </a:bodyPr>
          <a:p>
            <a:pPr algn="ctr" rtl="1">
              <a:lnSpc>
                <a:spcPct val="115000"/>
              </a:lnSpc>
              <a:buNone/>
            </a:pPr>
            <a:r>
              <a:rPr b="1" lang="en-US" sz="5400" spc="-1" strike="noStrike">
                <a:solidFill>
                  <a:srgbClr val="ffffff"/>
                </a:solidFill>
                <a:latin typeface="Arial"/>
              </a:rPr>
              <a:t> ثُمَّ إِذَا دَعَاكُمْ دَعْوَةً مِّنَ الْأَرْضِ إِذَا أَنتُمْ تَخْرُجُونَ</a:t>
            </a:r>
            <a:r>
              <a:rPr b="1" lang="en-US" sz="5400" spc="-1" strike="noStrike">
                <a:solidFill>
                  <a:srgbClr val="ffffff"/>
                </a:solidFill>
                <a:latin typeface="Arial"/>
              </a:rPr>
              <a:t>)</a:t>
            </a:r>
            <a:r>
              <a:rPr b="1" lang="en-US" sz="5400" spc="-1" strike="noStrike">
                <a:solidFill>
                  <a:srgbClr val="ffffff"/>
                </a:solidFill>
                <a:latin typeface="Arial"/>
              </a:rPr>
              <a:t> </a:t>
            </a:r>
            <a:r>
              <a:rPr b="1" lang="ar-SA" sz="5400" spc="-1" strike="noStrike">
                <a:solidFill>
                  <a:srgbClr val="ffffff"/>
                </a:solidFill>
                <a:latin typeface="Arial"/>
                <a:cs typeface="Arial"/>
              </a:rPr>
              <a:t>٢٥</a:t>
            </a:r>
            <a:r>
              <a:rPr b="1" lang="en-US" sz="5400" spc="-1" strike="noStrike">
                <a:solidFill>
                  <a:srgbClr val="ffffff"/>
                </a:solidFill>
                <a:latin typeface="Arial"/>
              </a:rPr>
              <a:t>(</a:t>
            </a:r>
            <a:endParaRPr b="0" lang="en-US" sz="5400" spc="-1" strike="noStrike">
              <a:solidFill>
                <a:srgbClr val="000000"/>
              </a:solidFill>
              <a:latin typeface="Arial"/>
            </a:endParaRPr>
          </a:p>
        </p:txBody>
      </p:sp>
      <p:sp>
        <p:nvSpPr>
          <p:cNvPr id="220" name="PlaceHolder 2"/>
          <p:cNvSpPr>
            <a:spLocks noGrp="1"/>
          </p:cNvSpPr>
          <p:nvPr>
            <p:ph type="subTitle"/>
          </p:nvPr>
        </p:nvSpPr>
        <p:spPr>
          <a:xfrm>
            <a:off x="179280" y="321480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Then when He calls you with a (single) call from out of the earth, lo! you shall come forth.</a:t>
            </a:r>
            <a:endParaRPr b="0" lang="en-US" sz="3200" spc="-1" strike="noStrike">
              <a:latin typeface="Arial"/>
            </a:endParaRPr>
          </a:p>
        </p:txBody>
      </p:sp>
      <p:sp>
        <p:nvSpPr>
          <p:cNvPr id="221"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222" name="Rectangle 2"/>
          <p:cNvSpPr/>
          <p:nvPr/>
        </p:nvSpPr>
        <p:spPr>
          <a:xfrm>
            <a:off x="642960" y="474516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en-US" sz="4800" spc="-1" strike="noStrike">
                <a:solidFill>
                  <a:srgbClr val="ffffff"/>
                </a:solidFill>
                <a:latin typeface="Adobe Arabic"/>
              </a:rPr>
              <a:t> پھر﴿موت کے بعد﴾ جب وہ تمہیں بلائے گا تو تم ﴿زندہ ہوکر﴾ زمین سے نکل آئوگے</a:t>
            </a:r>
            <a:endParaRPr b="0" lang="en-US" sz="4800" spc="-1" strike="noStrike">
              <a:latin typeface="Arial"/>
            </a:endParaRPr>
          </a:p>
        </p:txBody>
      </p:sp>
    </p:spTree>
  </p:cSld>
  <p:transition>
    <p:fade/>
  </p:transition>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PlaceHolder 1"/>
          <p:cNvSpPr>
            <a:spLocks noGrp="1"/>
          </p:cNvSpPr>
          <p:nvPr>
            <p:ph type="title"/>
          </p:nvPr>
        </p:nvSpPr>
        <p:spPr>
          <a:xfrm>
            <a:off x="685800" y="1413000"/>
            <a:ext cx="7772040" cy="1469520"/>
          </a:xfrm>
          <a:prstGeom prst="rect">
            <a:avLst/>
          </a:prstGeom>
          <a:noFill/>
          <a:ln w="9360">
            <a:noFill/>
          </a:ln>
        </p:spPr>
        <p:txBody>
          <a:bodyPr numCol="1" spcCol="0" anchor="ctr">
            <a:noAutofit/>
          </a:bodyPr>
          <a:p>
            <a:pPr algn="ctr" rtl="1">
              <a:lnSpc>
                <a:spcPct val="115000"/>
              </a:lnSpc>
              <a:buNone/>
            </a:pPr>
            <a:r>
              <a:rPr b="1" lang="ar-SA" sz="5400" spc="-1" strike="noStrike">
                <a:solidFill>
                  <a:srgbClr val="ffffff"/>
                </a:solidFill>
                <a:latin typeface="Arial"/>
                <a:cs typeface="Simplified Arabic"/>
              </a:rPr>
              <a:t>وَلَهُ مَن فِي السَّمَاوَاتِ وَالْأَرْضِ كُلٌّ لَّهُ قَانِتُونَ</a:t>
            </a:r>
            <a:r>
              <a:rPr b="1" lang="en-US" sz="5400" spc="-1" strike="noStrike">
                <a:solidFill>
                  <a:srgbClr val="ffffff"/>
                </a:solidFill>
                <a:latin typeface="Arial"/>
              </a:rPr>
              <a:t>)</a:t>
            </a:r>
            <a:r>
              <a:rPr b="1" lang="en-US" sz="5400" spc="-1" strike="noStrike">
                <a:solidFill>
                  <a:srgbClr val="ffffff"/>
                </a:solidFill>
                <a:latin typeface="Arial"/>
              </a:rPr>
              <a:t> </a:t>
            </a:r>
            <a:r>
              <a:rPr b="1" lang="ar-SA" sz="5400" spc="-1" strike="noStrike">
                <a:solidFill>
                  <a:srgbClr val="ffffff"/>
                </a:solidFill>
                <a:latin typeface="Arial"/>
                <a:cs typeface="Arial"/>
              </a:rPr>
              <a:t>٢٦</a:t>
            </a:r>
            <a:r>
              <a:rPr b="1" lang="en-US" sz="5400" spc="-1" strike="noStrike">
                <a:solidFill>
                  <a:srgbClr val="ffffff"/>
                </a:solidFill>
                <a:latin typeface="Arial"/>
              </a:rPr>
              <a:t>(</a:t>
            </a:r>
            <a:endParaRPr b="0" lang="en-US" sz="5400" spc="-1" strike="noStrike">
              <a:solidFill>
                <a:srgbClr val="000000"/>
              </a:solidFill>
              <a:latin typeface="Arial"/>
            </a:endParaRPr>
          </a:p>
        </p:txBody>
      </p:sp>
      <p:sp>
        <p:nvSpPr>
          <p:cNvPr id="224" name="PlaceHolder 2"/>
          <p:cNvSpPr>
            <a:spLocks noGrp="1"/>
          </p:cNvSpPr>
          <p:nvPr>
            <p:ph type="subTitle"/>
          </p:nvPr>
        </p:nvSpPr>
        <p:spPr>
          <a:xfrm>
            <a:off x="179280" y="314316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To Him belongs whosoever is in the heavens and the earth; all are obedient to Him.</a:t>
            </a:r>
            <a:endParaRPr b="0" lang="en-US" sz="3200" spc="-1" strike="noStrike">
              <a:latin typeface="Arial"/>
            </a:endParaRPr>
          </a:p>
        </p:txBody>
      </p:sp>
      <p:sp>
        <p:nvSpPr>
          <p:cNvPr id="225"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226" name="Rectangle 2"/>
          <p:cNvSpPr/>
          <p:nvPr/>
        </p:nvSpPr>
        <p:spPr>
          <a:xfrm>
            <a:off x="642960" y="474516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en-US" sz="4800" spc="-1" strike="noStrike">
                <a:solidFill>
                  <a:srgbClr val="ffffff"/>
                </a:solidFill>
                <a:latin typeface="Adobe Arabic"/>
              </a:rPr>
              <a:t> جو کچھ بھی آسمانوں اور زمین میں ہے وہ اسی کا ہےور سب چیزیں اسی کی تابع ہیں</a:t>
            </a:r>
            <a:endParaRPr b="0" lang="en-US" sz="4800" spc="-1" strike="noStrike">
              <a:latin typeface="Arial"/>
            </a:endParaRPr>
          </a:p>
        </p:txBody>
      </p:sp>
    </p:spTree>
  </p:cSld>
  <p:transition>
    <p:fade/>
  </p:transition>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PlaceHolder 1"/>
          <p:cNvSpPr>
            <a:spLocks noGrp="1"/>
          </p:cNvSpPr>
          <p:nvPr>
            <p:ph type="title"/>
          </p:nvPr>
        </p:nvSpPr>
        <p:spPr>
          <a:xfrm>
            <a:off x="685800" y="1413000"/>
            <a:ext cx="7772040" cy="1469520"/>
          </a:xfrm>
          <a:prstGeom prst="rect">
            <a:avLst/>
          </a:prstGeom>
          <a:noFill/>
          <a:ln w="9360">
            <a:noFill/>
          </a:ln>
        </p:spPr>
        <p:txBody>
          <a:bodyPr numCol="1" spcCol="0" anchor="ctr">
            <a:noAutofit/>
          </a:bodyPr>
          <a:p>
            <a:pPr algn="ctr" rtl="1">
              <a:lnSpc>
                <a:spcPct val="115000"/>
              </a:lnSpc>
              <a:buNone/>
            </a:pPr>
            <a:r>
              <a:rPr b="1" lang="ar-SA" sz="5400" spc="-1" strike="noStrike">
                <a:solidFill>
                  <a:srgbClr val="ffffff"/>
                </a:solidFill>
                <a:latin typeface="Arial"/>
                <a:cs typeface="Simplified Arabic"/>
              </a:rPr>
              <a:t>وَهُوَ الَّذِي يَبْدَأُ الْخَلْقَ ثُمَّ يُعِيدُهُ وَهُوَ أَهْوَنُ عَلَيْهِ</a:t>
            </a:r>
            <a:r>
              <a:rPr b="1" lang="en-US" sz="5400" spc="-1" strike="noStrike">
                <a:solidFill>
                  <a:srgbClr val="ffffff"/>
                </a:solidFill>
                <a:latin typeface="Arial"/>
              </a:rPr>
              <a:t> </a:t>
            </a:r>
            <a:endParaRPr b="0" lang="en-US" sz="5400" spc="-1" strike="noStrike">
              <a:solidFill>
                <a:srgbClr val="000000"/>
              </a:solidFill>
              <a:latin typeface="Arial"/>
            </a:endParaRPr>
          </a:p>
        </p:txBody>
      </p:sp>
      <p:sp>
        <p:nvSpPr>
          <p:cNvPr id="228" name="PlaceHolder 2"/>
          <p:cNvSpPr>
            <a:spLocks noGrp="1"/>
          </p:cNvSpPr>
          <p:nvPr>
            <p:ph type="subTitle"/>
          </p:nvPr>
        </p:nvSpPr>
        <p:spPr>
          <a:xfrm>
            <a:off x="179280" y="300024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He it is who originates creation, and then reproduces it, and that is easy for Him;</a:t>
            </a:r>
            <a:endParaRPr b="0" lang="en-US" sz="3200" spc="-1" strike="noStrike">
              <a:latin typeface="Arial"/>
            </a:endParaRPr>
          </a:p>
        </p:txBody>
      </p:sp>
      <p:sp>
        <p:nvSpPr>
          <p:cNvPr id="229"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230" name="Rectangle 2"/>
          <p:cNvSpPr/>
          <p:nvPr/>
        </p:nvSpPr>
        <p:spPr>
          <a:xfrm>
            <a:off x="728640" y="457200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ar-AE" sz="5400" spc="-1" strike="noStrike">
                <a:solidFill>
                  <a:srgbClr val="ffffff"/>
                </a:solidFill>
                <a:latin typeface="Adobe Arabic"/>
                <a:cs typeface="Adobe Arabic"/>
              </a:rPr>
              <a:t>وہی ہے جو مخلوقات کو پہلی بار پیدا کرتا ہے، پھر وہ دوبارہ پیدا کرے گا اور یہ کام اس کیلئے آسان ہے </a:t>
            </a:r>
            <a:endParaRPr b="0" lang="en-US" sz="5400" spc="-1" strike="noStrike">
              <a:latin typeface="Arial"/>
            </a:endParaRPr>
          </a:p>
        </p:txBody>
      </p:sp>
    </p:spTree>
  </p:cSld>
  <p:transition>
    <p:fade/>
  </p:transition>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PlaceHolder 1"/>
          <p:cNvSpPr>
            <a:spLocks noGrp="1"/>
          </p:cNvSpPr>
          <p:nvPr>
            <p:ph type="title"/>
          </p:nvPr>
        </p:nvSpPr>
        <p:spPr>
          <a:xfrm>
            <a:off x="685800" y="785880"/>
            <a:ext cx="7772040" cy="1469520"/>
          </a:xfrm>
          <a:prstGeom prst="rect">
            <a:avLst/>
          </a:prstGeom>
          <a:noFill/>
          <a:ln w="9360">
            <a:noFill/>
          </a:ln>
        </p:spPr>
        <p:txBody>
          <a:bodyPr numCol="1" spcCol="0" anchor="ctr">
            <a:noAutofit/>
          </a:bodyPr>
          <a:p>
            <a:pPr algn="ctr" rtl="1">
              <a:lnSpc>
                <a:spcPct val="115000"/>
              </a:lnSpc>
              <a:buNone/>
            </a:pPr>
            <a:r>
              <a:rPr b="1" lang="en-US" sz="5400" spc="-1" strike="noStrike">
                <a:solidFill>
                  <a:srgbClr val="ffffff"/>
                </a:solidFill>
                <a:latin typeface="Arial"/>
              </a:rPr>
              <a:t> وَلَهُ الْمَثَلُ الْأَعْلَى فِي السَّمَاوَاتِ وَالْأَرْضِ وَهُوَ الْعَزِيزُ الْحَكِيمُ</a:t>
            </a:r>
            <a:r>
              <a:rPr b="1" lang="en-US" sz="5400" spc="-1" strike="noStrike">
                <a:solidFill>
                  <a:srgbClr val="ffffff"/>
                </a:solidFill>
                <a:latin typeface="Arial"/>
              </a:rPr>
              <a:t>)</a:t>
            </a:r>
            <a:r>
              <a:rPr b="1" lang="en-US" sz="5400" spc="-1" strike="noStrike">
                <a:solidFill>
                  <a:srgbClr val="ffffff"/>
                </a:solidFill>
                <a:latin typeface="Arial"/>
              </a:rPr>
              <a:t> </a:t>
            </a:r>
            <a:r>
              <a:rPr b="1" lang="ar-SA" sz="5400" spc="-1" strike="noStrike">
                <a:solidFill>
                  <a:srgbClr val="ffffff"/>
                </a:solidFill>
                <a:latin typeface="Arial"/>
                <a:cs typeface="Arial"/>
              </a:rPr>
              <a:t>٢٧</a:t>
            </a:r>
            <a:r>
              <a:rPr b="1" lang="en-US" sz="5400" spc="-1" strike="noStrike">
                <a:solidFill>
                  <a:srgbClr val="ffffff"/>
                </a:solidFill>
                <a:latin typeface="Arial"/>
              </a:rPr>
              <a:t>(</a:t>
            </a:r>
            <a:endParaRPr b="0" lang="en-US" sz="5400" spc="-1" strike="noStrike">
              <a:solidFill>
                <a:srgbClr val="000000"/>
              </a:solidFill>
              <a:latin typeface="Arial"/>
            </a:endParaRPr>
          </a:p>
        </p:txBody>
      </p:sp>
      <p:sp>
        <p:nvSpPr>
          <p:cNvPr id="232" name="PlaceHolder 2"/>
          <p:cNvSpPr>
            <a:spLocks noGrp="1"/>
          </p:cNvSpPr>
          <p:nvPr>
            <p:ph type="subTitle"/>
          </p:nvPr>
        </p:nvSpPr>
        <p:spPr>
          <a:xfrm>
            <a:off x="179280" y="257184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His are the exalted attributes in the heavens and the earth, and He is the Mighty, the Wise.</a:t>
            </a:r>
            <a:endParaRPr b="0" lang="en-US" sz="3200" spc="-1" strike="noStrike">
              <a:latin typeface="Arial"/>
            </a:endParaRPr>
          </a:p>
        </p:txBody>
      </p:sp>
      <p:sp>
        <p:nvSpPr>
          <p:cNvPr id="233"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234" name="Rectangle 2"/>
          <p:cNvSpPr/>
          <p:nvPr/>
        </p:nvSpPr>
        <p:spPr>
          <a:xfrm>
            <a:off x="728640" y="457200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ar-AE" sz="5400" spc="-1" strike="noStrike">
                <a:solidFill>
                  <a:srgbClr val="ffffff"/>
                </a:solidFill>
                <a:latin typeface="Adobe Arabic"/>
                <a:cs typeface="Adobe Arabic"/>
              </a:rPr>
              <a:t>اور سارے آسمانوں اور زمین میں اس کی شان سب سے بالاتر ہے اور وہ غالب ،حکمت والاہے</a:t>
            </a:r>
            <a:endParaRPr b="0" lang="en-US" sz="5400" spc="-1" strike="noStrike">
              <a:latin typeface="Arial"/>
            </a:endParaRPr>
          </a:p>
        </p:txBody>
      </p:sp>
    </p:spTree>
  </p:cSld>
  <p:transition>
    <p:fade/>
  </p:transition>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 name="PlaceHolder 1"/>
          <p:cNvSpPr>
            <a:spLocks noGrp="1"/>
          </p:cNvSpPr>
          <p:nvPr>
            <p:ph type="title"/>
          </p:nvPr>
        </p:nvSpPr>
        <p:spPr>
          <a:xfrm>
            <a:off x="685800" y="1413000"/>
            <a:ext cx="7772040" cy="1469520"/>
          </a:xfrm>
          <a:prstGeom prst="rect">
            <a:avLst/>
          </a:prstGeom>
          <a:noFill/>
          <a:ln w="9360">
            <a:noFill/>
          </a:ln>
        </p:spPr>
        <p:txBody>
          <a:bodyPr numCol="1" spcCol="0" anchor="ctr">
            <a:noAutofit/>
          </a:bodyPr>
          <a:p>
            <a:pPr algn="ctr" rtl="1">
              <a:lnSpc>
                <a:spcPct val="115000"/>
              </a:lnSpc>
              <a:buNone/>
            </a:pPr>
            <a:r>
              <a:rPr b="1" lang="ar-SA" sz="5400" spc="-1" strike="noStrike">
                <a:solidFill>
                  <a:srgbClr val="ffffff"/>
                </a:solidFill>
                <a:latin typeface="Arial"/>
                <a:cs typeface="Simplified Arabic"/>
              </a:rPr>
              <a:t>ضَرَبَ لَكُم مَّثَلًا مِنْ أَنفُسِكُمْ </a:t>
            </a:r>
            <a:endParaRPr b="0" lang="en-US" sz="5400" spc="-1" strike="noStrike">
              <a:solidFill>
                <a:srgbClr val="000000"/>
              </a:solidFill>
              <a:latin typeface="Arial"/>
            </a:endParaRPr>
          </a:p>
        </p:txBody>
      </p:sp>
      <p:sp>
        <p:nvSpPr>
          <p:cNvPr id="236" name="PlaceHolder 2"/>
          <p:cNvSpPr>
            <a:spLocks noGrp="1"/>
          </p:cNvSpPr>
          <p:nvPr>
            <p:ph type="subTitle"/>
          </p:nvPr>
        </p:nvSpPr>
        <p:spPr>
          <a:xfrm>
            <a:off x="179280" y="314316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He sets forth for you an example from yourselves;</a:t>
            </a:r>
            <a:endParaRPr b="0" lang="en-US" sz="3200" spc="-1" strike="noStrike">
              <a:latin typeface="Arial"/>
            </a:endParaRPr>
          </a:p>
          <a:p>
            <a:pPr algn="ctr">
              <a:lnSpc>
                <a:spcPct val="100000"/>
              </a:lnSpc>
              <a:spcBef>
                <a:spcPts val="641"/>
              </a:spcBef>
              <a:buNone/>
              <a:tabLst>
                <a:tab algn="l" pos="0"/>
              </a:tabLst>
            </a:pPr>
            <a:endParaRPr b="0" lang="en-US" sz="3200" spc="-1" strike="noStrike">
              <a:latin typeface="Arial"/>
            </a:endParaRPr>
          </a:p>
        </p:txBody>
      </p:sp>
      <p:sp>
        <p:nvSpPr>
          <p:cNvPr id="237"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238" name="Rectangle 2"/>
          <p:cNvSpPr/>
          <p:nvPr/>
        </p:nvSpPr>
        <p:spPr>
          <a:xfrm>
            <a:off x="642960" y="474516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en-US" sz="6000" spc="-1" strike="noStrike">
                <a:solidFill>
                  <a:srgbClr val="ffffff"/>
                </a:solidFill>
                <a:latin typeface="Adobe Arabic"/>
              </a:rPr>
              <a:t> اس نے تمہاری ہی ایک مثال بیان کی ہے </a:t>
            </a:r>
            <a:endParaRPr b="0" lang="en-US" sz="6000" spc="-1" strike="noStrike">
              <a:latin typeface="Arial"/>
            </a:endParaRPr>
          </a:p>
        </p:txBody>
      </p:sp>
    </p:spTree>
  </p:cSld>
  <p:transition>
    <p:fade/>
  </p:transition>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PlaceHolder 1"/>
          <p:cNvSpPr>
            <a:spLocks noGrp="1"/>
          </p:cNvSpPr>
          <p:nvPr>
            <p:ph type="title"/>
          </p:nvPr>
        </p:nvSpPr>
        <p:spPr>
          <a:xfrm>
            <a:off x="685800" y="928800"/>
            <a:ext cx="7772040" cy="1469520"/>
          </a:xfrm>
          <a:prstGeom prst="rect">
            <a:avLst/>
          </a:prstGeom>
          <a:noFill/>
          <a:ln w="9360">
            <a:noFill/>
          </a:ln>
        </p:spPr>
        <p:txBody>
          <a:bodyPr numCol="1" spcCol="0" anchor="ctr">
            <a:noAutofit/>
          </a:bodyPr>
          <a:p>
            <a:pPr algn="ctr" rtl="1">
              <a:lnSpc>
                <a:spcPct val="115000"/>
              </a:lnSpc>
              <a:buNone/>
            </a:pPr>
            <a:r>
              <a:rPr b="1" lang="ar-SA" sz="5400" spc="-1" strike="noStrike">
                <a:solidFill>
                  <a:srgbClr val="ffffff"/>
                </a:solidFill>
                <a:latin typeface="Arial"/>
                <a:cs typeface="Simplified Arabic"/>
              </a:rPr>
              <a:t>هَل لَّكُم مِّن مَّا مَلَكَتْ أَيْمَانُكُم مِّن شُرَكَاء فِي مَا رَزَقْنَاكُمْ</a:t>
            </a:r>
            <a:r>
              <a:rPr b="1" lang="en-US" sz="5400" spc="-1" strike="noStrike">
                <a:solidFill>
                  <a:srgbClr val="ffffff"/>
                </a:solidFill>
                <a:latin typeface="Arial"/>
              </a:rPr>
              <a:t> </a:t>
            </a:r>
            <a:endParaRPr b="0" lang="en-US" sz="5400" spc="-1" strike="noStrike">
              <a:solidFill>
                <a:srgbClr val="000000"/>
              </a:solidFill>
              <a:latin typeface="Arial"/>
            </a:endParaRPr>
          </a:p>
        </p:txBody>
      </p:sp>
      <p:sp>
        <p:nvSpPr>
          <p:cNvPr id="240" name="PlaceHolder 2"/>
          <p:cNvSpPr>
            <a:spLocks noGrp="1"/>
          </p:cNvSpPr>
          <p:nvPr>
            <p:ph type="subTitle"/>
          </p:nvPr>
        </p:nvSpPr>
        <p:spPr>
          <a:xfrm>
            <a:off x="179280" y="264312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do you have, among those whom your right hands possess, partners in what We have provided for you,</a:t>
            </a:r>
            <a:endParaRPr b="0" lang="en-US" sz="3200" spc="-1" strike="noStrike">
              <a:latin typeface="Arial"/>
            </a:endParaRPr>
          </a:p>
        </p:txBody>
      </p:sp>
      <p:sp>
        <p:nvSpPr>
          <p:cNvPr id="241"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242" name="Rectangle 2"/>
          <p:cNvSpPr/>
          <p:nvPr/>
        </p:nvSpPr>
        <p:spPr>
          <a:xfrm>
            <a:off x="642960" y="471492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ar-AE" sz="5400" spc="-1" strike="noStrike">
                <a:solidFill>
                  <a:srgbClr val="ffffff"/>
                </a:solidFill>
                <a:latin typeface="Adobe Arabic"/>
                <a:cs typeface="Adobe Arabic"/>
              </a:rPr>
              <a:t>کہ ہمنے جو کچھ تم کو عطا کیا ہے کیا اس میں تمہاری لونڈی اور غلاموں میں بھی کوئی شریک و حصہ دار ہے </a:t>
            </a:r>
            <a:endParaRPr b="0" lang="en-US" sz="5400" spc="-1" strike="noStrike">
              <a:latin typeface="Arial"/>
            </a:endParaRPr>
          </a:p>
        </p:txBody>
      </p:sp>
    </p:spTree>
  </p:cSld>
  <p:transition>
    <p:fade/>
  </p:transition>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 name="PlaceHolder 1"/>
          <p:cNvSpPr>
            <a:spLocks noGrp="1"/>
          </p:cNvSpPr>
          <p:nvPr>
            <p:ph type="title"/>
          </p:nvPr>
        </p:nvSpPr>
        <p:spPr>
          <a:xfrm>
            <a:off x="685800" y="1143000"/>
            <a:ext cx="7772040" cy="1469520"/>
          </a:xfrm>
          <a:prstGeom prst="rect">
            <a:avLst/>
          </a:prstGeom>
          <a:noFill/>
          <a:ln w="9360">
            <a:noFill/>
          </a:ln>
        </p:spPr>
        <p:txBody>
          <a:bodyPr numCol="1" spcCol="0" anchor="ctr">
            <a:noAutofit/>
          </a:bodyPr>
          <a:p>
            <a:pPr algn="ctr" rtl="1">
              <a:lnSpc>
                <a:spcPct val="115000"/>
              </a:lnSpc>
              <a:buNone/>
            </a:pPr>
            <a:r>
              <a:rPr b="1" lang="en-US" sz="5400" spc="-1" strike="noStrike">
                <a:solidFill>
                  <a:srgbClr val="ffffff"/>
                </a:solidFill>
                <a:latin typeface="Arial"/>
              </a:rPr>
              <a:t> فَأَنتُمْ فِيهِ سَوَاء تَخَافُونَهُمْ كَخِيفَتِكُمْ أَنفُسَكُمْ</a:t>
            </a:r>
            <a:r>
              <a:rPr b="1" lang="en-US" sz="5400" spc="-1" strike="noStrike">
                <a:solidFill>
                  <a:srgbClr val="ffffff"/>
                </a:solidFill>
                <a:latin typeface="Arial"/>
              </a:rPr>
              <a:t> </a:t>
            </a:r>
            <a:endParaRPr b="0" lang="en-US" sz="5400" spc="-1" strike="noStrike">
              <a:solidFill>
                <a:srgbClr val="000000"/>
              </a:solidFill>
              <a:latin typeface="Arial"/>
            </a:endParaRPr>
          </a:p>
        </p:txBody>
      </p:sp>
      <p:sp>
        <p:nvSpPr>
          <p:cNvPr id="244" name="PlaceHolder 2"/>
          <p:cNvSpPr>
            <a:spLocks noGrp="1"/>
          </p:cNvSpPr>
          <p:nvPr>
            <p:ph type="subTitle"/>
          </p:nvPr>
        </p:nvSpPr>
        <p:spPr>
          <a:xfrm>
            <a:off x="179280" y="285768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so that you are alike in it, you fear them as you fear each other?</a:t>
            </a:r>
            <a:endParaRPr b="0" lang="en-US" sz="3200" spc="-1" strike="noStrike">
              <a:latin typeface="Arial"/>
            </a:endParaRPr>
          </a:p>
        </p:txBody>
      </p:sp>
      <p:sp>
        <p:nvSpPr>
          <p:cNvPr id="245"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246" name="Rectangle 2"/>
          <p:cNvSpPr/>
          <p:nvPr/>
        </p:nvSpPr>
        <p:spPr>
          <a:xfrm>
            <a:off x="642960" y="435780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ar-AE" sz="5400" spc="-1" strike="noStrike">
                <a:solidFill>
                  <a:srgbClr val="ffffff"/>
                </a:solidFill>
                <a:latin typeface="Adobe Arabic"/>
                <a:cs typeface="Adobe Arabic"/>
              </a:rPr>
              <a:t>کہ تم ﴿اور وہ﴾ اس میں برابر ہوجائو ﴿کیا﴾ تم ان سے ڈرتے ہو جیسے اپنے لوگوں سے ڈرتے ہو</a:t>
            </a:r>
            <a:endParaRPr b="0" lang="en-US" sz="5400" spc="-1" strike="noStrike">
              <a:latin typeface="Arial"/>
            </a:endParaRPr>
          </a:p>
        </p:txBody>
      </p:sp>
    </p:spTree>
  </p:cSld>
  <p:transition>
    <p:fade/>
  </p:transition>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 name="PlaceHolder 1"/>
          <p:cNvSpPr>
            <a:spLocks noGrp="1"/>
          </p:cNvSpPr>
          <p:nvPr>
            <p:ph type="title"/>
          </p:nvPr>
        </p:nvSpPr>
        <p:spPr>
          <a:xfrm>
            <a:off x="685800" y="1413000"/>
            <a:ext cx="7772040" cy="1469520"/>
          </a:xfrm>
          <a:prstGeom prst="rect">
            <a:avLst/>
          </a:prstGeom>
          <a:noFill/>
          <a:ln w="9360">
            <a:noFill/>
          </a:ln>
        </p:spPr>
        <p:txBody>
          <a:bodyPr numCol="1" spcCol="0" anchor="ctr">
            <a:noAutofit/>
          </a:bodyPr>
          <a:p>
            <a:pPr algn="ctr" rtl="1">
              <a:lnSpc>
                <a:spcPct val="115000"/>
              </a:lnSpc>
              <a:buNone/>
            </a:pPr>
            <a:r>
              <a:rPr b="1" lang="ar-SA" sz="5400" spc="-1" strike="noStrike">
                <a:solidFill>
                  <a:srgbClr val="ffffff"/>
                </a:solidFill>
                <a:latin typeface="Arial"/>
                <a:cs typeface="Simplified Arabic"/>
              </a:rPr>
              <a:t>غُلِبَتِ الرُّومُ (</a:t>
            </a:r>
            <a:r>
              <a:rPr b="1" lang="ar-SA" sz="5400" spc="-1" strike="noStrike">
                <a:solidFill>
                  <a:srgbClr val="ffffff"/>
                </a:solidFill>
                <a:latin typeface="Arial"/>
                <a:cs typeface="Simplified Arabic"/>
              </a:rPr>
              <a:t>٢</a:t>
            </a:r>
            <a:r>
              <a:rPr b="1" lang="en-US" sz="5400" spc="-1" strike="noStrike">
                <a:solidFill>
                  <a:srgbClr val="ffffff"/>
                </a:solidFill>
                <a:latin typeface="Arial"/>
              </a:rPr>
              <a:t>) </a:t>
            </a:r>
            <a:endParaRPr b="0" lang="en-US" sz="5400" spc="-1" strike="noStrike">
              <a:solidFill>
                <a:srgbClr val="000000"/>
              </a:solidFill>
              <a:latin typeface="Arial"/>
            </a:endParaRPr>
          </a:p>
        </p:txBody>
      </p:sp>
      <p:sp>
        <p:nvSpPr>
          <p:cNvPr id="68" name="PlaceHolder 2"/>
          <p:cNvSpPr>
            <a:spLocks noGrp="1"/>
          </p:cNvSpPr>
          <p:nvPr>
            <p:ph type="subTitle"/>
          </p:nvPr>
        </p:nvSpPr>
        <p:spPr>
          <a:xfrm>
            <a:off x="179280" y="388620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The Romans have been defeated.</a:t>
            </a:r>
            <a:endParaRPr b="0" lang="en-US" sz="3200" spc="-1" strike="noStrike">
              <a:latin typeface="Arial"/>
            </a:endParaRPr>
          </a:p>
        </p:txBody>
      </p:sp>
      <p:sp>
        <p:nvSpPr>
          <p:cNvPr id="69"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70" name="Rectangle 2"/>
          <p:cNvSpPr/>
          <p:nvPr/>
        </p:nvSpPr>
        <p:spPr>
          <a:xfrm>
            <a:off x="642960" y="474516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en-US" sz="4800" spc="-1" strike="noStrike">
                <a:solidFill>
                  <a:srgbClr val="ffffff"/>
                </a:solidFill>
                <a:latin typeface="Adobe Arabic"/>
              </a:rPr>
              <a:t> قریب کے ملک میں رومی مغلوب ہو گئے</a:t>
            </a:r>
            <a:endParaRPr b="0" lang="en-US" sz="4800" spc="-1" strike="noStrike">
              <a:latin typeface="Arial"/>
            </a:endParaRPr>
          </a:p>
        </p:txBody>
      </p:sp>
    </p:spTree>
  </p:cSld>
  <p:transition>
    <p:fade/>
  </p:transition>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7" name="PlaceHolder 1"/>
          <p:cNvSpPr>
            <a:spLocks noGrp="1"/>
          </p:cNvSpPr>
          <p:nvPr>
            <p:ph type="title"/>
          </p:nvPr>
        </p:nvSpPr>
        <p:spPr>
          <a:xfrm>
            <a:off x="685800" y="1413000"/>
            <a:ext cx="7772040" cy="1469520"/>
          </a:xfrm>
          <a:prstGeom prst="rect">
            <a:avLst/>
          </a:prstGeom>
          <a:noFill/>
          <a:ln w="9360">
            <a:noFill/>
          </a:ln>
        </p:spPr>
        <p:txBody>
          <a:bodyPr numCol="1" spcCol="0" anchor="ctr">
            <a:noAutofit/>
          </a:bodyPr>
          <a:p>
            <a:pPr algn="ctr" rtl="1">
              <a:lnSpc>
                <a:spcPct val="115000"/>
              </a:lnSpc>
              <a:buNone/>
            </a:pPr>
            <a:r>
              <a:rPr b="1" lang="ar-SA" sz="5400" spc="-1" strike="noStrike">
                <a:solidFill>
                  <a:srgbClr val="ffffff"/>
                </a:solidFill>
                <a:latin typeface="Arial"/>
                <a:cs typeface="Simplified Arabic"/>
              </a:rPr>
              <a:t>كَذَلِكَ نُفَصِّلُ الْآيَاتِ لِقَوْمٍ يَعْقِلُونَ</a:t>
            </a:r>
            <a:br/>
            <a:r>
              <a:rPr b="1" lang="en-US" sz="5400" spc="-1" strike="noStrike">
                <a:solidFill>
                  <a:srgbClr val="ffffff"/>
                </a:solidFill>
                <a:latin typeface="Arial"/>
              </a:rPr>
              <a:t>)</a:t>
            </a:r>
            <a:r>
              <a:rPr b="1" lang="en-US" sz="5400" spc="-1" strike="noStrike">
                <a:solidFill>
                  <a:srgbClr val="ffffff"/>
                </a:solidFill>
                <a:latin typeface="Arial"/>
              </a:rPr>
              <a:t> </a:t>
            </a:r>
            <a:r>
              <a:rPr b="1" lang="ar-SA" sz="5400" spc="-1" strike="noStrike">
                <a:solidFill>
                  <a:srgbClr val="ffffff"/>
                </a:solidFill>
                <a:latin typeface="Arial"/>
                <a:cs typeface="Arial"/>
              </a:rPr>
              <a:t>٢٨</a:t>
            </a:r>
            <a:r>
              <a:rPr b="1" lang="en-US" sz="5400" spc="-1" strike="noStrike">
                <a:solidFill>
                  <a:srgbClr val="ffffff"/>
                </a:solidFill>
                <a:latin typeface="Arial"/>
              </a:rPr>
              <a:t>(</a:t>
            </a:r>
            <a:endParaRPr b="0" lang="en-US" sz="5400" spc="-1" strike="noStrike">
              <a:solidFill>
                <a:srgbClr val="000000"/>
              </a:solidFill>
              <a:latin typeface="Arial"/>
            </a:endParaRPr>
          </a:p>
        </p:txBody>
      </p:sp>
      <p:sp>
        <p:nvSpPr>
          <p:cNvPr id="248" name="PlaceHolder 2"/>
          <p:cNvSpPr>
            <a:spLocks noGrp="1"/>
          </p:cNvSpPr>
          <p:nvPr>
            <p:ph type="subTitle"/>
          </p:nvPr>
        </p:nvSpPr>
        <p:spPr>
          <a:xfrm>
            <a:off x="179280" y="331956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Thus do We make Our signs clear for a people who understand.</a:t>
            </a:r>
            <a:endParaRPr b="0" lang="en-US" sz="3200" spc="-1" strike="noStrike">
              <a:latin typeface="Arial"/>
            </a:endParaRPr>
          </a:p>
        </p:txBody>
      </p:sp>
      <p:sp>
        <p:nvSpPr>
          <p:cNvPr id="249"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250" name="Rectangle 2"/>
          <p:cNvSpPr/>
          <p:nvPr/>
        </p:nvSpPr>
        <p:spPr>
          <a:xfrm>
            <a:off x="642960" y="474516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en-US" sz="6000" spc="-1" strike="noStrike">
                <a:solidFill>
                  <a:srgbClr val="ffffff"/>
                </a:solidFill>
                <a:latin typeface="Adobe Arabic"/>
              </a:rPr>
              <a:t> ہاں ہم عقل والوں کیلئے اسطرح اپنی آیتیں کھول کر بیان کرتے ہیں</a:t>
            </a:r>
            <a:endParaRPr b="0" lang="en-US" sz="6000" spc="-1" strike="noStrike">
              <a:latin typeface="Arial"/>
            </a:endParaRPr>
          </a:p>
        </p:txBody>
      </p:sp>
    </p:spTree>
  </p:cSld>
  <p:transition>
    <p:fade/>
  </p:transition>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1" name="PlaceHolder 1"/>
          <p:cNvSpPr>
            <a:spLocks noGrp="1"/>
          </p:cNvSpPr>
          <p:nvPr>
            <p:ph type="title"/>
          </p:nvPr>
        </p:nvSpPr>
        <p:spPr>
          <a:xfrm>
            <a:off x="685800" y="1000080"/>
            <a:ext cx="7772040" cy="1469520"/>
          </a:xfrm>
          <a:prstGeom prst="rect">
            <a:avLst/>
          </a:prstGeom>
          <a:noFill/>
          <a:ln w="9360">
            <a:noFill/>
          </a:ln>
        </p:spPr>
        <p:txBody>
          <a:bodyPr numCol="1" spcCol="0" anchor="ctr">
            <a:noAutofit/>
          </a:bodyPr>
          <a:p>
            <a:pPr algn="ctr" rtl="1">
              <a:lnSpc>
                <a:spcPct val="115000"/>
              </a:lnSpc>
              <a:buNone/>
            </a:pPr>
            <a:r>
              <a:rPr b="1" lang="ar-SA" sz="5400" spc="-1" strike="noStrike">
                <a:solidFill>
                  <a:srgbClr val="ffffff"/>
                </a:solidFill>
                <a:latin typeface="Arial"/>
                <a:cs typeface="Simplified Arabic"/>
              </a:rPr>
              <a:t>بَلِ اتَّبَعَ الَّذِينَ ظَلَمُوا أَهْوَاءهُم بِغَيْرِ عِلْمٍ</a:t>
            </a:r>
            <a:r>
              <a:rPr b="1" lang="en-US" sz="5400" spc="-1" strike="noStrike">
                <a:solidFill>
                  <a:srgbClr val="ffffff"/>
                </a:solidFill>
                <a:latin typeface="Arial"/>
              </a:rPr>
              <a:t> </a:t>
            </a:r>
            <a:endParaRPr b="0" lang="en-US" sz="5400" spc="-1" strike="noStrike">
              <a:solidFill>
                <a:srgbClr val="000000"/>
              </a:solidFill>
              <a:latin typeface="Arial"/>
            </a:endParaRPr>
          </a:p>
        </p:txBody>
      </p:sp>
      <p:sp>
        <p:nvSpPr>
          <p:cNvPr id="252" name="PlaceHolder 2"/>
          <p:cNvSpPr>
            <a:spLocks noGrp="1"/>
          </p:cNvSpPr>
          <p:nvPr>
            <p:ph type="subTitle"/>
          </p:nvPr>
        </p:nvSpPr>
        <p:spPr>
          <a:xfrm>
            <a:off x="179280" y="264312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Nay! Those who are unjust follow their vain desires without any knowledge,</a:t>
            </a:r>
            <a:endParaRPr b="0" lang="en-US" sz="3200" spc="-1" strike="noStrike">
              <a:latin typeface="Arial"/>
            </a:endParaRPr>
          </a:p>
        </p:txBody>
      </p:sp>
      <p:sp>
        <p:nvSpPr>
          <p:cNvPr id="253"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254" name="Rectangle 2"/>
          <p:cNvSpPr/>
          <p:nvPr/>
        </p:nvSpPr>
        <p:spPr>
          <a:xfrm>
            <a:off x="728640" y="435780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ar-AE" sz="5400" spc="-1" strike="noStrike">
                <a:solidFill>
                  <a:srgbClr val="ffffff"/>
                </a:solidFill>
                <a:latin typeface="Adobe Arabic"/>
                <a:cs typeface="Adobe Arabic"/>
              </a:rPr>
              <a:t>ہیں مگر سرکشوں نےبے سوچے سمجھے اپنی خواہشوں کی پیروی کر لی غرض جسے خدا گمراہی میں</a:t>
            </a:r>
            <a:endParaRPr b="0" lang="en-US" sz="5400" spc="-1" strike="noStrike">
              <a:latin typeface="Arial"/>
            </a:endParaRPr>
          </a:p>
        </p:txBody>
      </p:sp>
    </p:spTree>
  </p:cSld>
  <p:transition>
    <p:fade/>
  </p:transition>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5" name="PlaceHolder 1"/>
          <p:cNvSpPr>
            <a:spLocks noGrp="1"/>
          </p:cNvSpPr>
          <p:nvPr>
            <p:ph type="title"/>
          </p:nvPr>
        </p:nvSpPr>
        <p:spPr>
          <a:xfrm>
            <a:off x="685800" y="1413000"/>
            <a:ext cx="7772040" cy="1469520"/>
          </a:xfrm>
          <a:prstGeom prst="rect">
            <a:avLst/>
          </a:prstGeom>
          <a:noFill/>
          <a:ln w="9360">
            <a:noFill/>
          </a:ln>
        </p:spPr>
        <p:txBody>
          <a:bodyPr numCol="1" spcCol="0" anchor="ctr">
            <a:noAutofit/>
          </a:bodyPr>
          <a:p>
            <a:pPr algn="ctr" rtl="1">
              <a:lnSpc>
                <a:spcPct val="115000"/>
              </a:lnSpc>
              <a:buNone/>
            </a:pPr>
            <a:r>
              <a:rPr b="1" lang="en-US" sz="5400" spc="-1" strike="noStrike">
                <a:solidFill>
                  <a:srgbClr val="ffffff"/>
                </a:solidFill>
                <a:latin typeface="Arial"/>
              </a:rPr>
              <a:t> فَمَن يَهْدِي مَنْ أَضَلَّ اللَّهُ وَمَا لَهُم مِّن نَّاصِرِينَ</a:t>
            </a:r>
            <a:r>
              <a:rPr b="1" lang="en-US" sz="5400" spc="-1" strike="noStrike">
                <a:solidFill>
                  <a:srgbClr val="ffffff"/>
                </a:solidFill>
                <a:latin typeface="Arial"/>
              </a:rPr>
              <a:t>)</a:t>
            </a:r>
            <a:r>
              <a:rPr b="1" lang="en-US" sz="5400" spc="-1" strike="noStrike">
                <a:solidFill>
                  <a:srgbClr val="ffffff"/>
                </a:solidFill>
                <a:latin typeface="Arial"/>
              </a:rPr>
              <a:t> </a:t>
            </a:r>
            <a:r>
              <a:rPr b="1" lang="ar-SA" sz="5400" spc="-1" strike="noStrike">
                <a:solidFill>
                  <a:srgbClr val="ffffff"/>
                </a:solidFill>
                <a:latin typeface="Arial"/>
                <a:cs typeface="Arial"/>
              </a:rPr>
              <a:t>٢٩</a:t>
            </a:r>
            <a:r>
              <a:rPr b="1" lang="en-US" sz="5400" spc="-1" strike="noStrike">
                <a:solidFill>
                  <a:srgbClr val="ffffff"/>
                </a:solidFill>
                <a:latin typeface="Arial"/>
              </a:rPr>
              <a:t>(</a:t>
            </a:r>
            <a:endParaRPr b="0" lang="en-US" sz="5400" spc="-1" strike="noStrike">
              <a:solidFill>
                <a:srgbClr val="000000"/>
              </a:solidFill>
              <a:latin typeface="Arial"/>
            </a:endParaRPr>
          </a:p>
        </p:txBody>
      </p:sp>
      <p:sp>
        <p:nvSpPr>
          <p:cNvPr id="256" name="PlaceHolder 2"/>
          <p:cNvSpPr>
            <a:spLocks noGrp="1"/>
          </p:cNvSpPr>
          <p:nvPr>
            <p:ph type="subTitle"/>
          </p:nvPr>
        </p:nvSpPr>
        <p:spPr>
          <a:xfrm>
            <a:off x="179280" y="314316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so who shall guide those whom All</a:t>
            </a:r>
            <a:r>
              <a:rPr b="1" lang="en-US" sz="3200" spc="-1" strike="noStrike">
                <a:solidFill>
                  <a:srgbClr val="ffff00"/>
                </a:solidFill>
                <a:latin typeface="Al-Arial"/>
                <a:ea typeface="MS Mincho"/>
              </a:rPr>
              <a:t>á</a:t>
            </a:r>
            <a:r>
              <a:rPr b="1" lang="en-US" sz="3200" spc="-1" strike="noStrike">
                <a:solidFill>
                  <a:srgbClr val="ffff00"/>
                </a:solidFill>
                <a:latin typeface="Arial"/>
                <a:ea typeface="MS Mincho"/>
              </a:rPr>
              <a:t>h has allowed to stray? They shall not have any helpers.</a:t>
            </a:r>
            <a:endParaRPr b="0" lang="en-US" sz="3200" spc="-1" strike="noStrike">
              <a:latin typeface="Arial"/>
            </a:endParaRPr>
          </a:p>
        </p:txBody>
      </p:sp>
      <p:sp>
        <p:nvSpPr>
          <p:cNvPr id="257"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258" name="Rectangle 2"/>
          <p:cNvSpPr/>
          <p:nvPr/>
        </p:nvSpPr>
        <p:spPr>
          <a:xfrm>
            <a:off x="642960" y="474516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ar-AE" sz="5400" spc="-1" strike="noStrike">
                <a:solidFill>
                  <a:srgbClr val="ffffff"/>
                </a:solidFill>
                <a:latin typeface="Adobe Arabic"/>
                <a:cs typeface="Adobe Arabic"/>
              </a:rPr>
              <a:t>چھوڑدے اسے کون راہ پر لا سکتا ہے اور ان سرکشوں کا کوئی مددگار بھی نہیں ہے</a:t>
            </a:r>
            <a:endParaRPr b="0" lang="en-US" sz="5400" spc="-1" strike="noStrike">
              <a:latin typeface="Arial"/>
            </a:endParaRPr>
          </a:p>
        </p:txBody>
      </p:sp>
    </p:spTree>
  </p:cSld>
  <p:transition>
    <p:fade/>
  </p:transition>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PlaceHolder 1"/>
          <p:cNvSpPr>
            <a:spLocks noGrp="1"/>
          </p:cNvSpPr>
          <p:nvPr>
            <p:ph type="title"/>
          </p:nvPr>
        </p:nvSpPr>
        <p:spPr>
          <a:xfrm>
            <a:off x="685800" y="1413000"/>
            <a:ext cx="7772040" cy="1469520"/>
          </a:xfrm>
          <a:prstGeom prst="rect">
            <a:avLst/>
          </a:prstGeom>
          <a:noFill/>
          <a:ln w="9360">
            <a:noFill/>
          </a:ln>
        </p:spPr>
        <p:txBody>
          <a:bodyPr numCol="1" spcCol="0" anchor="ctr">
            <a:noAutofit/>
          </a:bodyPr>
          <a:p>
            <a:pPr algn="ctr" rtl="1">
              <a:lnSpc>
                <a:spcPct val="115000"/>
              </a:lnSpc>
              <a:buNone/>
            </a:pPr>
            <a:r>
              <a:rPr b="1" lang="ar-SA" sz="5400" spc="-1" strike="noStrike">
                <a:solidFill>
                  <a:srgbClr val="ffffff"/>
                </a:solidFill>
                <a:latin typeface="Arial"/>
                <a:cs typeface="Simplified Arabic"/>
              </a:rPr>
              <a:t>فَأَقِمْ وَجْهَكَ لِلدِّينِ حَنِيفًا</a:t>
            </a:r>
            <a:r>
              <a:rPr b="1" lang="en-US" sz="5400" spc="-1" strike="noStrike">
                <a:solidFill>
                  <a:srgbClr val="ffffff"/>
                </a:solidFill>
                <a:latin typeface="Arial"/>
              </a:rPr>
              <a:t> </a:t>
            </a:r>
            <a:endParaRPr b="0" lang="en-US" sz="5400" spc="-1" strike="noStrike">
              <a:solidFill>
                <a:srgbClr val="000000"/>
              </a:solidFill>
              <a:latin typeface="Arial"/>
            </a:endParaRPr>
          </a:p>
        </p:txBody>
      </p:sp>
      <p:sp>
        <p:nvSpPr>
          <p:cNvPr id="260" name="PlaceHolder 2"/>
          <p:cNvSpPr>
            <a:spLocks noGrp="1"/>
          </p:cNvSpPr>
          <p:nvPr>
            <p:ph type="subTitle"/>
          </p:nvPr>
        </p:nvSpPr>
        <p:spPr>
          <a:xfrm>
            <a:off x="179280" y="321480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Then set your face upright for religion, devoted to the truth;</a:t>
            </a:r>
            <a:endParaRPr b="0" lang="en-US" sz="3200" spc="-1" strike="noStrike">
              <a:latin typeface="Arial"/>
            </a:endParaRPr>
          </a:p>
        </p:txBody>
      </p:sp>
      <p:sp>
        <p:nvSpPr>
          <p:cNvPr id="261"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262" name="Rectangle 2"/>
          <p:cNvSpPr/>
          <p:nvPr/>
        </p:nvSpPr>
        <p:spPr>
          <a:xfrm>
            <a:off x="642960" y="464328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ar-AE" sz="5400" spc="-1" strike="noStrike">
                <a:solidFill>
                  <a:srgbClr val="ffffff"/>
                </a:solidFill>
                <a:latin typeface="Adobe Arabic"/>
                <a:cs typeface="Adobe Arabic"/>
              </a:rPr>
              <a:t>پس تم باطل سے کترا کر اپنا رخ دین کیطرف کیے رہو </a:t>
            </a:r>
            <a:endParaRPr b="0" lang="en-US" sz="5400" spc="-1" strike="noStrike">
              <a:latin typeface="Arial"/>
            </a:endParaRPr>
          </a:p>
        </p:txBody>
      </p:sp>
    </p:spTree>
  </p:cSld>
  <p:transition>
    <p:fade/>
  </p:transition>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PlaceHolder 1"/>
          <p:cNvSpPr>
            <a:spLocks noGrp="1"/>
          </p:cNvSpPr>
          <p:nvPr>
            <p:ph type="title"/>
          </p:nvPr>
        </p:nvSpPr>
        <p:spPr>
          <a:xfrm>
            <a:off x="685800" y="1413000"/>
            <a:ext cx="7772040" cy="1469520"/>
          </a:xfrm>
          <a:prstGeom prst="rect">
            <a:avLst/>
          </a:prstGeom>
          <a:noFill/>
          <a:ln w="9360">
            <a:noFill/>
          </a:ln>
        </p:spPr>
        <p:txBody>
          <a:bodyPr numCol="1" spcCol="0" anchor="ctr">
            <a:noAutofit/>
          </a:bodyPr>
          <a:p>
            <a:pPr algn="ctr" rtl="1">
              <a:lnSpc>
                <a:spcPct val="115000"/>
              </a:lnSpc>
              <a:buNone/>
            </a:pPr>
            <a:r>
              <a:rPr b="1" lang="en-US" sz="5400" spc="-1" strike="noStrike">
                <a:solidFill>
                  <a:srgbClr val="ffffff"/>
                </a:solidFill>
                <a:latin typeface="Arial"/>
              </a:rPr>
              <a:t> فِطْرَةَ اللَّهِ الَّتِي فَطَرَ النَّاسَ عَلَيْهَا</a:t>
            </a:r>
            <a:r>
              <a:rPr b="1" lang="en-US" sz="5400" spc="-1" strike="noStrike">
                <a:solidFill>
                  <a:srgbClr val="ffffff"/>
                </a:solidFill>
                <a:latin typeface="Arial"/>
              </a:rPr>
              <a:t> </a:t>
            </a:r>
            <a:endParaRPr b="0" lang="en-US" sz="5400" spc="-1" strike="noStrike">
              <a:solidFill>
                <a:srgbClr val="000000"/>
              </a:solidFill>
              <a:latin typeface="Arial"/>
            </a:endParaRPr>
          </a:p>
        </p:txBody>
      </p:sp>
      <p:sp>
        <p:nvSpPr>
          <p:cNvPr id="264" name="PlaceHolder 2"/>
          <p:cNvSpPr>
            <a:spLocks noGrp="1"/>
          </p:cNvSpPr>
          <p:nvPr>
            <p:ph type="subTitle"/>
          </p:nvPr>
        </p:nvSpPr>
        <p:spPr>
          <a:xfrm>
            <a:off x="142920" y="364320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(following) the nature made by All</a:t>
            </a:r>
            <a:r>
              <a:rPr b="1" lang="en-US" sz="3200" spc="-1" strike="noStrike">
                <a:solidFill>
                  <a:srgbClr val="ffff00"/>
                </a:solidFill>
                <a:latin typeface="Al-Arial"/>
                <a:ea typeface="MS Mincho"/>
              </a:rPr>
              <a:t>á</a:t>
            </a:r>
            <a:r>
              <a:rPr b="1" lang="en-US" sz="3200" spc="-1" strike="noStrike">
                <a:solidFill>
                  <a:srgbClr val="ffff00"/>
                </a:solidFill>
                <a:latin typeface="Arial"/>
                <a:ea typeface="MS Mincho"/>
              </a:rPr>
              <a:t>h in which He has made mankind;</a:t>
            </a:r>
            <a:endParaRPr b="0" lang="en-US" sz="3200" spc="-1" strike="noStrike">
              <a:latin typeface="Arial"/>
            </a:endParaRPr>
          </a:p>
        </p:txBody>
      </p:sp>
      <p:sp>
        <p:nvSpPr>
          <p:cNvPr id="265"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266" name="Rectangle 2"/>
          <p:cNvSpPr/>
          <p:nvPr/>
        </p:nvSpPr>
        <p:spPr>
          <a:xfrm>
            <a:off x="714240" y="474516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en-US" sz="5400" spc="-1" strike="noStrike">
                <a:solidFill>
                  <a:srgbClr val="ffffff"/>
                </a:solidFill>
                <a:latin typeface="Adobe Arabic"/>
              </a:rPr>
              <a:t> کہ یہی خدا کی بنادٹ ہے جس پر اس نے لوگوں کو پیدا کیا ہے</a:t>
            </a:r>
            <a:endParaRPr b="0" lang="en-US" sz="5400" spc="-1" strike="noStrike">
              <a:latin typeface="Arial"/>
            </a:endParaRPr>
          </a:p>
        </p:txBody>
      </p:sp>
    </p:spTree>
  </p:cSld>
  <p:transition>
    <p:fade/>
  </p:transition>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7" name="PlaceHolder 1"/>
          <p:cNvSpPr>
            <a:spLocks noGrp="1"/>
          </p:cNvSpPr>
          <p:nvPr>
            <p:ph type="title"/>
          </p:nvPr>
        </p:nvSpPr>
        <p:spPr>
          <a:xfrm>
            <a:off x="685800" y="1413000"/>
            <a:ext cx="7772040" cy="1469520"/>
          </a:xfrm>
          <a:prstGeom prst="rect">
            <a:avLst/>
          </a:prstGeom>
          <a:noFill/>
          <a:ln w="9360">
            <a:noFill/>
          </a:ln>
        </p:spPr>
        <p:txBody>
          <a:bodyPr numCol="1" spcCol="0" anchor="ctr">
            <a:noAutofit/>
          </a:bodyPr>
          <a:p>
            <a:pPr algn="ctr" rtl="1">
              <a:lnSpc>
                <a:spcPct val="115000"/>
              </a:lnSpc>
              <a:buNone/>
            </a:pPr>
            <a:r>
              <a:rPr b="1" lang="en-US" sz="5400" spc="-1" strike="noStrike">
                <a:solidFill>
                  <a:srgbClr val="ffffff"/>
                </a:solidFill>
                <a:latin typeface="Arial"/>
              </a:rPr>
              <a:t> لَا تَبْدِيلَ لِخَلْقِ اللَّهِ ذَلِكَ الدِّينُ الْقَيِّمُ</a:t>
            </a:r>
            <a:r>
              <a:rPr b="1" lang="en-US" sz="5400" spc="-1" strike="noStrike">
                <a:solidFill>
                  <a:srgbClr val="ffffff"/>
                </a:solidFill>
                <a:latin typeface="Arial"/>
              </a:rPr>
              <a:t> </a:t>
            </a:r>
            <a:endParaRPr b="0" lang="en-US" sz="5400" spc="-1" strike="noStrike">
              <a:solidFill>
                <a:srgbClr val="000000"/>
              </a:solidFill>
              <a:latin typeface="Arial"/>
            </a:endParaRPr>
          </a:p>
        </p:txBody>
      </p:sp>
      <p:sp>
        <p:nvSpPr>
          <p:cNvPr id="268" name="PlaceHolder 2"/>
          <p:cNvSpPr>
            <a:spLocks noGrp="1"/>
          </p:cNvSpPr>
          <p:nvPr>
            <p:ph type="subTitle"/>
          </p:nvPr>
        </p:nvSpPr>
        <p:spPr>
          <a:xfrm>
            <a:off x="179280" y="342900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there is no altering in All</a:t>
            </a:r>
            <a:r>
              <a:rPr b="1" lang="en-US" sz="3200" spc="-1" strike="noStrike">
                <a:solidFill>
                  <a:srgbClr val="ffff00"/>
                </a:solidFill>
                <a:latin typeface="Al-Arial"/>
                <a:ea typeface="MS Mincho"/>
              </a:rPr>
              <a:t>á</a:t>
            </a:r>
            <a:r>
              <a:rPr b="1" lang="en-US" sz="3200" spc="-1" strike="noStrike">
                <a:solidFill>
                  <a:srgbClr val="ffff00"/>
                </a:solidFill>
                <a:latin typeface="Arial"/>
                <a:ea typeface="MS Mincho"/>
              </a:rPr>
              <a:t>h</a:t>
            </a:r>
            <a:r>
              <a:rPr b="1" lang="en-US" sz="3200" spc="-1" strike="noStrike">
                <a:solidFill>
                  <a:srgbClr val="ffff00"/>
                </a:solidFill>
                <a:latin typeface="Al-Arial"/>
                <a:ea typeface="MS Mincho"/>
              </a:rPr>
              <a:t>’</a:t>
            </a:r>
            <a:r>
              <a:rPr b="1" lang="en-US" sz="3200" spc="-1" strike="noStrike">
                <a:solidFill>
                  <a:srgbClr val="ffff00"/>
                </a:solidFill>
                <a:latin typeface="Arial"/>
                <a:ea typeface="MS Mincho"/>
              </a:rPr>
              <a:t>s creation, that is the right religion,</a:t>
            </a:r>
            <a:endParaRPr b="0" lang="en-US" sz="3200" spc="-1" strike="noStrike">
              <a:latin typeface="Arial"/>
            </a:endParaRPr>
          </a:p>
        </p:txBody>
      </p:sp>
      <p:sp>
        <p:nvSpPr>
          <p:cNvPr id="269"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270" name="Rectangle 2"/>
          <p:cNvSpPr/>
          <p:nvPr/>
        </p:nvSpPr>
        <p:spPr>
          <a:xfrm>
            <a:off x="714240" y="474516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ar-AE" sz="5400" spc="-1" strike="noStrike">
                <a:solidFill>
                  <a:srgbClr val="ffffff"/>
                </a:solidFill>
                <a:latin typeface="Adobe Arabic"/>
                <a:cs typeface="Adobe Arabic"/>
              </a:rPr>
              <a:t>خدا کی بناوٹمیں تبدیلی نہیں ہوتی یہی محکم اور سیدھا دین ہے</a:t>
            </a:r>
            <a:endParaRPr b="0" lang="en-US" sz="5400" spc="-1" strike="noStrike">
              <a:latin typeface="Arial"/>
            </a:endParaRPr>
          </a:p>
        </p:txBody>
      </p:sp>
    </p:spTree>
  </p:cSld>
  <p:transition>
    <p:fade/>
  </p:transition>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1" name="PlaceHolder 1"/>
          <p:cNvSpPr>
            <a:spLocks noGrp="1"/>
          </p:cNvSpPr>
          <p:nvPr>
            <p:ph type="title"/>
          </p:nvPr>
        </p:nvSpPr>
        <p:spPr>
          <a:xfrm>
            <a:off x="685800" y="1413000"/>
            <a:ext cx="7772040" cy="1469520"/>
          </a:xfrm>
          <a:prstGeom prst="rect">
            <a:avLst/>
          </a:prstGeom>
          <a:noFill/>
          <a:ln w="9360">
            <a:noFill/>
          </a:ln>
        </p:spPr>
        <p:txBody>
          <a:bodyPr numCol="1" spcCol="0" anchor="ctr">
            <a:noAutofit/>
          </a:bodyPr>
          <a:p>
            <a:pPr algn="ctr" rtl="1">
              <a:lnSpc>
                <a:spcPct val="115000"/>
              </a:lnSpc>
              <a:buNone/>
            </a:pPr>
            <a:r>
              <a:rPr b="1" lang="en-US" sz="5400" spc="-1" strike="noStrike">
                <a:solidFill>
                  <a:srgbClr val="ffffff"/>
                </a:solidFill>
                <a:latin typeface="Arial"/>
              </a:rPr>
              <a:t> وَلَكِنَّ أَكْثَرَ النَّاسِ لَا يَعْلَمُونَ</a:t>
            </a:r>
            <a:r>
              <a:rPr b="1" lang="en-US" sz="5400" spc="-1" strike="noStrike">
                <a:solidFill>
                  <a:srgbClr val="ffffff"/>
                </a:solidFill>
                <a:latin typeface="Arial"/>
              </a:rPr>
              <a:t> </a:t>
            </a:r>
            <a:br/>
            <a:r>
              <a:rPr b="1" lang="en-US" sz="5400" spc="-1" strike="noStrike">
                <a:solidFill>
                  <a:srgbClr val="ffffff"/>
                </a:solidFill>
                <a:latin typeface="Arial"/>
              </a:rPr>
              <a:t>)</a:t>
            </a:r>
            <a:r>
              <a:rPr b="1" lang="en-US" sz="5400" spc="-1" strike="noStrike">
                <a:solidFill>
                  <a:srgbClr val="ffffff"/>
                </a:solidFill>
                <a:latin typeface="Arial"/>
              </a:rPr>
              <a:t> </a:t>
            </a:r>
            <a:r>
              <a:rPr b="1" lang="ar-SA" sz="5400" spc="-1" strike="noStrike">
                <a:solidFill>
                  <a:srgbClr val="ffffff"/>
                </a:solidFill>
                <a:latin typeface="Arial"/>
                <a:cs typeface="Arial"/>
              </a:rPr>
              <a:t>٣٠</a:t>
            </a:r>
            <a:r>
              <a:rPr b="1" lang="en-US" sz="5400" spc="-1" strike="noStrike">
                <a:solidFill>
                  <a:srgbClr val="ffffff"/>
                </a:solidFill>
                <a:latin typeface="Arial"/>
              </a:rPr>
              <a:t>(</a:t>
            </a:r>
            <a:endParaRPr b="0" lang="en-US" sz="5400" spc="-1" strike="noStrike">
              <a:solidFill>
                <a:srgbClr val="000000"/>
              </a:solidFill>
              <a:latin typeface="Arial"/>
            </a:endParaRPr>
          </a:p>
        </p:txBody>
      </p:sp>
      <p:sp>
        <p:nvSpPr>
          <p:cNvPr id="272" name="PlaceHolder 2"/>
          <p:cNvSpPr>
            <a:spLocks noGrp="1"/>
          </p:cNvSpPr>
          <p:nvPr>
            <p:ph type="subTitle"/>
          </p:nvPr>
        </p:nvSpPr>
        <p:spPr>
          <a:xfrm>
            <a:off x="179280" y="371484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but most people do not know.</a:t>
            </a:r>
            <a:endParaRPr b="0" lang="en-US" sz="3200" spc="-1" strike="noStrike">
              <a:latin typeface="Arial"/>
            </a:endParaRPr>
          </a:p>
        </p:txBody>
      </p:sp>
      <p:sp>
        <p:nvSpPr>
          <p:cNvPr id="273"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274" name="Rectangle 2"/>
          <p:cNvSpPr/>
          <p:nvPr/>
        </p:nvSpPr>
        <p:spPr>
          <a:xfrm>
            <a:off x="728640" y="471492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en-US" sz="5400" spc="-1" strike="noStrike">
                <a:solidFill>
                  <a:srgbClr val="ffffff"/>
                </a:solidFill>
                <a:latin typeface="Adobe Arabic"/>
              </a:rPr>
              <a:t> مگر بہت سے لوگ جانتے سمجھتے نہیں ہیں</a:t>
            </a:r>
            <a:endParaRPr b="0" lang="en-US" sz="5400" spc="-1" strike="noStrike">
              <a:latin typeface="Arial"/>
            </a:endParaRPr>
          </a:p>
        </p:txBody>
      </p:sp>
    </p:spTree>
  </p:cSld>
  <p:transition>
    <p:fade/>
  </p:transition>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5" name="PlaceHolder 1"/>
          <p:cNvSpPr>
            <a:spLocks noGrp="1"/>
          </p:cNvSpPr>
          <p:nvPr>
            <p:ph type="title"/>
          </p:nvPr>
        </p:nvSpPr>
        <p:spPr>
          <a:xfrm>
            <a:off x="685800" y="928800"/>
            <a:ext cx="7772040" cy="1469520"/>
          </a:xfrm>
          <a:prstGeom prst="rect">
            <a:avLst/>
          </a:prstGeom>
          <a:noFill/>
          <a:ln w="9360">
            <a:noFill/>
          </a:ln>
        </p:spPr>
        <p:txBody>
          <a:bodyPr numCol="1" spcCol="0" anchor="ctr">
            <a:noAutofit/>
          </a:bodyPr>
          <a:p>
            <a:pPr algn="ctr" rtl="1">
              <a:lnSpc>
                <a:spcPct val="115000"/>
              </a:lnSpc>
              <a:buNone/>
            </a:pPr>
            <a:r>
              <a:rPr b="1" lang="ar-SA" sz="5400" spc="-1" strike="noStrike">
                <a:solidFill>
                  <a:srgbClr val="ffffff"/>
                </a:solidFill>
                <a:latin typeface="Arial"/>
                <a:cs typeface="Simplified Arabic"/>
              </a:rPr>
              <a:t>مُنِيبِينَ إِلَيْهِ وَاتَّقُوهُ وَأَقِيمُوا الصَّلَاةَ وَلَا تَكُونُوا مِنَ الْمُشْرِكِينَ</a:t>
            </a:r>
            <a:r>
              <a:rPr b="1" lang="en-US" sz="5400" spc="-1" strike="noStrike">
                <a:solidFill>
                  <a:srgbClr val="ffffff"/>
                </a:solidFill>
                <a:latin typeface="Arial"/>
              </a:rPr>
              <a:t>)</a:t>
            </a:r>
            <a:r>
              <a:rPr b="1" lang="en-US" sz="5400" spc="-1" strike="noStrike">
                <a:solidFill>
                  <a:srgbClr val="ffffff"/>
                </a:solidFill>
                <a:latin typeface="Arial"/>
              </a:rPr>
              <a:t> </a:t>
            </a:r>
            <a:r>
              <a:rPr b="1" lang="ar-SA" sz="5400" spc="-1" strike="noStrike">
                <a:solidFill>
                  <a:srgbClr val="ffffff"/>
                </a:solidFill>
                <a:latin typeface="Arial"/>
                <a:cs typeface="Arial"/>
              </a:rPr>
              <a:t>٣١</a:t>
            </a:r>
            <a:r>
              <a:rPr b="1" lang="en-US" sz="5400" spc="-1" strike="noStrike">
                <a:solidFill>
                  <a:srgbClr val="ffffff"/>
                </a:solidFill>
                <a:latin typeface="Arial"/>
              </a:rPr>
              <a:t>(</a:t>
            </a:r>
            <a:endParaRPr b="0" lang="en-US" sz="5400" spc="-1" strike="noStrike">
              <a:solidFill>
                <a:srgbClr val="000000"/>
              </a:solidFill>
              <a:latin typeface="Arial"/>
            </a:endParaRPr>
          </a:p>
        </p:txBody>
      </p:sp>
      <p:sp>
        <p:nvSpPr>
          <p:cNvPr id="276" name="PlaceHolder 2"/>
          <p:cNvSpPr>
            <a:spLocks noGrp="1"/>
          </p:cNvSpPr>
          <p:nvPr>
            <p:ph type="subTitle"/>
          </p:nvPr>
        </p:nvSpPr>
        <p:spPr>
          <a:xfrm>
            <a:off x="179280" y="257184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Turning towards Him, and fear Him, establish prayer and do not be from the polytheists.</a:t>
            </a:r>
            <a:endParaRPr b="0" lang="en-US" sz="3200" spc="-1" strike="noStrike">
              <a:latin typeface="Arial"/>
            </a:endParaRPr>
          </a:p>
        </p:txBody>
      </p:sp>
      <p:sp>
        <p:nvSpPr>
          <p:cNvPr id="277"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278" name="Rectangle 2"/>
          <p:cNvSpPr/>
          <p:nvPr/>
        </p:nvSpPr>
        <p:spPr>
          <a:xfrm>
            <a:off x="642960" y="457200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ar-AE" sz="5400" spc="-1" strike="noStrike">
                <a:solidFill>
                  <a:srgbClr val="ffffff"/>
                </a:solidFill>
                <a:latin typeface="Adobe Arabic"/>
                <a:cs typeface="Adobe Arabic"/>
              </a:rPr>
              <a:t>خدا کی طرف رجوع کیے رہو، اس سے ڈرو، پابندیسے نماز پڑھو اور مشرکوں میں سے نہ ہوجانا</a:t>
            </a:r>
            <a:endParaRPr b="0" lang="en-US" sz="5400" spc="-1" strike="noStrike">
              <a:latin typeface="Arial"/>
            </a:endParaRPr>
          </a:p>
        </p:txBody>
      </p:sp>
    </p:spTree>
  </p:cSld>
  <p:transition>
    <p:fade/>
  </p:transition>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9" name="PlaceHolder 1"/>
          <p:cNvSpPr>
            <a:spLocks noGrp="1"/>
          </p:cNvSpPr>
          <p:nvPr>
            <p:ph type="title"/>
          </p:nvPr>
        </p:nvSpPr>
        <p:spPr>
          <a:xfrm>
            <a:off x="685800" y="1214280"/>
            <a:ext cx="7772040" cy="1469520"/>
          </a:xfrm>
          <a:prstGeom prst="rect">
            <a:avLst/>
          </a:prstGeom>
          <a:noFill/>
          <a:ln w="9360">
            <a:noFill/>
          </a:ln>
        </p:spPr>
        <p:txBody>
          <a:bodyPr numCol="1" spcCol="0" anchor="ctr">
            <a:noAutofit/>
          </a:bodyPr>
          <a:p>
            <a:pPr algn="ctr" rtl="1">
              <a:lnSpc>
                <a:spcPct val="115000"/>
              </a:lnSpc>
              <a:buNone/>
            </a:pPr>
            <a:r>
              <a:rPr b="1" lang="ar-SA" sz="5400" spc="-1" strike="noStrike">
                <a:solidFill>
                  <a:srgbClr val="ffffff"/>
                </a:solidFill>
                <a:latin typeface="Arial"/>
                <a:cs typeface="Simplified Arabic"/>
              </a:rPr>
              <a:t>مِنَ الَّذِينَ فَرَّقُوا دِينَهُمْ وَكَانُوا شِيَعًا كُلُّ حِزْبٍ بِمَا لَدَيْهِمْ فَرِحُونَ</a:t>
            </a:r>
            <a:r>
              <a:rPr b="1" lang="en-US" sz="5400" spc="-1" strike="noStrike">
                <a:solidFill>
                  <a:srgbClr val="ffffff"/>
                </a:solidFill>
                <a:latin typeface="Arial"/>
              </a:rPr>
              <a:t>)</a:t>
            </a:r>
            <a:r>
              <a:rPr b="1" lang="en-US" sz="5400" spc="-1" strike="noStrike">
                <a:solidFill>
                  <a:srgbClr val="ffffff"/>
                </a:solidFill>
                <a:latin typeface="Arial"/>
              </a:rPr>
              <a:t> </a:t>
            </a:r>
            <a:r>
              <a:rPr b="1" lang="ar-SA" sz="5400" spc="-1" strike="noStrike">
                <a:solidFill>
                  <a:srgbClr val="ffffff"/>
                </a:solidFill>
                <a:latin typeface="Arial"/>
                <a:cs typeface="Arial"/>
              </a:rPr>
              <a:t>٣٢</a:t>
            </a:r>
            <a:r>
              <a:rPr b="1" lang="en-US" sz="5400" spc="-1" strike="noStrike">
                <a:solidFill>
                  <a:srgbClr val="ffffff"/>
                </a:solidFill>
                <a:latin typeface="Arial"/>
              </a:rPr>
              <a:t>(</a:t>
            </a:r>
            <a:endParaRPr b="0" lang="en-US" sz="5400" spc="-1" strike="noStrike">
              <a:solidFill>
                <a:srgbClr val="000000"/>
              </a:solidFill>
              <a:latin typeface="Arial"/>
            </a:endParaRPr>
          </a:p>
        </p:txBody>
      </p:sp>
      <p:sp>
        <p:nvSpPr>
          <p:cNvPr id="280" name="PlaceHolder 2"/>
          <p:cNvSpPr>
            <a:spLocks noGrp="1"/>
          </p:cNvSpPr>
          <p:nvPr>
            <p:ph type="subTitle"/>
          </p:nvPr>
        </p:nvSpPr>
        <p:spPr>
          <a:xfrm>
            <a:off x="179280" y="300024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(Do not be) from those who have split their religion, and have become sects; every party rejoices in what they have.</a:t>
            </a:r>
            <a:endParaRPr b="0" lang="en-US" sz="3200" spc="-1" strike="noStrike">
              <a:latin typeface="Arial"/>
            </a:endParaRPr>
          </a:p>
        </p:txBody>
      </p:sp>
      <p:sp>
        <p:nvSpPr>
          <p:cNvPr id="281" name="Rectangle 2"/>
          <p:cNvSpPr/>
          <p:nvPr/>
        </p:nvSpPr>
        <p:spPr>
          <a:xfrm>
            <a:off x="642960" y="474516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ar-AE" sz="4000" spc="-1" strike="noStrike">
                <a:solidFill>
                  <a:srgbClr val="ffffff"/>
                </a:solidFill>
                <a:latin typeface="Adobe Arabic"/>
                <a:cs typeface="Adobe Arabic"/>
              </a:rPr>
              <a:t>یعنی ان میں سے جنہوں نے دین میں تفرقہ ڈالا اور ٹولہ ٹولہ ہوگئے  جس فرقے والوں کے پاس جو دین ہے وہ اسی میں نہال ہے</a:t>
            </a:r>
            <a:endParaRPr b="0" lang="en-US" sz="4000" spc="-1" strike="noStrike">
              <a:latin typeface="Arial"/>
            </a:endParaRPr>
          </a:p>
        </p:txBody>
      </p:sp>
      <p:sp>
        <p:nvSpPr>
          <p:cNvPr id="282"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Tree>
  </p:cSld>
  <p:transition>
    <p:fade/>
  </p:transition>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3" name="PlaceHolder 1"/>
          <p:cNvSpPr>
            <a:spLocks noGrp="1"/>
          </p:cNvSpPr>
          <p:nvPr>
            <p:ph type="title"/>
          </p:nvPr>
        </p:nvSpPr>
        <p:spPr>
          <a:xfrm>
            <a:off x="685800" y="1413000"/>
            <a:ext cx="7772040" cy="1469520"/>
          </a:xfrm>
          <a:prstGeom prst="rect">
            <a:avLst/>
          </a:prstGeom>
          <a:noFill/>
          <a:ln w="9360">
            <a:noFill/>
          </a:ln>
        </p:spPr>
        <p:txBody>
          <a:bodyPr numCol="1" spcCol="0" anchor="ctr">
            <a:noAutofit/>
          </a:bodyPr>
          <a:p>
            <a:pPr algn="ctr" rtl="1">
              <a:lnSpc>
                <a:spcPct val="115000"/>
              </a:lnSpc>
              <a:buNone/>
            </a:pPr>
            <a:r>
              <a:rPr b="1" lang="ar-SA" sz="5400" spc="-1" strike="noStrike">
                <a:solidFill>
                  <a:srgbClr val="ffffff"/>
                </a:solidFill>
                <a:latin typeface="Arial"/>
                <a:cs typeface="Simplified Arabic"/>
              </a:rPr>
              <a:t>وَإِذَا مَسَّ النَّاسَ ضُرٌّ دَعَوْا رَبَّهُم مُّنِيبِينَ إِلَيْهِ</a:t>
            </a:r>
            <a:r>
              <a:rPr b="1" lang="en-US" sz="5400" spc="-1" strike="noStrike">
                <a:solidFill>
                  <a:srgbClr val="ffffff"/>
                </a:solidFill>
                <a:latin typeface="Arial"/>
              </a:rPr>
              <a:t> </a:t>
            </a:r>
            <a:endParaRPr b="0" lang="en-US" sz="5400" spc="-1" strike="noStrike">
              <a:solidFill>
                <a:srgbClr val="000000"/>
              </a:solidFill>
              <a:latin typeface="Arial"/>
            </a:endParaRPr>
          </a:p>
        </p:txBody>
      </p:sp>
      <p:sp>
        <p:nvSpPr>
          <p:cNvPr id="284" name="PlaceHolder 2"/>
          <p:cNvSpPr>
            <a:spLocks noGrp="1"/>
          </p:cNvSpPr>
          <p:nvPr>
            <p:ph type="subTitle"/>
          </p:nvPr>
        </p:nvSpPr>
        <p:spPr>
          <a:xfrm>
            <a:off x="179280" y="335772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And when harm afflicts humankind, they call upon their Lord, turning to Him;</a:t>
            </a:r>
            <a:endParaRPr b="0" lang="en-US" sz="3200" spc="-1" strike="noStrike">
              <a:latin typeface="Arial"/>
            </a:endParaRPr>
          </a:p>
        </p:txBody>
      </p:sp>
      <p:sp>
        <p:nvSpPr>
          <p:cNvPr id="285"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286" name="Rectangle 2"/>
          <p:cNvSpPr/>
          <p:nvPr/>
        </p:nvSpPr>
        <p:spPr>
          <a:xfrm>
            <a:off x="728640" y="464328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en-US" sz="5400" spc="-1" strike="noStrike">
                <a:solidFill>
                  <a:srgbClr val="ffffff"/>
                </a:solidFill>
                <a:latin typeface="Adobe Arabic"/>
              </a:rPr>
              <a:t> اور جب لوگوں پر کوئی مصیبت پڑتی ہے تو اپنے رب کی طرف رجوع کر کے </a:t>
            </a:r>
            <a:endParaRPr b="0" lang="en-US" sz="5400" spc="-1" strike="noStrike">
              <a:latin typeface="Arial"/>
            </a:endParaRPr>
          </a:p>
        </p:txBody>
      </p:sp>
    </p:spTree>
  </p:cSld>
  <p:transition>
    <p:fade/>
  </p:transition>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 name="PlaceHolder 1"/>
          <p:cNvSpPr>
            <a:spLocks noGrp="1"/>
          </p:cNvSpPr>
          <p:nvPr>
            <p:ph type="title"/>
          </p:nvPr>
        </p:nvSpPr>
        <p:spPr>
          <a:xfrm>
            <a:off x="685800" y="1413000"/>
            <a:ext cx="7772040" cy="1469520"/>
          </a:xfrm>
          <a:prstGeom prst="rect">
            <a:avLst/>
          </a:prstGeom>
          <a:noFill/>
          <a:ln w="9360">
            <a:noFill/>
          </a:ln>
        </p:spPr>
        <p:txBody>
          <a:bodyPr numCol="1" spcCol="0" anchor="ctr">
            <a:noAutofit/>
          </a:bodyPr>
          <a:p>
            <a:pPr algn="ctr" rtl="1">
              <a:lnSpc>
                <a:spcPct val="115000"/>
              </a:lnSpc>
              <a:buNone/>
            </a:pPr>
            <a:r>
              <a:rPr b="1" lang="ar-SA" sz="5400" spc="-1" strike="noStrike">
                <a:solidFill>
                  <a:srgbClr val="ffffff"/>
                </a:solidFill>
                <a:latin typeface="Arial"/>
                <a:cs typeface="Simplified Arabic"/>
              </a:rPr>
              <a:t>فِي أَدْنَى الْأَرْضِ وَهُم مِّن بَعْدِ غَلَبِهِمْ سَيَغْلِبُونَ</a:t>
            </a:r>
            <a:r>
              <a:rPr b="1" lang="en-US" sz="5400" spc="-1" strike="noStrike">
                <a:solidFill>
                  <a:srgbClr val="ffffff"/>
                </a:solidFill>
                <a:latin typeface="Arial"/>
              </a:rPr>
              <a:t>)</a:t>
            </a:r>
            <a:r>
              <a:rPr b="1" lang="en-US" sz="5400" spc="-1" strike="noStrike">
                <a:solidFill>
                  <a:srgbClr val="ffffff"/>
                </a:solidFill>
                <a:latin typeface="Arial"/>
              </a:rPr>
              <a:t> </a:t>
            </a:r>
            <a:r>
              <a:rPr b="1" lang="ar-SA" sz="5400" spc="-1" strike="noStrike">
                <a:solidFill>
                  <a:srgbClr val="ffffff"/>
                </a:solidFill>
                <a:latin typeface="Arial"/>
                <a:cs typeface="Arial"/>
              </a:rPr>
              <a:t>٣</a:t>
            </a:r>
            <a:r>
              <a:rPr b="1" lang="en-US" sz="5400" spc="-1" strike="noStrike">
                <a:solidFill>
                  <a:srgbClr val="ffffff"/>
                </a:solidFill>
                <a:latin typeface="Arial"/>
              </a:rPr>
              <a:t>(</a:t>
            </a:r>
            <a:endParaRPr b="0" lang="en-US" sz="5400" spc="-1" strike="noStrike">
              <a:solidFill>
                <a:srgbClr val="000000"/>
              </a:solidFill>
              <a:latin typeface="Arial"/>
            </a:endParaRPr>
          </a:p>
        </p:txBody>
      </p:sp>
      <p:sp>
        <p:nvSpPr>
          <p:cNvPr id="72" name="PlaceHolder 2"/>
          <p:cNvSpPr>
            <a:spLocks noGrp="1"/>
          </p:cNvSpPr>
          <p:nvPr>
            <p:ph type="subTitle"/>
          </p:nvPr>
        </p:nvSpPr>
        <p:spPr>
          <a:xfrm>
            <a:off x="179280" y="371484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In a nearby land, but after being defeated, they shall soon be victorious.</a:t>
            </a:r>
            <a:endParaRPr b="0" lang="en-US" sz="3200" spc="-1" strike="noStrike">
              <a:latin typeface="Arial"/>
            </a:endParaRPr>
          </a:p>
        </p:txBody>
      </p:sp>
      <p:sp>
        <p:nvSpPr>
          <p:cNvPr id="73"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74" name="Rectangle 2"/>
          <p:cNvSpPr/>
          <p:nvPr/>
        </p:nvSpPr>
        <p:spPr>
          <a:xfrm>
            <a:off x="642960" y="495936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ar-AE" sz="4800" spc="-1" strike="noStrike">
                <a:solidFill>
                  <a:srgbClr val="ffffff"/>
                </a:solidFill>
                <a:latin typeface="Adobe Arabic"/>
                <a:cs typeface="Adobe Arabic"/>
              </a:rPr>
              <a:t>اور پھر چندہی سال میں وہ فارس والوں پر غالب آجائیں گے</a:t>
            </a:r>
            <a:endParaRPr b="0" lang="en-US" sz="4800" spc="-1" strike="noStrike">
              <a:latin typeface="Arial"/>
            </a:endParaRPr>
          </a:p>
        </p:txBody>
      </p:sp>
    </p:spTree>
  </p:cSld>
  <p:transition>
    <p:fade/>
  </p:transition>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7" name="PlaceHolder 1"/>
          <p:cNvSpPr>
            <a:spLocks noGrp="1"/>
          </p:cNvSpPr>
          <p:nvPr>
            <p:ph type="title"/>
          </p:nvPr>
        </p:nvSpPr>
        <p:spPr>
          <a:xfrm>
            <a:off x="685800" y="887400"/>
            <a:ext cx="7772040" cy="1469520"/>
          </a:xfrm>
          <a:prstGeom prst="rect">
            <a:avLst/>
          </a:prstGeom>
          <a:noFill/>
          <a:ln w="9360">
            <a:noFill/>
          </a:ln>
        </p:spPr>
        <p:txBody>
          <a:bodyPr numCol="1" spcCol="0" anchor="ctr">
            <a:noAutofit/>
          </a:bodyPr>
          <a:p>
            <a:pPr algn="ctr" rtl="1">
              <a:lnSpc>
                <a:spcPct val="115000"/>
              </a:lnSpc>
              <a:buNone/>
            </a:pPr>
            <a:r>
              <a:rPr b="1" lang="en-US" sz="5400" spc="-1" strike="noStrike">
                <a:solidFill>
                  <a:srgbClr val="ffffff"/>
                </a:solidFill>
                <a:latin typeface="Arial"/>
              </a:rPr>
              <a:t> ثُمَّ إِذَا أَذَاقَهُم مِّنْهُ رَحْمَةً إِذَا فَرِيقٌ مِّنْهُم بِرَبِّهِمْ يُشْرِكُونَ</a:t>
            </a:r>
            <a:r>
              <a:rPr b="1" lang="en-US" sz="5400" spc="-1" strike="noStrike">
                <a:solidFill>
                  <a:srgbClr val="ffffff"/>
                </a:solidFill>
                <a:latin typeface="Arial"/>
              </a:rPr>
              <a:t>)</a:t>
            </a:r>
            <a:r>
              <a:rPr b="1" lang="en-US" sz="5400" spc="-1" strike="noStrike">
                <a:solidFill>
                  <a:srgbClr val="ffffff"/>
                </a:solidFill>
                <a:latin typeface="Arial"/>
              </a:rPr>
              <a:t> </a:t>
            </a:r>
            <a:r>
              <a:rPr b="1" lang="ar-SA" sz="5400" spc="-1" strike="noStrike">
                <a:solidFill>
                  <a:srgbClr val="ffffff"/>
                </a:solidFill>
                <a:latin typeface="Arial"/>
                <a:cs typeface="Arial"/>
              </a:rPr>
              <a:t>٣٣</a:t>
            </a:r>
            <a:r>
              <a:rPr b="1" lang="en-US" sz="5400" spc="-1" strike="noStrike">
                <a:solidFill>
                  <a:srgbClr val="ffffff"/>
                </a:solidFill>
                <a:latin typeface="Arial"/>
              </a:rPr>
              <a:t>(</a:t>
            </a:r>
            <a:endParaRPr b="0" lang="en-US" sz="5400" spc="-1" strike="noStrike">
              <a:solidFill>
                <a:srgbClr val="000000"/>
              </a:solidFill>
              <a:latin typeface="Arial"/>
            </a:endParaRPr>
          </a:p>
        </p:txBody>
      </p:sp>
      <p:sp>
        <p:nvSpPr>
          <p:cNvPr id="288" name="PlaceHolder 2"/>
          <p:cNvSpPr>
            <a:spLocks noGrp="1"/>
          </p:cNvSpPr>
          <p:nvPr>
            <p:ph type="subTitle"/>
          </p:nvPr>
        </p:nvSpPr>
        <p:spPr>
          <a:xfrm>
            <a:off x="179280" y="264312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then when He causes them to taste mercy from Him, lo! some of them associate partners with their Lord.</a:t>
            </a:r>
            <a:endParaRPr b="0" lang="en-US" sz="3200" spc="-1" strike="noStrike">
              <a:latin typeface="Arial"/>
            </a:endParaRPr>
          </a:p>
        </p:txBody>
      </p:sp>
      <p:sp>
        <p:nvSpPr>
          <p:cNvPr id="289"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290" name="Rectangle 2"/>
          <p:cNvSpPr/>
          <p:nvPr/>
        </p:nvSpPr>
        <p:spPr>
          <a:xfrm>
            <a:off x="728640" y="457200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ar-AE" sz="4800" spc="-1" strike="noStrike">
                <a:solidFill>
                  <a:srgbClr val="ffffff"/>
                </a:solidFill>
                <a:latin typeface="Adobe Arabic"/>
                <a:cs typeface="Adobe Arabic"/>
              </a:rPr>
              <a:t>اسے پکارتے ہیں تو جبوہ اپنی رحمت کی لذت چکھا دیتا ہے تب ان میں سے کچھ لوگ اپنے رب کے ساتھ شرک کرنے لگتے ہیں</a:t>
            </a:r>
            <a:endParaRPr b="0" lang="en-US" sz="4800" spc="-1" strike="noStrike">
              <a:latin typeface="Arial"/>
            </a:endParaRPr>
          </a:p>
        </p:txBody>
      </p:sp>
    </p:spTree>
  </p:cSld>
  <p:transition>
    <p:fade/>
  </p:transition>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1" name="PlaceHolder 1"/>
          <p:cNvSpPr>
            <a:spLocks noGrp="1"/>
          </p:cNvSpPr>
          <p:nvPr>
            <p:ph type="title"/>
          </p:nvPr>
        </p:nvSpPr>
        <p:spPr>
          <a:xfrm>
            <a:off x="685800" y="1000080"/>
            <a:ext cx="7772040" cy="1469520"/>
          </a:xfrm>
          <a:prstGeom prst="rect">
            <a:avLst/>
          </a:prstGeom>
          <a:noFill/>
          <a:ln w="9360">
            <a:noFill/>
          </a:ln>
        </p:spPr>
        <p:txBody>
          <a:bodyPr numCol="1" spcCol="0" anchor="ctr">
            <a:noAutofit/>
          </a:bodyPr>
          <a:p>
            <a:pPr algn="ctr" rtl="1">
              <a:lnSpc>
                <a:spcPct val="115000"/>
              </a:lnSpc>
              <a:buNone/>
            </a:pPr>
            <a:r>
              <a:rPr b="1" lang="ar-SA" sz="5400" spc="-1" strike="noStrike">
                <a:solidFill>
                  <a:srgbClr val="ffffff"/>
                </a:solidFill>
                <a:latin typeface="Arial"/>
                <a:cs typeface="Simplified Arabic"/>
              </a:rPr>
              <a:t>لِيَكْفُرُوا بِمَا آتَيْنَاهُمْ فَتَمَتَّعُوا فَسَوْفَ تَعْلَمُونَ</a:t>
            </a:r>
            <a:r>
              <a:rPr b="1" lang="en-US" sz="5400" spc="-1" strike="noStrike">
                <a:solidFill>
                  <a:srgbClr val="ffffff"/>
                </a:solidFill>
                <a:latin typeface="Arial"/>
              </a:rPr>
              <a:t>)</a:t>
            </a:r>
            <a:r>
              <a:rPr b="1" lang="en-US" sz="5400" spc="-1" strike="noStrike">
                <a:solidFill>
                  <a:srgbClr val="ffffff"/>
                </a:solidFill>
                <a:latin typeface="Arial"/>
              </a:rPr>
              <a:t> </a:t>
            </a:r>
            <a:r>
              <a:rPr b="1" lang="ar-SA" sz="5400" spc="-1" strike="noStrike">
                <a:solidFill>
                  <a:srgbClr val="ffffff"/>
                </a:solidFill>
                <a:latin typeface="Arial"/>
                <a:cs typeface="Arial"/>
              </a:rPr>
              <a:t>٣٤</a:t>
            </a:r>
            <a:r>
              <a:rPr b="1" lang="en-US" sz="5400" spc="-1" strike="noStrike">
                <a:solidFill>
                  <a:srgbClr val="ffffff"/>
                </a:solidFill>
                <a:latin typeface="Arial"/>
              </a:rPr>
              <a:t>(</a:t>
            </a:r>
            <a:r>
              <a:rPr b="1" lang="en-US" sz="5400" spc="-1" strike="noStrike">
                <a:solidFill>
                  <a:srgbClr val="ffffff"/>
                </a:solidFill>
                <a:latin typeface="Arial"/>
              </a:rPr>
              <a:t> </a:t>
            </a:r>
            <a:endParaRPr b="0" lang="en-US" sz="5400" spc="-1" strike="noStrike">
              <a:solidFill>
                <a:srgbClr val="000000"/>
              </a:solidFill>
              <a:latin typeface="Arial"/>
            </a:endParaRPr>
          </a:p>
        </p:txBody>
      </p:sp>
      <p:sp>
        <p:nvSpPr>
          <p:cNvPr id="292" name="PlaceHolder 2"/>
          <p:cNvSpPr>
            <a:spLocks noGrp="1"/>
          </p:cNvSpPr>
          <p:nvPr>
            <p:ph type="subTitle"/>
          </p:nvPr>
        </p:nvSpPr>
        <p:spPr>
          <a:xfrm>
            <a:off x="179280" y="264312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That they may be ungrateful for what We have given them; but enjoy yourselves (for a while); soon you shall know.</a:t>
            </a:r>
            <a:endParaRPr b="0" lang="en-US" sz="3200" spc="-1" strike="noStrike">
              <a:latin typeface="Arial"/>
            </a:endParaRPr>
          </a:p>
        </p:txBody>
      </p:sp>
      <p:sp>
        <p:nvSpPr>
          <p:cNvPr id="293"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ur-Rūmf</a:t>
            </a:r>
            <a:endParaRPr b="0" lang="en-US" sz="1800" spc="-1" strike="noStrike">
              <a:latin typeface="Arial"/>
            </a:endParaRPr>
          </a:p>
        </p:txBody>
      </p:sp>
      <p:sp>
        <p:nvSpPr>
          <p:cNvPr id="294" name="Rectangle 2"/>
          <p:cNvSpPr/>
          <p:nvPr/>
        </p:nvSpPr>
        <p:spPr>
          <a:xfrm>
            <a:off x="642960" y="474516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ar-AE" sz="5400" spc="-1" strike="noStrike">
                <a:solidFill>
                  <a:srgbClr val="ffffff"/>
                </a:solidFill>
                <a:latin typeface="Adobe Arabic"/>
                <a:cs typeface="Adobe Arabic"/>
              </a:rPr>
              <a:t>تا کہ اس نعمت کی ناشکری کریں جو ہم نےانہیں خیر دی اسکے مزے لوٹو جلد تمہیں پتہ چل جائے گا</a:t>
            </a:r>
            <a:endParaRPr b="0" lang="en-US" sz="5400" spc="-1" strike="noStrike">
              <a:latin typeface="Arial"/>
            </a:endParaRPr>
          </a:p>
        </p:txBody>
      </p:sp>
    </p:spTree>
  </p:cSld>
  <p:transition>
    <p:fade/>
  </p:transition>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5" name="PlaceHolder 1"/>
          <p:cNvSpPr>
            <a:spLocks noGrp="1"/>
          </p:cNvSpPr>
          <p:nvPr>
            <p:ph type="title"/>
          </p:nvPr>
        </p:nvSpPr>
        <p:spPr>
          <a:xfrm>
            <a:off x="685800" y="1000080"/>
            <a:ext cx="7772040" cy="1469520"/>
          </a:xfrm>
          <a:prstGeom prst="rect">
            <a:avLst/>
          </a:prstGeom>
          <a:noFill/>
          <a:ln w="9360">
            <a:noFill/>
          </a:ln>
        </p:spPr>
        <p:txBody>
          <a:bodyPr numCol="1" spcCol="0" anchor="ctr">
            <a:noAutofit/>
          </a:bodyPr>
          <a:p>
            <a:pPr algn="ctr" rtl="1">
              <a:lnSpc>
                <a:spcPct val="115000"/>
              </a:lnSpc>
              <a:buNone/>
            </a:pPr>
            <a:r>
              <a:rPr b="1" lang="ar-SA" sz="5400" spc="-1" strike="noStrike">
                <a:solidFill>
                  <a:srgbClr val="ffffff"/>
                </a:solidFill>
                <a:latin typeface="Arial"/>
                <a:cs typeface="Simplified Arabic"/>
              </a:rPr>
              <a:t>أَمْ أَنزَلْنَا عَلَيْهِمْ سُلْطَانًا فَهُوَ يَتَكَلَّمُ بِمَا كَانُوا بِهِ يُشْرِكُونَ</a:t>
            </a:r>
            <a:r>
              <a:rPr b="1" lang="en-US" sz="5400" spc="-1" strike="noStrike">
                <a:solidFill>
                  <a:srgbClr val="ffffff"/>
                </a:solidFill>
                <a:latin typeface="Arial"/>
              </a:rPr>
              <a:t>)</a:t>
            </a:r>
            <a:r>
              <a:rPr b="1" lang="en-US" sz="5400" spc="-1" strike="noStrike">
                <a:solidFill>
                  <a:srgbClr val="ffffff"/>
                </a:solidFill>
                <a:latin typeface="Arial"/>
              </a:rPr>
              <a:t> </a:t>
            </a:r>
            <a:r>
              <a:rPr b="1" lang="ar-SA" sz="5400" spc="-1" strike="noStrike">
                <a:solidFill>
                  <a:srgbClr val="ffffff"/>
                </a:solidFill>
                <a:latin typeface="Arial"/>
                <a:cs typeface="Arial"/>
              </a:rPr>
              <a:t>٣٥</a:t>
            </a:r>
            <a:r>
              <a:rPr b="1" lang="en-US" sz="5400" spc="-1" strike="noStrike">
                <a:solidFill>
                  <a:srgbClr val="ffffff"/>
                </a:solidFill>
                <a:latin typeface="Arial"/>
              </a:rPr>
              <a:t>(</a:t>
            </a:r>
            <a:endParaRPr b="0" lang="en-US" sz="5400" spc="-1" strike="noStrike">
              <a:solidFill>
                <a:srgbClr val="000000"/>
              </a:solidFill>
              <a:latin typeface="Arial"/>
            </a:endParaRPr>
          </a:p>
        </p:txBody>
      </p:sp>
      <p:sp>
        <p:nvSpPr>
          <p:cNvPr id="296" name="PlaceHolder 2"/>
          <p:cNvSpPr>
            <a:spLocks noGrp="1"/>
          </p:cNvSpPr>
          <p:nvPr>
            <p:ph type="subTitle"/>
          </p:nvPr>
        </p:nvSpPr>
        <p:spPr>
          <a:xfrm>
            <a:off x="179280" y="300024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Have We sent down an authority, so that it speaks of what they associate with Him?</a:t>
            </a:r>
            <a:endParaRPr b="0" lang="en-US" sz="3200" spc="-1" strike="noStrike">
              <a:latin typeface="Arial"/>
            </a:endParaRPr>
          </a:p>
        </p:txBody>
      </p:sp>
      <p:sp>
        <p:nvSpPr>
          <p:cNvPr id="297"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ur-Rūmf</a:t>
            </a:r>
            <a:endParaRPr b="0" lang="en-US" sz="1800" spc="-1" strike="noStrike">
              <a:latin typeface="Arial"/>
            </a:endParaRPr>
          </a:p>
        </p:txBody>
      </p:sp>
      <p:sp>
        <p:nvSpPr>
          <p:cNvPr id="298" name="Rectangle 2"/>
          <p:cNvSpPr/>
          <p:nvPr/>
        </p:nvSpPr>
        <p:spPr>
          <a:xfrm>
            <a:off x="642960" y="457200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ar-AE" sz="4800" spc="-1" strike="noStrike">
                <a:solidFill>
                  <a:srgbClr val="ffffff"/>
                </a:solidFill>
                <a:latin typeface="Adobe Arabic"/>
                <a:cs typeface="Adobe Arabic"/>
              </a:rPr>
              <a:t>کیا ہم نے ان لوگوں پر کوئی دلیل نازل کی ہے جو اسکے حق میں ہے جسکو وہ خدا کا شریک بناتے ہیں؟ </a:t>
            </a:r>
            <a:endParaRPr b="0" lang="en-US" sz="4800" spc="-1" strike="noStrike">
              <a:latin typeface="Arial"/>
            </a:endParaRPr>
          </a:p>
        </p:txBody>
      </p:sp>
    </p:spTree>
  </p:cSld>
  <p:transition>
    <p:fade/>
  </p:transition>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9" name="PlaceHolder 1"/>
          <p:cNvSpPr>
            <a:spLocks noGrp="1"/>
          </p:cNvSpPr>
          <p:nvPr>
            <p:ph type="title"/>
          </p:nvPr>
        </p:nvSpPr>
        <p:spPr>
          <a:xfrm>
            <a:off x="0" y="1214280"/>
            <a:ext cx="9143640" cy="1469520"/>
          </a:xfrm>
          <a:prstGeom prst="rect">
            <a:avLst/>
          </a:prstGeom>
          <a:noFill/>
          <a:ln w="9360">
            <a:noFill/>
          </a:ln>
        </p:spPr>
        <p:txBody>
          <a:bodyPr numCol="1" spcCol="0" anchor="ctr">
            <a:noAutofit/>
          </a:bodyPr>
          <a:p>
            <a:pPr algn="ctr" rtl="1">
              <a:lnSpc>
                <a:spcPct val="115000"/>
              </a:lnSpc>
              <a:buNone/>
            </a:pPr>
            <a:r>
              <a:rPr b="1" lang="ar-SA" sz="5400" spc="-1" strike="noStrike">
                <a:solidFill>
                  <a:srgbClr val="ffffff"/>
                </a:solidFill>
                <a:latin typeface="Arial"/>
                <a:cs typeface="Simplified Arabic"/>
              </a:rPr>
              <a:t>وَإِذَا أَذَقْنَا النَّاسَ رَحْمَةً فَرِحُوا بِهَا وَإِن تُصِبْهُمْ سَيِّئَةٌ بِمَا قَدَّمَتْ أَيْدِيهِمْ إِذَا هُمْ يَقْنَطُونَ</a:t>
            </a:r>
            <a:r>
              <a:rPr b="1" lang="en-US" sz="5400" spc="-1" strike="noStrike">
                <a:solidFill>
                  <a:srgbClr val="ffffff"/>
                </a:solidFill>
                <a:latin typeface="Arial"/>
              </a:rPr>
              <a:t>)</a:t>
            </a:r>
            <a:r>
              <a:rPr b="1" lang="en-US" sz="5400" spc="-1" strike="noStrike">
                <a:solidFill>
                  <a:srgbClr val="ffffff"/>
                </a:solidFill>
                <a:latin typeface="Arial"/>
              </a:rPr>
              <a:t> </a:t>
            </a:r>
            <a:r>
              <a:rPr b="1" lang="ar-SA" sz="5400" spc="-1" strike="noStrike">
                <a:solidFill>
                  <a:srgbClr val="ffffff"/>
                </a:solidFill>
                <a:latin typeface="Arial"/>
                <a:cs typeface="Arial"/>
              </a:rPr>
              <a:t>٣٦</a:t>
            </a:r>
            <a:r>
              <a:rPr b="1" lang="en-US" sz="5400" spc="-1" strike="noStrike">
                <a:solidFill>
                  <a:srgbClr val="ffffff"/>
                </a:solidFill>
                <a:latin typeface="Arial"/>
              </a:rPr>
              <a:t>(</a:t>
            </a:r>
            <a:endParaRPr b="0" lang="en-US" sz="5400" spc="-1" strike="noStrike">
              <a:solidFill>
                <a:srgbClr val="000000"/>
              </a:solidFill>
              <a:latin typeface="Arial"/>
            </a:endParaRPr>
          </a:p>
        </p:txBody>
      </p:sp>
      <p:sp>
        <p:nvSpPr>
          <p:cNvPr id="300" name="PlaceHolder 2"/>
          <p:cNvSpPr>
            <a:spLocks noGrp="1"/>
          </p:cNvSpPr>
          <p:nvPr>
            <p:ph type="subTitle"/>
          </p:nvPr>
        </p:nvSpPr>
        <p:spPr>
          <a:xfrm>
            <a:off x="0" y="3214800"/>
            <a:ext cx="9143640" cy="1752120"/>
          </a:xfrm>
          <a:prstGeom prst="rect">
            <a:avLst/>
          </a:prstGeom>
          <a:noFill/>
          <a:ln w="9360">
            <a:noFill/>
          </a:ln>
        </p:spPr>
        <p:txBody>
          <a:bodyPr numCol="1" spcCol="0" anchor="t">
            <a:noAutofit/>
          </a:bodyPr>
          <a:p>
            <a:pPr algn="ctr">
              <a:lnSpc>
                <a:spcPct val="100000"/>
              </a:lnSpc>
              <a:spcBef>
                <a:spcPts val="561"/>
              </a:spcBef>
              <a:buNone/>
              <a:tabLst>
                <a:tab algn="l" pos="0"/>
              </a:tabLst>
            </a:pPr>
            <a:r>
              <a:rPr b="1" lang="en-US" sz="2800" spc="-1" strike="noStrike">
                <a:solidFill>
                  <a:srgbClr val="ffff00"/>
                </a:solidFill>
                <a:latin typeface="Arial"/>
                <a:ea typeface="MS Mincho"/>
              </a:rPr>
              <a:t>When We make people taste of mercy, they rejoice in it, but if evil befalls them for what their hands have earned, lo! they are in despair.</a:t>
            </a:r>
            <a:endParaRPr b="0" lang="en-US" sz="2800" spc="-1" strike="noStrike">
              <a:latin typeface="Arial"/>
            </a:endParaRPr>
          </a:p>
        </p:txBody>
      </p:sp>
      <p:sp>
        <p:nvSpPr>
          <p:cNvPr id="301"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302" name="Rectangle 2"/>
          <p:cNvSpPr/>
          <p:nvPr/>
        </p:nvSpPr>
        <p:spPr>
          <a:xfrm>
            <a:off x="0" y="4745160"/>
            <a:ext cx="91436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ar-AE" sz="4000" spc="-1" strike="noStrike">
                <a:solidFill>
                  <a:srgbClr val="ffffff"/>
                </a:solidFill>
                <a:latin typeface="Adobe Arabic"/>
                <a:cs typeface="Adobe Arabic"/>
              </a:rPr>
              <a:t>اور جب ہم نے لوگوں کو اپنی رحمت کی لذت چکھائی تو خوش ہوگئے اور اگر ان پر اپنی پہلی کارستانیوںکی وجہ سے مصیبت آپڑے تو جھٹ ناامید ہوجاتے ہیں</a:t>
            </a:r>
            <a:endParaRPr b="0" lang="en-US" sz="4000" spc="-1" strike="noStrike">
              <a:latin typeface="Arial"/>
            </a:endParaRPr>
          </a:p>
        </p:txBody>
      </p:sp>
    </p:spTree>
  </p:cSld>
  <p:transition>
    <p:fade/>
  </p:transition>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3" name="PlaceHolder 1"/>
          <p:cNvSpPr>
            <a:spLocks noGrp="1"/>
          </p:cNvSpPr>
          <p:nvPr>
            <p:ph type="title"/>
          </p:nvPr>
        </p:nvSpPr>
        <p:spPr>
          <a:xfrm>
            <a:off x="685800" y="1071720"/>
            <a:ext cx="7772040" cy="1469520"/>
          </a:xfrm>
          <a:prstGeom prst="rect">
            <a:avLst/>
          </a:prstGeom>
          <a:noFill/>
          <a:ln w="9360">
            <a:noFill/>
          </a:ln>
        </p:spPr>
        <p:txBody>
          <a:bodyPr numCol="1" spcCol="0" anchor="ctr">
            <a:noAutofit/>
          </a:bodyPr>
          <a:p>
            <a:pPr algn="ctr" rtl="1">
              <a:lnSpc>
                <a:spcPct val="115000"/>
              </a:lnSpc>
              <a:buNone/>
            </a:pPr>
            <a:r>
              <a:rPr b="1" lang="ar-SA" sz="5400" spc="-1" strike="noStrike">
                <a:solidFill>
                  <a:srgbClr val="ffffff"/>
                </a:solidFill>
                <a:latin typeface="Arial"/>
                <a:cs typeface="Simplified Arabic"/>
              </a:rPr>
              <a:t>أَوَلَمْ يَرَوْا أَنَّ اللَّهَ يَبْسُطُ الرِّزْقَ لِمَن يَشَاء وَيَقْدِرُ</a:t>
            </a:r>
            <a:r>
              <a:rPr b="1" lang="en-US" sz="5400" spc="-1" strike="noStrike">
                <a:solidFill>
                  <a:srgbClr val="ffffff"/>
                </a:solidFill>
                <a:latin typeface="Arial"/>
              </a:rPr>
              <a:t> </a:t>
            </a:r>
            <a:endParaRPr b="0" lang="en-US" sz="5400" spc="-1" strike="noStrike">
              <a:solidFill>
                <a:srgbClr val="000000"/>
              </a:solidFill>
              <a:latin typeface="Arial"/>
            </a:endParaRPr>
          </a:p>
        </p:txBody>
      </p:sp>
      <p:sp>
        <p:nvSpPr>
          <p:cNvPr id="304" name="PlaceHolder 2"/>
          <p:cNvSpPr>
            <a:spLocks noGrp="1"/>
          </p:cNvSpPr>
          <p:nvPr>
            <p:ph type="subTitle"/>
          </p:nvPr>
        </p:nvSpPr>
        <p:spPr>
          <a:xfrm>
            <a:off x="179280" y="292896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Do they not see that Allah increases His provision for whoever He wills, and straitens (for whoever He wills)?</a:t>
            </a:r>
            <a:endParaRPr b="0" lang="en-US" sz="3200" spc="-1" strike="noStrike">
              <a:latin typeface="Arial"/>
            </a:endParaRPr>
          </a:p>
        </p:txBody>
      </p:sp>
      <p:sp>
        <p:nvSpPr>
          <p:cNvPr id="305"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306" name="Rectangle 2"/>
          <p:cNvSpPr/>
          <p:nvPr/>
        </p:nvSpPr>
        <p:spPr>
          <a:xfrm>
            <a:off x="728640" y="464328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ar-AE" sz="5400" spc="-1" strike="noStrike">
                <a:solidFill>
                  <a:srgbClr val="ffffff"/>
                </a:solidFill>
                <a:latin typeface="Adobe Arabic"/>
                <a:cs typeface="Adobe Arabic"/>
              </a:rPr>
              <a:t>کیا ان لوگوں نے دیکھا نہیں کہ خدا جسکی چاہے روزی کشادہ کرتا ہے</a:t>
            </a:r>
            <a:endParaRPr b="0" lang="en-US" sz="5400" spc="-1" strike="noStrike">
              <a:latin typeface="Arial"/>
            </a:endParaRPr>
          </a:p>
        </p:txBody>
      </p:sp>
    </p:spTree>
  </p:cSld>
  <p:transition>
    <p:fade/>
  </p:transition>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7" name="PlaceHolder 1"/>
          <p:cNvSpPr>
            <a:spLocks noGrp="1"/>
          </p:cNvSpPr>
          <p:nvPr>
            <p:ph type="title"/>
          </p:nvPr>
        </p:nvSpPr>
        <p:spPr>
          <a:xfrm>
            <a:off x="685800" y="1413000"/>
            <a:ext cx="7772040" cy="1469520"/>
          </a:xfrm>
          <a:prstGeom prst="rect">
            <a:avLst/>
          </a:prstGeom>
          <a:noFill/>
          <a:ln w="9360">
            <a:noFill/>
          </a:ln>
        </p:spPr>
        <p:txBody>
          <a:bodyPr numCol="1" spcCol="0" anchor="ctr">
            <a:noAutofit/>
          </a:bodyPr>
          <a:p>
            <a:pPr algn="ctr" rtl="1">
              <a:lnSpc>
                <a:spcPct val="115000"/>
              </a:lnSpc>
              <a:buNone/>
            </a:pPr>
            <a:r>
              <a:rPr b="1" lang="en-US" sz="5400" spc="-1" strike="noStrike">
                <a:solidFill>
                  <a:srgbClr val="ffffff"/>
                </a:solidFill>
                <a:latin typeface="Arial"/>
              </a:rPr>
              <a:t> إِنَّ فِي ذَلِكَ لَآيَاتٍ لِّقَوْمٍ يُؤْمِنُونَ</a:t>
            </a:r>
            <a:br/>
            <a:r>
              <a:rPr b="1" lang="en-US" sz="5400" spc="-1" strike="noStrike">
                <a:solidFill>
                  <a:srgbClr val="ffffff"/>
                </a:solidFill>
                <a:latin typeface="Arial"/>
              </a:rPr>
              <a:t>)</a:t>
            </a:r>
            <a:r>
              <a:rPr b="1" lang="en-US" sz="5400" spc="-1" strike="noStrike">
                <a:solidFill>
                  <a:srgbClr val="ffffff"/>
                </a:solidFill>
                <a:latin typeface="Arial"/>
              </a:rPr>
              <a:t> </a:t>
            </a:r>
            <a:r>
              <a:rPr b="1" lang="ar-SA" sz="5400" spc="-1" strike="noStrike">
                <a:solidFill>
                  <a:srgbClr val="ffffff"/>
                </a:solidFill>
                <a:latin typeface="Arial"/>
                <a:cs typeface="Arial"/>
              </a:rPr>
              <a:t>٣٧</a:t>
            </a:r>
            <a:r>
              <a:rPr b="1" lang="en-US" sz="5400" spc="-1" strike="noStrike">
                <a:solidFill>
                  <a:srgbClr val="ffffff"/>
                </a:solidFill>
                <a:latin typeface="Arial"/>
              </a:rPr>
              <a:t>(</a:t>
            </a:r>
            <a:endParaRPr b="0" lang="en-US" sz="5400" spc="-1" strike="noStrike">
              <a:solidFill>
                <a:srgbClr val="000000"/>
              </a:solidFill>
              <a:latin typeface="Arial"/>
            </a:endParaRPr>
          </a:p>
        </p:txBody>
      </p:sp>
      <p:sp>
        <p:nvSpPr>
          <p:cNvPr id="308" name="PlaceHolder 2"/>
          <p:cNvSpPr>
            <a:spLocks noGrp="1"/>
          </p:cNvSpPr>
          <p:nvPr>
            <p:ph type="subTitle"/>
          </p:nvPr>
        </p:nvSpPr>
        <p:spPr>
          <a:xfrm>
            <a:off x="179280" y="350028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Surely in this there are signs for a people who believe.</a:t>
            </a:r>
            <a:endParaRPr b="0" lang="en-US" sz="3200" spc="-1" strike="noStrike">
              <a:latin typeface="Arial"/>
            </a:endParaRPr>
          </a:p>
        </p:txBody>
      </p:sp>
      <p:sp>
        <p:nvSpPr>
          <p:cNvPr id="309"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310" name="Rectangle 2"/>
          <p:cNvSpPr/>
          <p:nvPr/>
        </p:nvSpPr>
        <p:spPr>
          <a:xfrm>
            <a:off x="642960" y="474516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en-US" sz="5400" spc="-1" strike="noStrike">
                <a:solidFill>
                  <a:srgbClr val="ffffff"/>
                </a:solidFill>
                <a:latin typeface="Adobe Arabic"/>
              </a:rPr>
              <a:t> اور تنگ بھی کردیتا ہے بے شک اس میں ایمان داروں کیلئے بہت سی نشانیاں ہیں</a:t>
            </a:r>
            <a:endParaRPr b="0" lang="en-US" sz="5400" spc="-1" strike="noStrike">
              <a:latin typeface="Arial"/>
            </a:endParaRPr>
          </a:p>
        </p:txBody>
      </p:sp>
    </p:spTree>
  </p:cSld>
  <p:transition>
    <p:fade/>
  </p:transition>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1" name="PlaceHolder 1"/>
          <p:cNvSpPr>
            <a:spLocks noGrp="1"/>
          </p:cNvSpPr>
          <p:nvPr>
            <p:ph type="title"/>
          </p:nvPr>
        </p:nvSpPr>
        <p:spPr>
          <a:xfrm>
            <a:off x="685800" y="1413000"/>
            <a:ext cx="7772040" cy="1469520"/>
          </a:xfrm>
          <a:prstGeom prst="rect">
            <a:avLst/>
          </a:prstGeom>
          <a:noFill/>
          <a:ln w="9360">
            <a:noFill/>
          </a:ln>
        </p:spPr>
        <p:txBody>
          <a:bodyPr numCol="1" spcCol="0" anchor="ctr">
            <a:noAutofit/>
          </a:bodyPr>
          <a:p>
            <a:pPr algn="ctr" rtl="1">
              <a:lnSpc>
                <a:spcPct val="115000"/>
              </a:lnSpc>
              <a:buNone/>
            </a:pPr>
            <a:r>
              <a:rPr b="1" lang="ar-SA" sz="5400" spc="-1" strike="noStrike">
                <a:solidFill>
                  <a:srgbClr val="ffffff"/>
                </a:solidFill>
                <a:latin typeface="Arial"/>
                <a:cs typeface="Simplified Arabic"/>
              </a:rPr>
              <a:t>فَآتِ ذَا الْقُرْبَى حَقَّهُ وَالْمِسْكِينَ وَابْنَ السَّبِيلِ</a:t>
            </a:r>
            <a:r>
              <a:rPr b="1" lang="en-US" sz="5400" spc="-1" strike="noStrike">
                <a:solidFill>
                  <a:srgbClr val="ffffff"/>
                </a:solidFill>
                <a:latin typeface="Arial"/>
              </a:rPr>
              <a:t> </a:t>
            </a:r>
            <a:endParaRPr b="0" lang="en-US" sz="5400" spc="-1" strike="noStrike">
              <a:solidFill>
                <a:srgbClr val="000000"/>
              </a:solidFill>
              <a:latin typeface="Arial"/>
            </a:endParaRPr>
          </a:p>
        </p:txBody>
      </p:sp>
      <p:sp>
        <p:nvSpPr>
          <p:cNvPr id="312" name="PlaceHolder 2"/>
          <p:cNvSpPr>
            <a:spLocks noGrp="1"/>
          </p:cNvSpPr>
          <p:nvPr>
            <p:ph type="subTitle"/>
          </p:nvPr>
        </p:nvSpPr>
        <p:spPr>
          <a:xfrm>
            <a:off x="179280" y="335772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Then give to the near of kin his due, and the needy, and the wayfarer;</a:t>
            </a:r>
            <a:endParaRPr b="0" lang="en-US" sz="3200" spc="-1" strike="noStrike">
              <a:latin typeface="Arial"/>
            </a:endParaRPr>
          </a:p>
        </p:txBody>
      </p:sp>
      <p:sp>
        <p:nvSpPr>
          <p:cNvPr id="313"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314" name="Rectangle 2"/>
          <p:cNvSpPr/>
          <p:nvPr/>
        </p:nvSpPr>
        <p:spPr>
          <a:xfrm>
            <a:off x="728640" y="471492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ar-AE" sz="4800" spc="-1" strike="noStrike">
                <a:solidFill>
                  <a:srgbClr val="ffffff"/>
                </a:solidFill>
                <a:latin typeface="Adobe Arabic"/>
                <a:cs typeface="Adobe Arabic"/>
              </a:rPr>
              <a:t>پس﴿اے رسول(ص)﴾ اپنے قرابتداروں کا حق اسے دے دو اور محتاج اور پردیسی کا حق بھی</a:t>
            </a:r>
            <a:endParaRPr b="0" lang="en-US" sz="4800" spc="-1" strike="noStrike">
              <a:latin typeface="Arial"/>
            </a:endParaRPr>
          </a:p>
        </p:txBody>
      </p:sp>
    </p:spTree>
  </p:cSld>
  <p:transition>
    <p:fade/>
  </p:transition>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5" name="PlaceHolder 1"/>
          <p:cNvSpPr>
            <a:spLocks noGrp="1"/>
          </p:cNvSpPr>
          <p:nvPr>
            <p:ph type="title"/>
          </p:nvPr>
        </p:nvSpPr>
        <p:spPr>
          <a:xfrm>
            <a:off x="685800" y="1413000"/>
            <a:ext cx="7772040" cy="1469520"/>
          </a:xfrm>
          <a:prstGeom prst="rect">
            <a:avLst/>
          </a:prstGeom>
          <a:noFill/>
          <a:ln w="9360">
            <a:noFill/>
          </a:ln>
        </p:spPr>
        <p:txBody>
          <a:bodyPr numCol="1" spcCol="0" anchor="ctr">
            <a:noAutofit/>
          </a:bodyPr>
          <a:p>
            <a:pPr algn="ctr" rtl="1">
              <a:lnSpc>
                <a:spcPct val="115000"/>
              </a:lnSpc>
              <a:buNone/>
            </a:pPr>
            <a:r>
              <a:rPr b="1" lang="en-US" sz="5400" spc="-1" strike="noStrike">
                <a:solidFill>
                  <a:srgbClr val="ffffff"/>
                </a:solidFill>
                <a:latin typeface="Arial"/>
              </a:rPr>
              <a:t> ذَلِكَ خَيْرٌ لِّلَّذِينَ يُرِيدُونَ وَجْهَ اللَّهِ وَأُوْلَئِكَ هُمُ الْمُفْلِحُون</a:t>
            </a:r>
            <a:r>
              <a:rPr b="1" lang="en-US" sz="5400" spc="-1" strike="noStrike">
                <a:solidFill>
                  <a:srgbClr val="ffffff"/>
                </a:solidFill>
                <a:latin typeface="Arial"/>
              </a:rPr>
              <a:t>)</a:t>
            </a:r>
            <a:r>
              <a:rPr b="1" lang="en-US" sz="5400" spc="-1" strike="noStrike">
                <a:solidFill>
                  <a:srgbClr val="ffffff"/>
                </a:solidFill>
                <a:latin typeface="Arial"/>
              </a:rPr>
              <a:t> </a:t>
            </a:r>
            <a:r>
              <a:rPr b="1" lang="ar-SA" sz="5400" spc="-1" strike="noStrike">
                <a:solidFill>
                  <a:srgbClr val="ffffff"/>
                </a:solidFill>
                <a:latin typeface="Arial"/>
                <a:cs typeface="Arial"/>
              </a:rPr>
              <a:t>٣٨</a:t>
            </a:r>
            <a:r>
              <a:rPr b="1" lang="en-US" sz="5400" spc="-1" strike="noStrike">
                <a:solidFill>
                  <a:srgbClr val="ffffff"/>
                </a:solidFill>
                <a:latin typeface="Arial"/>
              </a:rPr>
              <a:t>(</a:t>
            </a:r>
            <a:endParaRPr b="0" lang="en-US" sz="5400" spc="-1" strike="noStrike">
              <a:solidFill>
                <a:srgbClr val="000000"/>
              </a:solidFill>
              <a:latin typeface="Arial"/>
            </a:endParaRPr>
          </a:p>
        </p:txBody>
      </p:sp>
      <p:sp>
        <p:nvSpPr>
          <p:cNvPr id="316" name="PlaceHolder 2"/>
          <p:cNvSpPr>
            <a:spLocks noGrp="1"/>
          </p:cNvSpPr>
          <p:nvPr>
            <p:ph type="subTitle"/>
          </p:nvPr>
        </p:nvSpPr>
        <p:spPr>
          <a:xfrm>
            <a:off x="179280" y="342900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that is best for those who want the pleasure of All</a:t>
            </a:r>
            <a:r>
              <a:rPr b="1" lang="en-US" sz="3200" spc="-1" strike="noStrike">
                <a:solidFill>
                  <a:srgbClr val="ffff00"/>
                </a:solidFill>
                <a:latin typeface="Al-Arial"/>
                <a:ea typeface="MS Mincho"/>
              </a:rPr>
              <a:t>á</a:t>
            </a:r>
            <a:r>
              <a:rPr b="1" lang="en-US" sz="3200" spc="-1" strike="noStrike">
                <a:solidFill>
                  <a:srgbClr val="ffff00"/>
                </a:solidFill>
                <a:latin typeface="Arial"/>
                <a:ea typeface="MS Mincho"/>
              </a:rPr>
              <a:t>h, and they are the successful ones.</a:t>
            </a:r>
            <a:endParaRPr b="0" lang="en-US" sz="3200" spc="-1" strike="noStrike">
              <a:latin typeface="Arial"/>
            </a:endParaRPr>
          </a:p>
        </p:txBody>
      </p:sp>
      <p:sp>
        <p:nvSpPr>
          <p:cNvPr id="317"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318" name="Rectangle 2"/>
          <p:cNvSpPr/>
          <p:nvPr/>
        </p:nvSpPr>
        <p:spPr>
          <a:xfrm>
            <a:off x="642960" y="474516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ar-AE" sz="5400" spc="-1" strike="noStrike">
                <a:solidFill>
                  <a:srgbClr val="ffffff"/>
                </a:solidFill>
                <a:latin typeface="Adobe Arabic"/>
                <a:cs typeface="Adobe Arabic"/>
              </a:rPr>
              <a:t>۔یہ کام ان کیلئے بہت بہتر ہے جو خدا کی خوشنودیچاہتے ہیں</a:t>
            </a:r>
            <a:endParaRPr b="0" lang="en-US" sz="5400" spc="-1" strike="noStrike">
              <a:latin typeface="Arial"/>
            </a:endParaRPr>
          </a:p>
        </p:txBody>
      </p:sp>
    </p:spTree>
  </p:cSld>
  <p:transition>
    <p:fade/>
  </p:transition>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9" name="PlaceHolder 1"/>
          <p:cNvSpPr>
            <a:spLocks noGrp="1"/>
          </p:cNvSpPr>
          <p:nvPr>
            <p:ph type="title"/>
          </p:nvPr>
        </p:nvSpPr>
        <p:spPr>
          <a:xfrm>
            <a:off x="685800" y="1413000"/>
            <a:ext cx="7772040" cy="1469520"/>
          </a:xfrm>
          <a:prstGeom prst="rect">
            <a:avLst/>
          </a:prstGeom>
          <a:noFill/>
          <a:ln w="9360">
            <a:noFill/>
          </a:ln>
        </p:spPr>
        <p:txBody>
          <a:bodyPr numCol="1" spcCol="0" anchor="ctr">
            <a:noAutofit/>
          </a:bodyPr>
          <a:p>
            <a:pPr algn="ctr" rtl="1">
              <a:lnSpc>
                <a:spcPct val="115000"/>
              </a:lnSpc>
              <a:buNone/>
            </a:pPr>
            <a:r>
              <a:rPr b="1" lang="ar-SA" sz="5400" spc="-1" strike="noStrike">
                <a:solidFill>
                  <a:srgbClr val="ffffff"/>
                </a:solidFill>
                <a:latin typeface="Arial"/>
                <a:cs typeface="Simplified Arabic"/>
              </a:rPr>
              <a:t>وَمَا آتَيْتُم مِّن رِّبًا لِّيَرْبُوَ فِي أَمْوَالِ النَّاسِ</a:t>
            </a:r>
            <a:r>
              <a:rPr b="1" lang="en-US" sz="5400" spc="-1" strike="noStrike">
                <a:solidFill>
                  <a:srgbClr val="ffffff"/>
                </a:solidFill>
                <a:latin typeface="Arial"/>
              </a:rPr>
              <a:t> </a:t>
            </a:r>
            <a:endParaRPr b="0" lang="en-US" sz="5400" spc="-1" strike="noStrike">
              <a:solidFill>
                <a:srgbClr val="000000"/>
              </a:solidFill>
              <a:latin typeface="Arial"/>
            </a:endParaRPr>
          </a:p>
        </p:txBody>
      </p:sp>
      <p:sp>
        <p:nvSpPr>
          <p:cNvPr id="320" name="PlaceHolder 2"/>
          <p:cNvSpPr>
            <a:spLocks noGrp="1"/>
          </p:cNvSpPr>
          <p:nvPr>
            <p:ph type="subTitle"/>
          </p:nvPr>
        </p:nvSpPr>
        <p:spPr>
          <a:xfrm>
            <a:off x="179280" y="307188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Whatever you give out as interest so that it may increase in the wealth of the people,</a:t>
            </a:r>
            <a:endParaRPr b="0" lang="en-US" sz="3200" spc="-1" strike="noStrike">
              <a:latin typeface="Arial"/>
            </a:endParaRPr>
          </a:p>
        </p:txBody>
      </p:sp>
      <p:sp>
        <p:nvSpPr>
          <p:cNvPr id="321"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322" name="Rectangle 2"/>
          <p:cNvSpPr/>
          <p:nvPr/>
        </p:nvSpPr>
        <p:spPr>
          <a:xfrm>
            <a:off x="728640" y="457200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en-US" sz="5400" spc="-1" strike="noStrike">
                <a:solidFill>
                  <a:srgbClr val="ffffff"/>
                </a:solidFill>
                <a:latin typeface="Adobe Arabic"/>
              </a:rPr>
              <a:t> اور ایسے ہی لوگ مرادکو پہنچیں گے اور جو سود تم دیتے ہو تاکہ لوگوں کے اموال میں ترقی ہوتو </a:t>
            </a:r>
            <a:endParaRPr b="0" lang="en-US" sz="5400" spc="-1" strike="noStrike">
              <a:latin typeface="Arial"/>
            </a:endParaRPr>
          </a:p>
        </p:txBody>
      </p:sp>
    </p:spTree>
  </p:cSld>
  <p:transition>
    <p:fade/>
  </p:transition>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3" name="PlaceHolder 1"/>
          <p:cNvSpPr>
            <a:spLocks noGrp="1"/>
          </p:cNvSpPr>
          <p:nvPr>
            <p:ph type="title"/>
          </p:nvPr>
        </p:nvSpPr>
        <p:spPr>
          <a:xfrm>
            <a:off x="685800" y="1413000"/>
            <a:ext cx="7772040" cy="1469520"/>
          </a:xfrm>
          <a:prstGeom prst="rect">
            <a:avLst/>
          </a:prstGeom>
          <a:noFill/>
          <a:ln w="9360">
            <a:noFill/>
          </a:ln>
        </p:spPr>
        <p:txBody>
          <a:bodyPr numCol="1" spcCol="0" anchor="ctr">
            <a:noAutofit/>
          </a:bodyPr>
          <a:p>
            <a:pPr algn="ctr" rtl="1">
              <a:lnSpc>
                <a:spcPct val="115000"/>
              </a:lnSpc>
              <a:buNone/>
            </a:pPr>
            <a:r>
              <a:rPr b="1" lang="en-US" sz="5400" spc="-1" strike="noStrike">
                <a:solidFill>
                  <a:srgbClr val="ffffff"/>
                </a:solidFill>
                <a:latin typeface="Arial"/>
              </a:rPr>
              <a:t> فَلَا يَرْبُو عِندَ اللَّهِ وَمَا آتَيْتُم مِّن زَكَاةٍ تُرِيدُونَ وَجْهَ اللَّهِ</a:t>
            </a:r>
            <a:r>
              <a:rPr b="1" lang="en-US" sz="5400" spc="-1" strike="noStrike">
                <a:solidFill>
                  <a:srgbClr val="ffffff"/>
                </a:solidFill>
                <a:latin typeface="Arial"/>
              </a:rPr>
              <a:t> </a:t>
            </a:r>
            <a:endParaRPr b="0" lang="en-US" sz="5400" spc="-1" strike="noStrike">
              <a:solidFill>
                <a:srgbClr val="000000"/>
              </a:solidFill>
              <a:latin typeface="Arial"/>
            </a:endParaRPr>
          </a:p>
        </p:txBody>
      </p:sp>
      <p:sp>
        <p:nvSpPr>
          <p:cNvPr id="324" name="PlaceHolder 2"/>
          <p:cNvSpPr>
            <a:spLocks noGrp="1"/>
          </p:cNvSpPr>
          <p:nvPr>
            <p:ph type="subTitle"/>
          </p:nvPr>
        </p:nvSpPr>
        <p:spPr>
          <a:xfrm>
            <a:off x="179280" y="307188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it shall not increase with All</a:t>
            </a:r>
            <a:r>
              <a:rPr b="1" lang="en-US" sz="3200" spc="-1" strike="noStrike">
                <a:solidFill>
                  <a:srgbClr val="ffff00"/>
                </a:solidFill>
                <a:latin typeface="Al-Arial"/>
                <a:ea typeface="MS Mincho"/>
              </a:rPr>
              <a:t>á</a:t>
            </a:r>
            <a:r>
              <a:rPr b="1" lang="en-US" sz="3200" spc="-1" strike="noStrike">
                <a:solidFill>
                  <a:srgbClr val="ffff00"/>
                </a:solidFill>
                <a:latin typeface="Arial"/>
                <a:ea typeface="MS Mincho"/>
              </a:rPr>
              <a:t>h; and whatever you give in charity, wanting the pleasure of All</a:t>
            </a:r>
            <a:r>
              <a:rPr b="1" lang="en-US" sz="3200" spc="-1" strike="noStrike">
                <a:solidFill>
                  <a:srgbClr val="ffff00"/>
                </a:solidFill>
                <a:latin typeface="Al-Arial"/>
                <a:ea typeface="MS Mincho"/>
              </a:rPr>
              <a:t>á</a:t>
            </a:r>
            <a:r>
              <a:rPr b="1" lang="en-US" sz="3200" spc="-1" strike="noStrike">
                <a:solidFill>
                  <a:srgbClr val="ffff00"/>
                </a:solidFill>
                <a:latin typeface="Arial"/>
                <a:ea typeface="MS Mincho"/>
              </a:rPr>
              <a:t>h,</a:t>
            </a:r>
            <a:endParaRPr b="0" lang="en-US" sz="3200" spc="-1" strike="noStrike">
              <a:latin typeface="Arial"/>
            </a:endParaRPr>
          </a:p>
        </p:txBody>
      </p:sp>
      <p:sp>
        <p:nvSpPr>
          <p:cNvPr id="325"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326" name="Rectangle 2"/>
          <p:cNvSpPr/>
          <p:nvPr/>
        </p:nvSpPr>
        <p:spPr>
          <a:xfrm>
            <a:off x="728640" y="474516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ar-AE" sz="4800" spc="-1" strike="noStrike">
                <a:solidFill>
                  <a:srgbClr val="ffffff"/>
                </a:solidFill>
                <a:latin typeface="Adobe Arabic"/>
                <a:cs typeface="Adobe Arabic"/>
              </a:rPr>
              <a:t>خدا کے ہاں وہ مال نہیں</a:t>
            </a:r>
            <a:r>
              <a:rPr b="1" lang="en-US" sz="4800" spc="-1" strike="noStrike">
                <a:solidFill>
                  <a:srgbClr val="ffffff"/>
                </a:solidFill>
                <a:latin typeface="Adobe Arabic"/>
              </a:rPr>
              <a:t> بڑھتا اور تم لوگ خدا کی خوشنودی کیلئے جو زکوٰۃ دیتے ہو</a:t>
            </a:r>
            <a:endParaRPr b="0" lang="en-US" sz="4800" spc="-1" strike="noStrike">
              <a:latin typeface="Arial"/>
            </a:endParaRPr>
          </a:p>
        </p:txBody>
      </p:sp>
    </p:spTree>
  </p:cSld>
  <p:transition>
    <p:fade/>
  </p:transition>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 name="PlaceHolder 1"/>
          <p:cNvSpPr>
            <a:spLocks noGrp="1"/>
          </p:cNvSpPr>
          <p:nvPr>
            <p:ph type="title"/>
          </p:nvPr>
        </p:nvSpPr>
        <p:spPr>
          <a:xfrm>
            <a:off x="685800" y="1413000"/>
            <a:ext cx="7772040" cy="1469520"/>
          </a:xfrm>
          <a:prstGeom prst="rect">
            <a:avLst/>
          </a:prstGeom>
          <a:noFill/>
          <a:ln w="9360">
            <a:noFill/>
          </a:ln>
        </p:spPr>
        <p:txBody>
          <a:bodyPr numCol="1" spcCol="0" anchor="ctr">
            <a:noAutofit/>
          </a:bodyPr>
          <a:p>
            <a:pPr algn="ctr" rtl="1">
              <a:lnSpc>
                <a:spcPct val="115000"/>
              </a:lnSpc>
              <a:buNone/>
            </a:pPr>
            <a:r>
              <a:rPr b="1" lang="ar-SA" sz="5400" spc="-1" strike="noStrike">
                <a:solidFill>
                  <a:srgbClr val="ffffff"/>
                </a:solidFill>
                <a:latin typeface="Arial"/>
                <a:cs typeface="Simplified Arabic"/>
              </a:rPr>
              <a:t>فِي بِضْعِ سِنِينَ لِلَّهِ الْأَمْرُ مِن قَبْلُ وَمِن بَعْدُ وَيَوْمَئِذٍ يَفْرَحُ الْمُؤْمِنُون</a:t>
            </a:r>
            <a:br/>
            <a:r>
              <a:rPr b="1" lang="en-US" sz="5400" spc="-1" strike="noStrike">
                <a:solidFill>
                  <a:srgbClr val="ffffff"/>
                </a:solidFill>
                <a:latin typeface="Arial"/>
              </a:rPr>
              <a:t>)</a:t>
            </a:r>
            <a:r>
              <a:rPr b="1" lang="en-US" sz="5400" spc="-1" strike="noStrike">
                <a:solidFill>
                  <a:srgbClr val="ffffff"/>
                </a:solidFill>
                <a:latin typeface="Arial"/>
              </a:rPr>
              <a:t> </a:t>
            </a:r>
            <a:r>
              <a:rPr b="1" lang="ar-SA" sz="5400" spc="-1" strike="noStrike">
                <a:solidFill>
                  <a:srgbClr val="ffffff"/>
                </a:solidFill>
                <a:latin typeface="Arial"/>
                <a:cs typeface="Arial"/>
              </a:rPr>
              <a:t>٤</a:t>
            </a:r>
            <a:r>
              <a:rPr b="1" lang="en-US" sz="5400" spc="-1" strike="noStrike">
                <a:solidFill>
                  <a:srgbClr val="ffffff"/>
                </a:solidFill>
                <a:latin typeface="Arial"/>
              </a:rPr>
              <a:t>(</a:t>
            </a:r>
            <a:endParaRPr b="0" lang="en-US" sz="5400" spc="-1" strike="noStrike">
              <a:solidFill>
                <a:srgbClr val="000000"/>
              </a:solidFill>
              <a:latin typeface="Arial"/>
            </a:endParaRPr>
          </a:p>
        </p:txBody>
      </p:sp>
      <p:sp>
        <p:nvSpPr>
          <p:cNvPr id="76" name="PlaceHolder 2"/>
          <p:cNvSpPr>
            <a:spLocks noGrp="1"/>
          </p:cNvSpPr>
          <p:nvPr>
            <p:ph type="subTitle"/>
          </p:nvPr>
        </p:nvSpPr>
        <p:spPr>
          <a:xfrm>
            <a:off x="179280" y="364320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Within a few years; All</a:t>
            </a:r>
            <a:r>
              <a:rPr b="1" lang="en-US" sz="3200" spc="-1" strike="noStrike">
                <a:solidFill>
                  <a:srgbClr val="ffff00"/>
                </a:solidFill>
                <a:latin typeface="Al-Arial"/>
                <a:ea typeface="MS Mincho"/>
              </a:rPr>
              <a:t>á</a:t>
            </a:r>
            <a:r>
              <a:rPr b="1" lang="en-US" sz="3200" spc="-1" strike="noStrike">
                <a:solidFill>
                  <a:srgbClr val="ffff00"/>
                </a:solidFill>
                <a:latin typeface="Arial"/>
                <a:ea typeface="MS Mincho"/>
              </a:rPr>
              <a:t>h</a:t>
            </a:r>
            <a:r>
              <a:rPr b="1" lang="en-US" sz="3200" spc="-1" strike="noStrike">
                <a:solidFill>
                  <a:srgbClr val="ffff00"/>
                </a:solidFill>
                <a:latin typeface="Al-Arial"/>
                <a:ea typeface="MS Mincho"/>
              </a:rPr>
              <a:t>’</a:t>
            </a:r>
            <a:r>
              <a:rPr b="1" lang="en-US" sz="3200" spc="-1" strike="noStrike">
                <a:solidFill>
                  <a:srgbClr val="ffff00"/>
                </a:solidFill>
                <a:latin typeface="Arial"/>
                <a:ea typeface="MS Mincho"/>
              </a:rPr>
              <a:t>s is the command before and after, and on that day the believers shall rejoice.</a:t>
            </a:r>
            <a:endParaRPr b="0" lang="en-US" sz="3200" spc="-1" strike="noStrike">
              <a:latin typeface="Arial"/>
            </a:endParaRPr>
          </a:p>
        </p:txBody>
      </p:sp>
      <p:sp>
        <p:nvSpPr>
          <p:cNvPr id="77"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78" name="Rectangle 2"/>
          <p:cNvSpPr/>
          <p:nvPr/>
        </p:nvSpPr>
        <p:spPr>
          <a:xfrm>
            <a:off x="0" y="5030640"/>
            <a:ext cx="91436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en-US" sz="4000" spc="-1" strike="noStrike">
                <a:solidFill>
                  <a:srgbClr val="ffffff"/>
                </a:solidFill>
                <a:latin typeface="Adobe Arabic"/>
              </a:rPr>
              <a:t> کہ ہر امر خدا کے ہاتھ میں ہے، اس سے پہلے اور اس کے بعد اور اس دن مومنین خدا کی مدد سے خوش ہوجائیں گے</a:t>
            </a:r>
            <a:endParaRPr b="0" lang="en-US" sz="4000" spc="-1" strike="noStrike">
              <a:latin typeface="Arial"/>
            </a:endParaRPr>
          </a:p>
        </p:txBody>
      </p:sp>
    </p:spTree>
  </p:cSld>
  <p:transition>
    <p:fade/>
  </p:transition>
</p:sld>
</file>

<file path=ppt/slides/slide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7" name="PlaceHolder 1"/>
          <p:cNvSpPr>
            <a:spLocks noGrp="1"/>
          </p:cNvSpPr>
          <p:nvPr>
            <p:ph type="title"/>
          </p:nvPr>
        </p:nvSpPr>
        <p:spPr>
          <a:xfrm>
            <a:off x="685800" y="1413000"/>
            <a:ext cx="7772040" cy="1469520"/>
          </a:xfrm>
          <a:prstGeom prst="rect">
            <a:avLst/>
          </a:prstGeom>
          <a:noFill/>
          <a:ln w="9360">
            <a:noFill/>
          </a:ln>
        </p:spPr>
        <p:txBody>
          <a:bodyPr numCol="1" spcCol="0" anchor="ctr">
            <a:noAutofit/>
          </a:bodyPr>
          <a:p>
            <a:pPr algn="ctr" rtl="1">
              <a:lnSpc>
                <a:spcPct val="115000"/>
              </a:lnSpc>
              <a:buNone/>
            </a:pPr>
            <a:r>
              <a:rPr b="1" lang="en-US" sz="5400" spc="-1" strike="noStrike">
                <a:solidFill>
                  <a:srgbClr val="ffffff"/>
                </a:solidFill>
                <a:latin typeface="Arial"/>
              </a:rPr>
              <a:t> فَأُوْلَئِكَ هُمُ الْمُضْعِفُونَ</a:t>
            </a:r>
            <a:r>
              <a:rPr b="1" lang="en-US" sz="5400" spc="-1" strike="noStrike">
                <a:solidFill>
                  <a:srgbClr val="ffffff"/>
                </a:solidFill>
                <a:latin typeface="Arial"/>
              </a:rPr>
              <a:t>)</a:t>
            </a:r>
            <a:r>
              <a:rPr b="1" lang="en-US" sz="5400" spc="-1" strike="noStrike">
                <a:solidFill>
                  <a:srgbClr val="ffffff"/>
                </a:solidFill>
                <a:latin typeface="Arial"/>
              </a:rPr>
              <a:t> </a:t>
            </a:r>
            <a:r>
              <a:rPr b="1" lang="ar-SA" sz="5400" spc="-1" strike="noStrike">
                <a:solidFill>
                  <a:srgbClr val="ffffff"/>
                </a:solidFill>
                <a:latin typeface="Arial"/>
                <a:cs typeface="Arial"/>
              </a:rPr>
              <a:t>٣٩</a:t>
            </a:r>
            <a:r>
              <a:rPr b="1" lang="en-US" sz="5400" spc="-1" strike="noStrike">
                <a:solidFill>
                  <a:srgbClr val="ffffff"/>
                </a:solidFill>
                <a:latin typeface="Arial"/>
              </a:rPr>
              <a:t>(</a:t>
            </a:r>
            <a:endParaRPr b="0" lang="en-US" sz="5400" spc="-1" strike="noStrike">
              <a:solidFill>
                <a:srgbClr val="000000"/>
              </a:solidFill>
              <a:latin typeface="Arial"/>
            </a:endParaRPr>
          </a:p>
        </p:txBody>
      </p:sp>
      <p:sp>
        <p:nvSpPr>
          <p:cNvPr id="328" name="PlaceHolder 2"/>
          <p:cNvSpPr>
            <a:spLocks noGrp="1"/>
          </p:cNvSpPr>
          <p:nvPr>
            <p:ph type="subTitle"/>
          </p:nvPr>
        </p:nvSpPr>
        <p:spPr>
          <a:xfrm>
            <a:off x="179280" y="328608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they shall receive a manifold increase.</a:t>
            </a:r>
            <a:endParaRPr b="0" lang="en-US" sz="3200" spc="-1" strike="noStrike">
              <a:latin typeface="Arial"/>
            </a:endParaRPr>
          </a:p>
        </p:txBody>
      </p:sp>
      <p:sp>
        <p:nvSpPr>
          <p:cNvPr id="329"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330" name="Rectangle 2"/>
          <p:cNvSpPr/>
          <p:nvPr/>
        </p:nvSpPr>
        <p:spPr>
          <a:xfrm>
            <a:off x="728640" y="442908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ar-AE" sz="4800" spc="-1" strike="noStrike">
                <a:solidFill>
                  <a:srgbClr val="ffffff"/>
                </a:solidFill>
                <a:latin typeface="Adobe Arabic"/>
                <a:cs typeface="Adobe Arabic"/>
              </a:rPr>
              <a:t>تو یہی لوگ خدا کے ہاں دو چند لینے والے ہیں </a:t>
            </a:r>
            <a:endParaRPr b="0" lang="en-US" sz="4800" spc="-1" strike="noStrike">
              <a:latin typeface="Arial"/>
            </a:endParaRPr>
          </a:p>
        </p:txBody>
      </p:sp>
    </p:spTree>
  </p:cSld>
  <p:transition>
    <p:fade/>
  </p:transition>
</p:sld>
</file>

<file path=ppt/slides/slide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1" name="PlaceHolder 1"/>
          <p:cNvSpPr>
            <a:spLocks noGrp="1"/>
          </p:cNvSpPr>
          <p:nvPr>
            <p:ph type="title"/>
          </p:nvPr>
        </p:nvSpPr>
        <p:spPr>
          <a:xfrm>
            <a:off x="685800" y="857160"/>
            <a:ext cx="7772040" cy="1469520"/>
          </a:xfrm>
          <a:prstGeom prst="rect">
            <a:avLst/>
          </a:prstGeom>
          <a:noFill/>
          <a:ln w="9360">
            <a:noFill/>
          </a:ln>
        </p:spPr>
        <p:txBody>
          <a:bodyPr numCol="1" spcCol="0" anchor="ctr">
            <a:noAutofit/>
          </a:bodyPr>
          <a:p>
            <a:pPr algn="ctr" rtl="1">
              <a:lnSpc>
                <a:spcPct val="115000"/>
              </a:lnSpc>
              <a:buNone/>
            </a:pPr>
            <a:r>
              <a:rPr b="1" lang="ar-SA" sz="5400" spc="-1" strike="noStrike">
                <a:solidFill>
                  <a:srgbClr val="ffffff"/>
                </a:solidFill>
                <a:latin typeface="Arial"/>
                <a:cs typeface="Simplified Arabic"/>
              </a:rPr>
              <a:t>اللَّهُ الَّذِي خَلَقَكُمْ ثُمَّ رَزَقَكُمْ ثُمَّ يُمِيتُكُمْ ثُمَّ يُحْيِيكُمْ</a:t>
            </a:r>
            <a:r>
              <a:rPr b="1" lang="en-US" sz="5400" spc="-1" strike="noStrike">
                <a:solidFill>
                  <a:srgbClr val="ffffff"/>
                </a:solidFill>
                <a:latin typeface="Arial"/>
              </a:rPr>
              <a:t> </a:t>
            </a:r>
            <a:endParaRPr b="0" lang="en-US" sz="5400" spc="-1" strike="noStrike">
              <a:solidFill>
                <a:srgbClr val="000000"/>
              </a:solidFill>
              <a:latin typeface="Arial"/>
            </a:endParaRPr>
          </a:p>
        </p:txBody>
      </p:sp>
      <p:sp>
        <p:nvSpPr>
          <p:cNvPr id="332" name="PlaceHolder 2"/>
          <p:cNvSpPr>
            <a:spLocks noGrp="1"/>
          </p:cNvSpPr>
          <p:nvPr>
            <p:ph type="subTitle"/>
          </p:nvPr>
        </p:nvSpPr>
        <p:spPr>
          <a:xfrm>
            <a:off x="179280" y="264312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All</a:t>
            </a:r>
            <a:r>
              <a:rPr b="1" lang="en-US" sz="3200" spc="-1" strike="noStrike">
                <a:solidFill>
                  <a:srgbClr val="ffff00"/>
                </a:solidFill>
                <a:latin typeface="Al-Arial"/>
                <a:ea typeface="MS Mincho"/>
              </a:rPr>
              <a:t>á</a:t>
            </a:r>
            <a:r>
              <a:rPr b="1" lang="en-US" sz="3200" spc="-1" strike="noStrike">
                <a:solidFill>
                  <a:srgbClr val="ffff00"/>
                </a:solidFill>
                <a:latin typeface="Arial"/>
                <a:ea typeface="MS Mincho"/>
              </a:rPr>
              <a:t>h is He who created you, then provided for you, then will cause you to die, then bring you to life.</a:t>
            </a:r>
            <a:endParaRPr b="0" lang="en-US" sz="3200" spc="-1" strike="noStrike">
              <a:latin typeface="Arial"/>
            </a:endParaRPr>
          </a:p>
        </p:txBody>
      </p:sp>
      <p:sp>
        <p:nvSpPr>
          <p:cNvPr id="333"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334" name="Rectangle 2"/>
          <p:cNvSpPr/>
          <p:nvPr/>
        </p:nvSpPr>
        <p:spPr>
          <a:xfrm>
            <a:off x="728640" y="464328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ar-AE" sz="4800" spc="-1" strike="noStrike">
                <a:solidFill>
                  <a:srgbClr val="ffffff"/>
                </a:solidFill>
                <a:latin typeface="Adobe Arabic"/>
                <a:cs typeface="Adobe Arabic"/>
              </a:rPr>
              <a:t>وہی خدا ہےجس نے تم کو پیدا کیا، پھر تمہیں روزی دی، پھر وہی موت دیتا ہے، پھر وہی تم کو زندہ کریگا</a:t>
            </a:r>
            <a:endParaRPr b="0" lang="en-US" sz="4800" spc="-1" strike="noStrike">
              <a:latin typeface="Arial"/>
            </a:endParaRPr>
          </a:p>
        </p:txBody>
      </p:sp>
    </p:spTree>
  </p:cSld>
  <p:transition>
    <p:fade/>
  </p:transition>
</p:sld>
</file>

<file path=ppt/slides/slide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5" name="PlaceHolder 1"/>
          <p:cNvSpPr>
            <a:spLocks noGrp="1"/>
          </p:cNvSpPr>
          <p:nvPr>
            <p:ph type="title"/>
          </p:nvPr>
        </p:nvSpPr>
        <p:spPr>
          <a:xfrm>
            <a:off x="685800" y="1413000"/>
            <a:ext cx="7772040" cy="1469520"/>
          </a:xfrm>
          <a:prstGeom prst="rect">
            <a:avLst/>
          </a:prstGeom>
          <a:noFill/>
          <a:ln w="9360">
            <a:noFill/>
          </a:ln>
        </p:spPr>
        <p:txBody>
          <a:bodyPr numCol="1" spcCol="0" anchor="ctr">
            <a:noAutofit/>
          </a:bodyPr>
          <a:p>
            <a:pPr algn="ctr" rtl="1">
              <a:lnSpc>
                <a:spcPct val="115000"/>
              </a:lnSpc>
              <a:buNone/>
            </a:pPr>
            <a:r>
              <a:rPr b="1" lang="en-US" sz="5400" spc="-1" strike="noStrike">
                <a:solidFill>
                  <a:srgbClr val="ffffff"/>
                </a:solidFill>
                <a:latin typeface="Arial"/>
              </a:rPr>
              <a:t> هَلْ مِن شُرَكَائِكُم مَّن يَفْعَلُ مِن ذَلِكُم مِّن شَيْءٍ</a:t>
            </a:r>
            <a:r>
              <a:rPr b="1" lang="en-US" sz="5400" spc="-1" strike="noStrike">
                <a:solidFill>
                  <a:srgbClr val="ffffff"/>
                </a:solidFill>
                <a:latin typeface="Arial"/>
              </a:rPr>
              <a:t> </a:t>
            </a:r>
            <a:endParaRPr b="0" lang="en-US" sz="5400" spc="-1" strike="noStrike">
              <a:solidFill>
                <a:srgbClr val="000000"/>
              </a:solidFill>
              <a:latin typeface="Arial"/>
            </a:endParaRPr>
          </a:p>
        </p:txBody>
      </p:sp>
      <p:sp>
        <p:nvSpPr>
          <p:cNvPr id="336" name="PlaceHolder 2"/>
          <p:cNvSpPr>
            <a:spLocks noGrp="1"/>
          </p:cNvSpPr>
          <p:nvPr>
            <p:ph type="subTitle"/>
          </p:nvPr>
        </p:nvSpPr>
        <p:spPr>
          <a:xfrm>
            <a:off x="179280" y="321480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Is there any of your associate gods who does any of those things?</a:t>
            </a:r>
            <a:endParaRPr b="0" lang="en-US" sz="3200" spc="-1" strike="noStrike">
              <a:latin typeface="Arial"/>
            </a:endParaRPr>
          </a:p>
        </p:txBody>
      </p:sp>
      <p:sp>
        <p:nvSpPr>
          <p:cNvPr id="337"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338" name="Rectangle 2"/>
          <p:cNvSpPr/>
          <p:nvPr/>
        </p:nvSpPr>
        <p:spPr>
          <a:xfrm>
            <a:off x="728640" y="464328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ar-AE" sz="4800" spc="-1" strike="noStrike">
                <a:solidFill>
                  <a:srgbClr val="ffffff"/>
                </a:solidFill>
                <a:latin typeface="Adobe Arabic"/>
                <a:cs typeface="Adobe Arabic"/>
              </a:rPr>
              <a:t>ا کیا تمہارے بنائے ہوئے خدا کے شریکوں میں کوئی ہے جوان کاموں میں سے کوئی کام کر سکے؟</a:t>
            </a:r>
            <a:endParaRPr b="0" lang="en-US" sz="4800" spc="-1" strike="noStrike">
              <a:latin typeface="Arial"/>
            </a:endParaRPr>
          </a:p>
        </p:txBody>
      </p:sp>
    </p:spTree>
  </p:cSld>
  <p:transition>
    <p:fade/>
  </p:transition>
</p:sld>
</file>

<file path=ppt/slides/slide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9" name="PlaceHolder 1"/>
          <p:cNvSpPr>
            <a:spLocks noGrp="1"/>
          </p:cNvSpPr>
          <p:nvPr>
            <p:ph type="title"/>
          </p:nvPr>
        </p:nvSpPr>
        <p:spPr>
          <a:xfrm>
            <a:off x="685800" y="1413000"/>
            <a:ext cx="7772040" cy="1469520"/>
          </a:xfrm>
          <a:prstGeom prst="rect">
            <a:avLst/>
          </a:prstGeom>
          <a:noFill/>
          <a:ln w="9360">
            <a:noFill/>
          </a:ln>
        </p:spPr>
        <p:txBody>
          <a:bodyPr numCol="1" spcCol="0" anchor="ctr">
            <a:noAutofit/>
          </a:bodyPr>
          <a:p>
            <a:pPr algn="ctr" rtl="1">
              <a:lnSpc>
                <a:spcPct val="115000"/>
              </a:lnSpc>
              <a:buNone/>
            </a:pPr>
            <a:r>
              <a:rPr b="1" lang="en-US" sz="5400" spc="-1" strike="noStrike">
                <a:solidFill>
                  <a:srgbClr val="ffffff"/>
                </a:solidFill>
                <a:latin typeface="Arial"/>
              </a:rPr>
              <a:t> سُبْحَانَهُ وَتَعَالَى عَمَّا يُشْرِكُونَ</a:t>
            </a:r>
            <a:r>
              <a:rPr b="1" lang="en-US" sz="5400" spc="-1" strike="noStrike">
                <a:solidFill>
                  <a:srgbClr val="ffffff"/>
                </a:solidFill>
                <a:latin typeface="Arial"/>
              </a:rPr>
              <a:t> </a:t>
            </a:r>
            <a:br/>
            <a:r>
              <a:rPr b="1" lang="en-US" sz="5400" spc="-1" strike="noStrike">
                <a:solidFill>
                  <a:srgbClr val="ffffff"/>
                </a:solidFill>
                <a:latin typeface="Arial"/>
              </a:rPr>
              <a:t>)</a:t>
            </a:r>
            <a:r>
              <a:rPr b="1" lang="en-US" sz="5400" spc="-1" strike="noStrike">
                <a:solidFill>
                  <a:srgbClr val="ffffff"/>
                </a:solidFill>
                <a:latin typeface="Arial"/>
              </a:rPr>
              <a:t> </a:t>
            </a:r>
            <a:r>
              <a:rPr b="1" lang="ar-SA" sz="5400" spc="-1" strike="noStrike">
                <a:solidFill>
                  <a:srgbClr val="ffffff"/>
                </a:solidFill>
                <a:latin typeface="Arial"/>
                <a:cs typeface="Arial"/>
              </a:rPr>
              <a:t>٤٠</a:t>
            </a:r>
            <a:r>
              <a:rPr b="1" lang="en-US" sz="5400" spc="-1" strike="noStrike">
                <a:solidFill>
                  <a:srgbClr val="ffffff"/>
                </a:solidFill>
                <a:latin typeface="Arial"/>
              </a:rPr>
              <a:t>(</a:t>
            </a:r>
            <a:endParaRPr b="0" lang="en-US" sz="5400" spc="-1" strike="noStrike">
              <a:solidFill>
                <a:srgbClr val="000000"/>
              </a:solidFill>
              <a:latin typeface="Arial"/>
            </a:endParaRPr>
          </a:p>
        </p:txBody>
      </p:sp>
      <p:sp>
        <p:nvSpPr>
          <p:cNvPr id="340" name="PlaceHolder 2"/>
          <p:cNvSpPr>
            <a:spLocks noGrp="1"/>
          </p:cNvSpPr>
          <p:nvPr>
            <p:ph type="subTitle"/>
          </p:nvPr>
        </p:nvSpPr>
        <p:spPr>
          <a:xfrm>
            <a:off x="179280" y="342900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Glory be to Him, exalted is He above what they associate.</a:t>
            </a:r>
            <a:endParaRPr b="0" lang="en-US" sz="3200" spc="-1" strike="noStrike">
              <a:latin typeface="Arial"/>
            </a:endParaRPr>
          </a:p>
        </p:txBody>
      </p:sp>
      <p:sp>
        <p:nvSpPr>
          <p:cNvPr id="341"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342" name="Rectangle 2"/>
          <p:cNvSpPr/>
          <p:nvPr/>
        </p:nvSpPr>
        <p:spPr>
          <a:xfrm>
            <a:off x="728640" y="474516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en-US" sz="5400" spc="-1" strike="noStrike">
                <a:solidFill>
                  <a:srgbClr val="ffffff"/>
                </a:solidFill>
                <a:latin typeface="Adobe Arabic"/>
              </a:rPr>
              <a:t> خدا اس سے پاک و برتر ہے جسے وہ اسکا شریک بناتے ہیں</a:t>
            </a:r>
            <a:endParaRPr b="0" lang="en-US" sz="5400" spc="-1" strike="noStrike">
              <a:latin typeface="Arial"/>
            </a:endParaRPr>
          </a:p>
        </p:txBody>
      </p:sp>
    </p:spTree>
  </p:cSld>
  <p:transition>
    <p:fade/>
  </p:transition>
</p:sld>
</file>

<file path=ppt/slides/slide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3" name="PlaceHolder 1"/>
          <p:cNvSpPr>
            <a:spLocks noGrp="1"/>
          </p:cNvSpPr>
          <p:nvPr>
            <p:ph type="title"/>
          </p:nvPr>
        </p:nvSpPr>
        <p:spPr>
          <a:xfrm>
            <a:off x="685800" y="1413000"/>
            <a:ext cx="7772040" cy="1469520"/>
          </a:xfrm>
          <a:prstGeom prst="rect">
            <a:avLst/>
          </a:prstGeom>
          <a:noFill/>
          <a:ln w="9360">
            <a:noFill/>
          </a:ln>
        </p:spPr>
        <p:txBody>
          <a:bodyPr numCol="1" spcCol="0" anchor="ctr">
            <a:noAutofit/>
          </a:bodyPr>
          <a:p>
            <a:pPr algn="ctr" rtl="1">
              <a:lnSpc>
                <a:spcPct val="115000"/>
              </a:lnSpc>
              <a:buNone/>
            </a:pPr>
            <a:r>
              <a:rPr b="1" lang="ar-SA" sz="5400" spc="-1" strike="noStrike">
                <a:solidFill>
                  <a:srgbClr val="ffffff"/>
                </a:solidFill>
                <a:latin typeface="Arial"/>
                <a:cs typeface="Simplified Arabic"/>
              </a:rPr>
              <a:t>ظَهَرَ الْفَسَادُ فِي الْبَرِّ وَالْبَحْرِ بِمَا كَسَبَتْ أَيْدِي النَّاسِ</a:t>
            </a:r>
            <a:r>
              <a:rPr b="1" lang="en-US" sz="5400" spc="-1" strike="noStrike">
                <a:solidFill>
                  <a:srgbClr val="ffffff"/>
                </a:solidFill>
                <a:latin typeface="Arial"/>
              </a:rPr>
              <a:t> </a:t>
            </a:r>
            <a:endParaRPr b="0" lang="en-US" sz="5400" spc="-1" strike="noStrike">
              <a:solidFill>
                <a:srgbClr val="000000"/>
              </a:solidFill>
              <a:latin typeface="Arial"/>
            </a:endParaRPr>
          </a:p>
        </p:txBody>
      </p:sp>
      <p:sp>
        <p:nvSpPr>
          <p:cNvPr id="344" name="PlaceHolder 2"/>
          <p:cNvSpPr>
            <a:spLocks noGrp="1"/>
          </p:cNvSpPr>
          <p:nvPr>
            <p:ph type="subTitle"/>
          </p:nvPr>
        </p:nvSpPr>
        <p:spPr>
          <a:xfrm>
            <a:off x="179280" y="307188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Corruption has appeared on the land and sea on account of what the hands of humankind have done,</a:t>
            </a:r>
            <a:endParaRPr b="0" lang="en-US" sz="3200" spc="-1" strike="noStrike">
              <a:latin typeface="Arial"/>
            </a:endParaRPr>
          </a:p>
        </p:txBody>
      </p:sp>
      <p:sp>
        <p:nvSpPr>
          <p:cNvPr id="345"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346" name="Rectangle 2"/>
          <p:cNvSpPr/>
          <p:nvPr/>
        </p:nvSpPr>
        <p:spPr>
          <a:xfrm>
            <a:off x="785880" y="474516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ar-AE" sz="4800" spc="-1" strike="noStrike">
                <a:solidFill>
                  <a:srgbClr val="ffffff"/>
                </a:solidFill>
                <a:latin typeface="Adobe Arabic"/>
                <a:cs typeface="Adobe Arabic"/>
              </a:rPr>
              <a:t>خودلوگوں کے ہاتھوں کیے ہوئے غلط کاموں سے خشکی و تری میں فساد پھیل گیا تا</a:t>
            </a:r>
            <a:endParaRPr b="0" lang="en-US" sz="4800" spc="-1" strike="noStrike">
              <a:latin typeface="Arial"/>
            </a:endParaRPr>
          </a:p>
        </p:txBody>
      </p:sp>
    </p:spTree>
  </p:cSld>
  <p:transition>
    <p:fade/>
  </p:transition>
</p:sld>
</file>

<file path=ppt/slides/slide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7" name="PlaceHolder 1"/>
          <p:cNvSpPr>
            <a:spLocks noGrp="1"/>
          </p:cNvSpPr>
          <p:nvPr>
            <p:ph type="title"/>
          </p:nvPr>
        </p:nvSpPr>
        <p:spPr>
          <a:xfrm>
            <a:off x="685800" y="1071720"/>
            <a:ext cx="7772040" cy="1469520"/>
          </a:xfrm>
          <a:prstGeom prst="rect">
            <a:avLst/>
          </a:prstGeom>
          <a:noFill/>
          <a:ln w="9360">
            <a:noFill/>
          </a:ln>
        </p:spPr>
        <p:txBody>
          <a:bodyPr numCol="1" spcCol="0" anchor="ctr">
            <a:noAutofit/>
          </a:bodyPr>
          <a:p>
            <a:pPr algn="ctr" rtl="1">
              <a:lnSpc>
                <a:spcPct val="115000"/>
              </a:lnSpc>
              <a:buNone/>
            </a:pPr>
            <a:r>
              <a:rPr b="1" lang="en-US" sz="5400" spc="-1" strike="noStrike">
                <a:solidFill>
                  <a:srgbClr val="ffffff"/>
                </a:solidFill>
                <a:latin typeface="Arial"/>
              </a:rPr>
              <a:t> لِيُذِيقَهُم بَعْضَ الَّذِي عَمِلُوا لَعَلَّهُمْ يَرْجِعُونَ</a:t>
            </a:r>
            <a:r>
              <a:rPr b="1" lang="en-US" sz="5400" spc="-1" strike="noStrike">
                <a:solidFill>
                  <a:srgbClr val="ffffff"/>
                </a:solidFill>
                <a:latin typeface="Arial"/>
              </a:rPr>
              <a:t>)</a:t>
            </a:r>
            <a:r>
              <a:rPr b="1" lang="en-US" sz="5400" spc="-1" strike="noStrike">
                <a:solidFill>
                  <a:srgbClr val="ffffff"/>
                </a:solidFill>
                <a:latin typeface="Arial"/>
              </a:rPr>
              <a:t> </a:t>
            </a:r>
            <a:r>
              <a:rPr b="1" lang="ar-SA" sz="5400" spc="-1" strike="noStrike">
                <a:solidFill>
                  <a:srgbClr val="ffffff"/>
                </a:solidFill>
                <a:latin typeface="Arial"/>
                <a:cs typeface="Arial"/>
              </a:rPr>
              <a:t>٤١</a:t>
            </a:r>
            <a:r>
              <a:rPr b="1" lang="en-US" sz="5400" spc="-1" strike="noStrike">
                <a:solidFill>
                  <a:srgbClr val="ffffff"/>
                </a:solidFill>
                <a:latin typeface="Arial"/>
              </a:rPr>
              <a:t>(</a:t>
            </a:r>
            <a:endParaRPr b="0" lang="en-US" sz="5400" spc="-1" strike="noStrike">
              <a:solidFill>
                <a:srgbClr val="000000"/>
              </a:solidFill>
              <a:latin typeface="Arial"/>
            </a:endParaRPr>
          </a:p>
        </p:txBody>
      </p:sp>
      <p:sp>
        <p:nvSpPr>
          <p:cNvPr id="348" name="PlaceHolder 2"/>
          <p:cNvSpPr>
            <a:spLocks noGrp="1"/>
          </p:cNvSpPr>
          <p:nvPr>
            <p:ph type="subTitle"/>
          </p:nvPr>
        </p:nvSpPr>
        <p:spPr>
          <a:xfrm>
            <a:off x="179280" y="292896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so that He may make them taste a part of what they have done, perhaps they may return (towards Him).</a:t>
            </a:r>
            <a:endParaRPr b="0" lang="en-US" sz="3200" spc="-1" strike="noStrike">
              <a:latin typeface="Arial"/>
            </a:endParaRPr>
          </a:p>
        </p:txBody>
      </p:sp>
      <p:sp>
        <p:nvSpPr>
          <p:cNvPr id="349"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350" name="Rectangle 2"/>
          <p:cNvSpPr/>
          <p:nvPr/>
        </p:nvSpPr>
        <p:spPr>
          <a:xfrm>
            <a:off x="642960" y="474516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en-US" sz="5400" spc="-1" strike="noStrike">
                <a:solidFill>
                  <a:srgbClr val="ffffff"/>
                </a:solidFill>
                <a:latin typeface="Adobe Arabic"/>
              </a:rPr>
              <a:t> کہ خدا انہیں ان کے کرتوتوں کا مزہ چکھائے شاید کہ یہ لوگ باز آجائیں </a:t>
            </a:r>
            <a:endParaRPr b="0" lang="en-US" sz="5400" spc="-1" strike="noStrike">
              <a:latin typeface="Arial"/>
            </a:endParaRPr>
          </a:p>
        </p:txBody>
      </p:sp>
    </p:spTree>
  </p:cSld>
  <p:transition>
    <p:fade/>
  </p:transition>
</p:sld>
</file>

<file path=ppt/slides/slide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1" name="PlaceHolder 1"/>
          <p:cNvSpPr>
            <a:spLocks noGrp="1"/>
          </p:cNvSpPr>
          <p:nvPr>
            <p:ph type="title"/>
          </p:nvPr>
        </p:nvSpPr>
        <p:spPr>
          <a:xfrm>
            <a:off x="0" y="1214280"/>
            <a:ext cx="9143640" cy="1469520"/>
          </a:xfrm>
          <a:prstGeom prst="rect">
            <a:avLst/>
          </a:prstGeom>
          <a:noFill/>
          <a:ln w="9360">
            <a:noFill/>
          </a:ln>
        </p:spPr>
        <p:txBody>
          <a:bodyPr numCol="1" spcCol="0" anchor="ctr">
            <a:noAutofit/>
          </a:bodyPr>
          <a:p>
            <a:pPr algn="ctr" rtl="1">
              <a:lnSpc>
                <a:spcPct val="115000"/>
              </a:lnSpc>
              <a:buNone/>
            </a:pPr>
            <a:r>
              <a:rPr b="1" lang="ar-SA" sz="5400" spc="-1" strike="noStrike">
                <a:solidFill>
                  <a:srgbClr val="ffffff"/>
                </a:solidFill>
                <a:latin typeface="Arial"/>
                <a:cs typeface="Simplified Arabic"/>
              </a:rPr>
              <a:t>قُلْ سِيرُوا فِي الْأَرْضِ فَانظُرُوا كَيْفَ كَانَ عَاقِبَةُ الَّذِينَ مِن قَبْلُ كَانَ أَكْثَرُهُم مُّشْرِكِينَ</a:t>
            </a:r>
            <a:r>
              <a:rPr b="1" lang="en-US" sz="5400" spc="-1" strike="noStrike">
                <a:solidFill>
                  <a:srgbClr val="ffffff"/>
                </a:solidFill>
                <a:latin typeface="Arial"/>
              </a:rPr>
              <a:t>)</a:t>
            </a:r>
            <a:r>
              <a:rPr b="1" lang="en-US" sz="5400" spc="-1" strike="noStrike">
                <a:solidFill>
                  <a:srgbClr val="ffffff"/>
                </a:solidFill>
                <a:latin typeface="Arial"/>
              </a:rPr>
              <a:t> </a:t>
            </a:r>
            <a:r>
              <a:rPr b="1" lang="ar-SA" sz="5400" spc="-1" strike="noStrike">
                <a:solidFill>
                  <a:srgbClr val="ffffff"/>
                </a:solidFill>
                <a:latin typeface="Arial"/>
                <a:cs typeface="Arial"/>
              </a:rPr>
              <a:t>٤٢</a:t>
            </a:r>
            <a:r>
              <a:rPr b="1" lang="en-US" sz="5400" spc="-1" strike="noStrike">
                <a:solidFill>
                  <a:srgbClr val="ffffff"/>
                </a:solidFill>
                <a:latin typeface="Arial"/>
              </a:rPr>
              <a:t>(</a:t>
            </a:r>
            <a:endParaRPr b="0" lang="en-US" sz="5400" spc="-1" strike="noStrike">
              <a:solidFill>
                <a:srgbClr val="000000"/>
              </a:solidFill>
              <a:latin typeface="Arial"/>
            </a:endParaRPr>
          </a:p>
        </p:txBody>
      </p:sp>
      <p:sp>
        <p:nvSpPr>
          <p:cNvPr id="352" name="PlaceHolder 2"/>
          <p:cNvSpPr>
            <a:spLocks noGrp="1"/>
          </p:cNvSpPr>
          <p:nvPr>
            <p:ph type="subTitle"/>
          </p:nvPr>
        </p:nvSpPr>
        <p:spPr>
          <a:xfrm>
            <a:off x="179280" y="317664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Say: </a:t>
            </a:r>
            <a:r>
              <a:rPr b="1" lang="en-US" sz="3200" spc="-1" strike="noStrike">
                <a:solidFill>
                  <a:srgbClr val="ffff00"/>
                </a:solidFill>
                <a:latin typeface="Al-Arial"/>
                <a:ea typeface="MS Mincho"/>
              </a:rPr>
              <a:t>‘</a:t>
            </a:r>
            <a:r>
              <a:rPr b="1" lang="en-US" sz="3200" spc="-1" strike="noStrike">
                <a:solidFill>
                  <a:srgbClr val="ffff00"/>
                </a:solidFill>
                <a:latin typeface="Arial"/>
                <a:ea typeface="MS Mincho"/>
              </a:rPr>
              <a:t>Travel on the earth, and see how was the end of those who were before; most of them were polytheists.</a:t>
            </a:r>
            <a:r>
              <a:rPr b="1" lang="en-US" sz="3200" spc="-1" strike="noStrike">
                <a:solidFill>
                  <a:srgbClr val="ffff00"/>
                </a:solidFill>
                <a:latin typeface="Al-Arial"/>
                <a:ea typeface="MS Mincho"/>
              </a:rPr>
              <a:t>’</a:t>
            </a:r>
            <a:endParaRPr b="0" lang="en-US" sz="3200" spc="-1" strike="noStrike">
              <a:latin typeface="Arial"/>
            </a:endParaRPr>
          </a:p>
        </p:txBody>
      </p:sp>
      <p:sp>
        <p:nvSpPr>
          <p:cNvPr id="353"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354" name="Rectangle 2"/>
          <p:cNvSpPr/>
          <p:nvPr/>
        </p:nvSpPr>
        <p:spPr>
          <a:xfrm>
            <a:off x="642960" y="485784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ar-AE" sz="4000" spc="-1" strike="noStrike">
                <a:solidFill>
                  <a:srgbClr val="ffffff"/>
                </a:solidFill>
                <a:latin typeface="Adobe Arabic"/>
                <a:cs typeface="Adobe Arabic"/>
              </a:rPr>
              <a:t>﴿اے رسول(ص)﴾ کہدو کہ تم لوگ زمین پر چل پھر کے دیکھو جو لوگ پہلے گزر گئے ہیںان کا انجام کیا ہوا جن میں سے زیادہ تر مشرک تھے</a:t>
            </a:r>
            <a:endParaRPr b="0" lang="en-US" sz="4000" spc="-1" strike="noStrike">
              <a:latin typeface="Arial"/>
            </a:endParaRPr>
          </a:p>
        </p:txBody>
      </p:sp>
    </p:spTree>
  </p:cSld>
  <p:transition>
    <p:fade/>
  </p:transition>
</p:sld>
</file>

<file path=ppt/slides/slide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5" name="PlaceHolder 1"/>
          <p:cNvSpPr>
            <a:spLocks noGrp="1"/>
          </p:cNvSpPr>
          <p:nvPr>
            <p:ph type="title"/>
          </p:nvPr>
        </p:nvSpPr>
        <p:spPr>
          <a:xfrm>
            <a:off x="0" y="714240"/>
            <a:ext cx="9143640" cy="1469520"/>
          </a:xfrm>
          <a:prstGeom prst="rect">
            <a:avLst/>
          </a:prstGeom>
          <a:noFill/>
          <a:ln w="9360">
            <a:noFill/>
          </a:ln>
        </p:spPr>
        <p:txBody>
          <a:bodyPr numCol="1" spcCol="0" anchor="ctr">
            <a:noAutofit/>
          </a:bodyPr>
          <a:p>
            <a:pPr algn="ctr" rtl="1">
              <a:lnSpc>
                <a:spcPct val="115000"/>
              </a:lnSpc>
              <a:buNone/>
            </a:pPr>
            <a:r>
              <a:rPr b="1" lang="ar-SA" sz="4800" spc="-1" strike="noStrike">
                <a:solidFill>
                  <a:srgbClr val="ffffff"/>
                </a:solidFill>
                <a:latin typeface="Arial"/>
                <a:cs typeface="Simplified Arabic"/>
              </a:rPr>
              <a:t>فَأَقِمْ وَجْهَكَ لِلدِّينِ الْقَيِّمِ مِن قَبْلِ أَن يَأْتِيَ يَوْمٌ لَّا مَرَدَّ لَهُ مِنَ اللَّهِ يَوْمَئِذٍ يَصَّدَّعُونَ</a:t>
            </a:r>
            <a:r>
              <a:rPr b="1" lang="en-US" sz="4800" spc="-1" strike="noStrike">
                <a:solidFill>
                  <a:srgbClr val="ffffff"/>
                </a:solidFill>
                <a:latin typeface="Arial"/>
              </a:rPr>
              <a:t>)</a:t>
            </a:r>
            <a:r>
              <a:rPr b="1" lang="en-US" sz="4800" spc="-1" strike="noStrike">
                <a:solidFill>
                  <a:srgbClr val="ffffff"/>
                </a:solidFill>
                <a:latin typeface="Arial"/>
              </a:rPr>
              <a:t> </a:t>
            </a:r>
            <a:r>
              <a:rPr b="1" lang="ar-SA" sz="4800" spc="-1" strike="noStrike">
                <a:solidFill>
                  <a:srgbClr val="ffffff"/>
                </a:solidFill>
                <a:latin typeface="Arial"/>
                <a:cs typeface="Arial"/>
              </a:rPr>
              <a:t>٤٣</a:t>
            </a:r>
            <a:r>
              <a:rPr b="1" lang="en-US" sz="4800" spc="-1" strike="noStrike">
                <a:solidFill>
                  <a:srgbClr val="ffffff"/>
                </a:solidFill>
                <a:latin typeface="Arial"/>
              </a:rPr>
              <a:t>(</a:t>
            </a:r>
            <a:endParaRPr b="0" lang="en-US" sz="4800" spc="-1" strike="noStrike">
              <a:solidFill>
                <a:srgbClr val="000000"/>
              </a:solidFill>
              <a:latin typeface="Arial"/>
            </a:endParaRPr>
          </a:p>
        </p:txBody>
      </p:sp>
      <p:sp>
        <p:nvSpPr>
          <p:cNvPr id="356" name="PlaceHolder 2"/>
          <p:cNvSpPr>
            <a:spLocks noGrp="1"/>
          </p:cNvSpPr>
          <p:nvPr>
            <p:ph type="subTitle"/>
          </p:nvPr>
        </p:nvSpPr>
        <p:spPr>
          <a:xfrm>
            <a:off x="179280" y="2500200"/>
            <a:ext cx="8713440" cy="1752120"/>
          </a:xfrm>
          <a:prstGeom prst="rect">
            <a:avLst/>
          </a:prstGeom>
          <a:noFill/>
          <a:ln w="9360">
            <a:noFill/>
          </a:ln>
        </p:spPr>
        <p:txBody>
          <a:bodyPr numCol="1" spcCol="0" anchor="t">
            <a:noAutofit/>
          </a:bodyPr>
          <a:p>
            <a:pPr algn="ctr">
              <a:lnSpc>
                <a:spcPct val="80000"/>
              </a:lnSpc>
              <a:spcBef>
                <a:spcPts val="641"/>
              </a:spcBef>
              <a:buNone/>
              <a:tabLst>
                <a:tab algn="l" pos="0"/>
              </a:tabLst>
            </a:pPr>
            <a:r>
              <a:rPr b="1" lang="en-US" sz="3200" spc="-1" strike="noStrike">
                <a:solidFill>
                  <a:srgbClr val="ffff00"/>
                </a:solidFill>
                <a:latin typeface="Arial"/>
                <a:ea typeface="MS Mincho"/>
              </a:rPr>
              <a:t>Set your face upright for the right religion before there comes from All</a:t>
            </a:r>
            <a:r>
              <a:rPr b="1" lang="en-US" sz="3200" spc="-1" strike="noStrike">
                <a:solidFill>
                  <a:srgbClr val="ffff00"/>
                </a:solidFill>
                <a:latin typeface="Al-Arial"/>
                <a:ea typeface="MS Mincho"/>
              </a:rPr>
              <a:t>á</a:t>
            </a:r>
            <a:r>
              <a:rPr b="1" lang="en-US" sz="3200" spc="-1" strike="noStrike">
                <a:solidFill>
                  <a:srgbClr val="ffff00"/>
                </a:solidFill>
                <a:latin typeface="Arial"/>
                <a:ea typeface="MS Mincho"/>
              </a:rPr>
              <a:t>h the day which cannot be averted; on that day they shall be separated.</a:t>
            </a:r>
            <a:endParaRPr b="0" lang="en-US" sz="3200" spc="-1" strike="noStrike">
              <a:latin typeface="Arial"/>
            </a:endParaRPr>
          </a:p>
        </p:txBody>
      </p:sp>
      <p:sp>
        <p:nvSpPr>
          <p:cNvPr id="357"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358" name="Rectangle 2"/>
          <p:cNvSpPr/>
          <p:nvPr/>
        </p:nvSpPr>
        <p:spPr>
          <a:xfrm>
            <a:off x="642960" y="474516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ar-AE" sz="4000" spc="-1" strike="noStrike">
                <a:solidFill>
                  <a:srgbClr val="ffffff"/>
                </a:solidFill>
                <a:latin typeface="Adobe Arabic"/>
                <a:cs typeface="Adobe Arabic"/>
              </a:rPr>
              <a:t>﴿اے رسول(ص)﴾ وہ دن جو خدا کی طرف سے آکر رہیگا اسے کوئی روک نہیں سکتا. تم اسکے آنے سے پہلے ہی مضبوط دین کیطرف رخ کیے رہواس دن لوگ جدا جداہوجائیں گے</a:t>
            </a:r>
            <a:endParaRPr b="0" lang="en-US" sz="4000" spc="-1" strike="noStrike">
              <a:latin typeface="Arial"/>
            </a:endParaRPr>
          </a:p>
        </p:txBody>
      </p:sp>
    </p:spTree>
  </p:cSld>
  <p:transition>
    <p:fade/>
  </p:transition>
</p:sld>
</file>

<file path=ppt/slides/slide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9" name="PlaceHolder 1"/>
          <p:cNvSpPr>
            <a:spLocks noGrp="1"/>
          </p:cNvSpPr>
          <p:nvPr>
            <p:ph type="title"/>
          </p:nvPr>
        </p:nvSpPr>
        <p:spPr>
          <a:xfrm>
            <a:off x="685800" y="785880"/>
            <a:ext cx="7772040" cy="1469520"/>
          </a:xfrm>
          <a:prstGeom prst="rect">
            <a:avLst/>
          </a:prstGeom>
          <a:noFill/>
          <a:ln w="9360">
            <a:noFill/>
          </a:ln>
        </p:spPr>
        <p:txBody>
          <a:bodyPr numCol="1" spcCol="0" anchor="ctr">
            <a:noAutofit/>
          </a:bodyPr>
          <a:p>
            <a:pPr algn="ctr" rtl="1">
              <a:lnSpc>
                <a:spcPct val="115000"/>
              </a:lnSpc>
              <a:buNone/>
            </a:pPr>
            <a:r>
              <a:rPr b="1" lang="ar-SA" sz="5400" spc="-1" strike="noStrike">
                <a:solidFill>
                  <a:srgbClr val="ffffff"/>
                </a:solidFill>
                <a:latin typeface="Arial"/>
                <a:cs typeface="Simplified Arabic"/>
              </a:rPr>
              <a:t>مَن كَفَرَ فَعَلَيْهِ كُفْرُهُ وَمَنْ عَمِلَ صَالِحًا فَلِأَنفُسِهِمْ يَمْهَدُونَ</a:t>
            </a:r>
            <a:r>
              <a:rPr b="1" lang="en-US" sz="5400" spc="-1" strike="noStrike">
                <a:solidFill>
                  <a:srgbClr val="ffffff"/>
                </a:solidFill>
                <a:latin typeface="Arial"/>
              </a:rPr>
              <a:t>)</a:t>
            </a:r>
            <a:r>
              <a:rPr b="1" lang="en-US" sz="5400" spc="-1" strike="noStrike">
                <a:solidFill>
                  <a:srgbClr val="ffffff"/>
                </a:solidFill>
                <a:latin typeface="Arial"/>
              </a:rPr>
              <a:t> </a:t>
            </a:r>
            <a:r>
              <a:rPr b="1" lang="ar-SA" sz="5400" spc="-1" strike="noStrike">
                <a:solidFill>
                  <a:srgbClr val="ffffff"/>
                </a:solidFill>
                <a:latin typeface="Arial"/>
                <a:cs typeface="Arial"/>
              </a:rPr>
              <a:t>٤٤</a:t>
            </a:r>
            <a:r>
              <a:rPr b="1" lang="en-US" sz="5400" spc="-1" strike="noStrike">
                <a:solidFill>
                  <a:srgbClr val="ffffff"/>
                </a:solidFill>
                <a:latin typeface="Arial"/>
              </a:rPr>
              <a:t>(</a:t>
            </a:r>
            <a:r>
              <a:rPr b="1" lang="en-US" sz="5400" spc="-1" strike="noStrike">
                <a:solidFill>
                  <a:srgbClr val="ffffff"/>
                </a:solidFill>
                <a:latin typeface="Arial"/>
              </a:rPr>
              <a:t> </a:t>
            </a:r>
            <a:endParaRPr b="0" lang="en-US" sz="5400" spc="-1" strike="noStrike">
              <a:solidFill>
                <a:srgbClr val="000000"/>
              </a:solidFill>
              <a:latin typeface="Arial"/>
            </a:endParaRPr>
          </a:p>
        </p:txBody>
      </p:sp>
      <p:sp>
        <p:nvSpPr>
          <p:cNvPr id="360" name="PlaceHolder 2"/>
          <p:cNvSpPr>
            <a:spLocks noGrp="1"/>
          </p:cNvSpPr>
          <p:nvPr>
            <p:ph type="subTitle"/>
          </p:nvPr>
        </p:nvSpPr>
        <p:spPr>
          <a:xfrm>
            <a:off x="179280" y="2571840"/>
            <a:ext cx="8713440" cy="1752120"/>
          </a:xfrm>
          <a:prstGeom prst="rect">
            <a:avLst/>
          </a:prstGeom>
          <a:noFill/>
          <a:ln w="9360">
            <a:noFill/>
          </a:ln>
        </p:spPr>
        <p:txBody>
          <a:bodyPr numCol="1" spcCol="0" anchor="t">
            <a:noAutofit/>
          </a:bodyPr>
          <a:p>
            <a:pPr algn="ctr">
              <a:lnSpc>
                <a:spcPct val="80000"/>
              </a:lnSpc>
              <a:spcBef>
                <a:spcPts val="641"/>
              </a:spcBef>
              <a:buNone/>
              <a:tabLst>
                <a:tab algn="l" pos="0"/>
              </a:tabLst>
            </a:pPr>
            <a:r>
              <a:rPr b="1" lang="en-US" sz="3200" spc="-1" strike="noStrike">
                <a:solidFill>
                  <a:srgbClr val="ffff00"/>
                </a:solidFill>
                <a:latin typeface="Arial"/>
                <a:ea typeface="MS Mincho"/>
              </a:rPr>
              <a:t>Whoever disbelieves, then on him will be (the charge of) his disbelief; and whoever does good deeds, they are preparing for themselves.</a:t>
            </a:r>
            <a:endParaRPr b="0" lang="en-US" sz="3200" spc="-1" strike="noStrike">
              <a:latin typeface="Arial"/>
            </a:endParaRPr>
          </a:p>
        </p:txBody>
      </p:sp>
      <p:sp>
        <p:nvSpPr>
          <p:cNvPr id="361"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362" name="Rectangle 2"/>
          <p:cNvSpPr/>
          <p:nvPr/>
        </p:nvSpPr>
        <p:spPr>
          <a:xfrm>
            <a:off x="642960" y="457200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ar-AE" sz="4800" spc="-1" strike="noStrike">
                <a:solidFill>
                  <a:srgbClr val="ffffff"/>
                </a:solidFill>
                <a:latin typeface="Adobe Arabic"/>
                <a:cs typeface="Adobe Arabic"/>
              </a:rPr>
              <a:t>جنہوں نے کفر کیا اسکا وبال انہی پر ہے اور جنہوں نے اچھے کام کیے انہوں نے اپنی آسائش کا سامان کیاہے </a:t>
            </a:r>
            <a:endParaRPr b="0" lang="en-US" sz="4800" spc="-1" strike="noStrike">
              <a:latin typeface="Arial"/>
            </a:endParaRPr>
          </a:p>
        </p:txBody>
      </p:sp>
    </p:spTree>
  </p:cSld>
  <p:transition>
    <p:fade/>
  </p:transition>
</p:sld>
</file>

<file path=ppt/slides/slide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3" name="PlaceHolder 1"/>
          <p:cNvSpPr>
            <a:spLocks noGrp="1"/>
          </p:cNvSpPr>
          <p:nvPr>
            <p:ph type="title"/>
          </p:nvPr>
        </p:nvSpPr>
        <p:spPr>
          <a:xfrm>
            <a:off x="0" y="785880"/>
            <a:ext cx="9143640" cy="1928520"/>
          </a:xfrm>
          <a:prstGeom prst="rect">
            <a:avLst/>
          </a:prstGeom>
          <a:noFill/>
          <a:ln w="9360">
            <a:noFill/>
          </a:ln>
        </p:spPr>
        <p:txBody>
          <a:bodyPr numCol="1" spcCol="0" anchor="ctr">
            <a:noAutofit/>
          </a:bodyPr>
          <a:p>
            <a:pPr algn="ctr" rtl="1">
              <a:lnSpc>
                <a:spcPct val="115000"/>
              </a:lnSpc>
              <a:buNone/>
            </a:pPr>
            <a:r>
              <a:rPr b="1" lang="ar-SA" sz="5400" spc="-1" strike="noStrike">
                <a:solidFill>
                  <a:srgbClr val="ffffff"/>
                </a:solidFill>
                <a:latin typeface="Arial"/>
                <a:cs typeface="Simplified Arabic"/>
              </a:rPr>
              <a:t>لِيَجْزِيَ الَّذِينَ آمَنُوا وَعَمِلُوا الصَّالِحَاتِ مِن فَضْلِهِ إِنَّهُ لَا يُحِبُّ الْكَافِرِين</a:t>
            </a:r>
            <a:r>
              <a:rPr b="1" lang="en-US" sz="5400" spc="-1" strike="noStrike">
                <a:solidFill>
                  <a:srgbClr val="ffffff"/>
                </a:solidFill>
                <a:latin typeface="Arial"/>
              </a:rPr>
              <a:t>)</a:t>
            </a:r>
            <a:r>
              <a:rPr b="1" lang="en-US" sz="5400" spc="-1" strike="noStrike">
                <a:solidFill>
                  <a:srgbClr val="ffffff"/>
                </a:solidFill>
                <a:latin typeface="Arial"/>
              </a:rPr>
              <a:t> </a:t>
            </a:r>
            <a:r>
              <a:rPr b="1" lang="ar-SA" sz="5400" spc="-1" strike="noStrike">
                <a:solidFill>
                  <a:srgbClr val="ffffff"/>
                </a:solidFill>
                <a:latin typeface="Arial"/>
                <a:cs typeface="Arial"/>
              </a:rPr>
              <a:t>٤٥</a:t>
            </a:r>
            <a:r>
              <a:rPr b="1" lang="en-US" sz="5400" spc="-1" strike="noStrike">
                <a:solidFill>
                  <a:srgbClr val="ffffff"/>
                </a:solidFill>
                <a:latin typeface="Arial"/>
              </a:rPr>
              <a:t>(</a:t>
            </a:r>
            <a:endParaRPr b="0" lang="en-US" sz="5400" spc="-1" strike="noStrike">
              <a:solidFill>
                <a:srgbClr val="000000"/>
              </a:solidFill>
              <a:latin typeface="Arial"/>
            </a:endParaRPr>
          </a:p>
        </p:txBody>
      </p:sp>
      <p:sp>
        <p:nvSpPr>
          <p:cNvPr id="364" name="PlaceHolder 2"/>
          <p:cNvSpPr>
            <a:spLocks noGrp="1"/>
          </p:cNvSpPr>
          <p:nvPr>
            <p:ph type="subTitle"/>
          </p:nvPr>
        </p:nvSpPr>
        <p:spPr>
          <a:xfrm>
            <a:off x="179280" y="2928960"/>
            <a:ext cx="8713440" cy="1752120"/>
          </a:xfrm>
          <a:prstGeom prst="rect">
            <a:avLst/>
          </a:prstGeom>
          <a:noFill/>
          <a:ln w="9360">
            <a:noFill/>
          </a:ln>
        </p:spPr>
        <p:txBody>
          <a:bodyPr numCol="1" spcCol="0" anchor="t">
            <a:noAutofit/>
          </a:bodyPr>
          <a:p>
            <a:pPr algn="ctr">
              <a:lnSpc>
                <a:spcPct val="80000"/>
              </a:lnSpc>
              <a:spcBef>
                <a:spcPts val="641"/>
              </a:spcBef>
              <a:buNone/>
              <a:tabLst>
                <a:tab algn="l" pos="0"/>
              </a:tabLst>
            </a:pPr>
            <a:r>
              <a:rPr b="1" lang="en-US" sz="3200" spc="-1" strike="noStrike">
                <a:solidFill>
                  <a:srgbClr val="ffff00"/>
                </a:solidFill>
                <a:latin typeface="Arial"/>
                <a:ea typeface="MS Mincho"/>
              </a:rPr>
              <a:t>So that He may reward those who believe and do good deeds, out of His grace, surely He does not love the disbelievers.</a:t>
            </a:r>
            <a:endParaRPr b="0" lang="en-US" sz="3200" spc="-1" strike="noStrike">
              <a:latin typeface="Arial"/>
            </a:endParaRPr>
          </a:p>
        </p:txBody>
      </p:sp>
      <p:sp>
        <p:nvSpPr>
          <p:cNvPr id="365"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366" name="Rectangle 2"/>
          <p:cNvSpPr/>
          <p:nvPr/>
        </p:nvSpPr>
        <p:spPr>
          <a:xfrm>
            <a:off x="642960" y="464328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ar-AE" sz="4800" spc="-1" strike="noStrike">
                <a:solidFill>
                  <a:srgbClr val="ffffff"/>
                </a:solidFill>
                <a:latin typeface="Adobe Arabic"/>
                <a:cs typeface="Adobe Arabic"/>
              </a:rPr>
              <a:t>اس لیے کہ جو لوگ ایمان لائے اوراچھے اچھے کام کرتے رہے خدا ان کو اپنے کرم سے اچھی جزا دیگا یقیناً وہ کافروں کو پسند نہیں کرتا</a:t>
            </a:r>
            <a:endParaRPr b="0" lang="en-US" sz="4800" spc="-1" strike="noStrike">
              <a:latin typeface="Arial"/>
            </a:endParaRPr>
          </a:p>
        </p:txBody>
      </p:sp>
    </p:spTree>
  </p:cSld>
  <p:transition>
    <p:fade/>
  </p:transition>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PlaceHolder 1"/>
          <p:cNvSpPr>
            <a:spLocks noGrp="1"/>
          </p:cNvSpPr>
          <p:nvPr>
            <p:ph type="title"/>
          </p:nvPr>
        </p:nvSpPr>
        <p:spPr>
          <a:xfrm>
            <a:off x="685800" y="1413000"/>
            <a:ext cx="7772040" cy="1469520"/>
          </a:xfrm>
          <a:prstGeom prst="rect">
            <a:avLst/>
          </a:prstGeom>
          <a:noFill/>
          <a:ln w="9360">
            <a:noFill/>
          </a:ln>
        </p:spPr>
        <p:txBody>
          <a:bodyPr numCol="1" spcCol="0" anchor="ctr">
            <a:noAutofit/>
          </a:bodyPr>
          <a:p>
            <a:pPr algn="ctr" rtl="1">
              <a:lnSpc>
                <a:spcPct val="115000"/>
              </a:lnSpc>
              <a:buNone/>
            </a:pPr>
            <a:r>
              <a:rPr b="1" lang="ar-SA" sz="5400" spc="-1" strike="noStrike">
                <a:solidFill>
                  <a:srgbClr val="ffffff"/>
                </a:solidFill>
                <a:latin typeface="Arial"/>
                <a:cs typeface="Simplified Arabic"/>
              </a:rPr>
              <a:t>بِنَصْرِ اللَّهِ يَنصُرُ مَن يَشَاء وَهُوَ الْعَزِيزُ الرَّحِيم</a:t>
            </a:r>
            <a:r>
              <a:rPr b="1" lang="en-US" sz="5400" spc="-1" strike="noStrike">
                <a:solidFill>
                  <a:srgbClr val="ffffff"/>
                </a:solidFill>
                <a:latin typeface="Arial"/>
              </a:rPr>
              <a:t>)</a:t>
            </a:r>
            <a:r>
              <a:rPr b="1" lang="en-US" sz="5400" spc="-1" strike="noStrike">
                <a:solidFill>
                  <a:srgbClr val="ffffff"/>
                </a:solidFill>
                <a:latin typeface="Arial"/>
              </a:rPr>
              <a:t> </a:t>
            </a:r>
            <a:r>
              <a:rPr b="1" lang="ar-SA" sz="5400" spc="-1" strike="noStrike">
                <a:solidFill>
                  <a:srgbClr val="ffffff"/>
                </a:solidFill>
                <a:latin typeface="Arial"/>
                <a:cs typeface="Arial"/>
              </a:rPr>
              <a:t>٥</a:t>
            </a:r>
            <a:r>
              <a:rPr b="1" lang="en-US" sz="5400" spc="-1" strike="noStrike">
                <a:solidFill>
                  <a:srgbClr val="ffffff"/>
                </a:solidFill>
                <a:latin typeface="Arial"/>
              </a:rPr>
              <a:t>(</a:t>
            </a:r>
            <a:endParaRPr b="0" lang="en-US" sz="5400" spc="-1" strike="noStrike">
              <a:solidFill>
                <a:srgbClr val="000000"/>
              </a:solidFill>
              <a:latin typeface="Arial"/>
            </a:endParaRPr>
          </a:p>
        </p:txBody>
      </p:sp>
      <p:sp>
        <p:nvSpPr>
          <p:cNvPr id="80" name="PlaceHolder 2"/>
          <p:cNvSpPr>
            <a:spLocks noGrp="1"/>
          </p:cNvSpPr>
          <p:nvPr>
            <p:ph type="subTitle"/>
          </p:nvPr>
        </p:nvSpPr>
        <p:spPr>
          <a:xfrm>
            <a:off x="179280" y="357192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With the help of All</a:t>
            </a:r>
            <a:r>
              <a:rPr b="1" lang="en-US" sz="3200" spc="-1" strike="noStrike">
                <a:solidFill>
                  <a:srgbClr val="ffff00"/>
                </a:solidFill>
                <a:latin typeface="Al-Arial"/>
                <a:ea typeface="MS Mincho"/>
              </a:rPr>
              <a:t>á</a:t>
            </a:r>
            <a:r>
              <a:rPr b="1" lang="en-US" sz="3200" spc="-1" strike="noStrike">
                <a:solidFill>
                  <a:srgbClr val="ffff00"/>
                </a:solidFill>
                <a:latin typeface="Arial"/>
                <a:ea typeface="MS Mincho"/>
              </a:rPr>
              <a:t>h. He helps whom He pleases, and He is the Mighty, the Merciful.</a:t>
            </a:r>
            <a:endParaRPr b="0" lang="en-US" sz="3200" spc="-1" strike="noStrike">
              <a:latin typeface="Arial"/>
            </a:endParaRPr>
          </a:p>
        </p:txBody>
      </p:sp>
      <p:sp>
        <p:nvSpPr>
          <p:cNvPr id="81"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82" name="Rectangle 2"/>
          <p:cNvSpPr/>
          <p:nvPr/>
        </p:nvSpPr>
        <p:spPr>
          <a:xfrm>
            <a:off x="642960" y="474516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ar-AE" sz="5400" spc="-1" strike="noStrike">
                <a:solidFill>
                  <a:srgbClr val="ffffff"/>
                </a:solidFill>
                <a:latin typeface="Adobe Arabic"/>
                <a:cs typeface="Adobe Arabic"/>
              </a:rPr>
              <a:t>وہ جس کی چاہے مدد کرتا ہے اور وہ غالب، رحم کرنے والا ہے</a:t>
            </a:r>
            <a:endParaRPr b="0" lang="en-US" sz="5400" spc="-1" strike="noStrike">
              <a:latin typeface="Arial"/>
            </a:endParaRPr>
          </a:p>
        </p:txBody>
      </p:sp>
    </p:spTree>
  </p:cSld>
  <p:transition>
    <p:fade/>
  </p:transition>
</p:sld>
</file>

<file path=ppt/slides/slide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7" name="PlaceHolder 1"/>
          <p:cNvSpPr>
            <a:spLocks noGrp="1"/>
          </p:cNvSpPr>
          <p:nvPr>
            <p:ph type="title"/>
          </p:nvPr>
        </p:nvSpPr>
        <p:spPr>
          <a:xfrm>
            <a:off x="685800" y="1413000"/>
            <a:ext cx="7772040" cy="1469520"/>
          </a:xfrm>
          <a:prstGeom prst="rect">
            <a:avLst/>
          </a:prstGeom>
          <a:noFill/>
          <a:ln w="9360">
            <a:noFill/>
          </a:ln>
        </p:spPr>
        <p:txBody>
          <a:bodyPr numCol="1" spcCol="0" anchor="ctr">
            <a:noAutofit/>
          </a:bodyPr>
          <a:p>
            <a:pPr algn="ctr" rtl="1">
              <a:lnSpc>
                <a:spcPct val="115000"/>
              </a:lnSpc>
              <a:buNone/>
            </a:pPr>
            <a:r>
              <a:rPr b="1" lang="ar-SA" sz="5400" spc="-1" strike="noStrike">
                <a:solidFill>
                  <a:srgbClr val="ffffff"/>
                </a:solidFill>
                <a:latin typeface="Arial"/>
                <a:cs typeface="Simplified Arabic"/>
              </a:rPr>
              <a:t>وَمِنْ آيَاتِهِ أَن يُرْسِلَ الرِّيَاحَ مُبَشِّرَاتٍ</a:t>
            </a:r>
            <a:r>
              <a:rPr b="1" lang="en-US" sz="5400" spc="-1" strike="noStrike">
                <a:solidFill>
                  <a:srgbClr val="ffffff"/>
                </a:solidFill>
                <a:latin typeface="Arial"/>
              </a:rPr>
              <a:t> </a:t>
            </a:r>
            <a:endParaRPr b="0" lang="en-US" sz="5400" spc="-1" strike="noStrike">
              <a:solidFill>
                <a:srgbClr val="000000"/>
              </a:solidFill>
              <a:latin typeface="Arial"/>
            </a:endParaRPr>
          </a:p>
        </p:txBody>
      </p:sp>
      <p:sp>
        <p:nvSpPr>
          <p:cNvPr id="368" name="PlaceHolder 2"/>
          <p:cNvSpPr>
            <a:spLocks noGrp="1"/>
          </p:cNvSpPr>
          <p:nvPr>
            <p:ph type="subTitle"/>
          </p:nvPr>
        </p:nvSpPr>
        <p:spPr>
          <a:xfrm>
            <a:off x="179280" y="3071880"/>
            <a:ext cx="8713440" cy="1752120"/>
          </a:xfrm>
          <a:prstGeom prst="rect">
            <a:avLst/>
          </a:prstGeom>
          <a:noFill/>
          <a:ln w="9360">
            <a:noFill/>
          </a:ln>
        </p:spPr>
        <p:txBody>
          <a:bodyPr numCol="1" spcCol="0" anchor="t">
            <a:noAutofit/>
          </a:bodyPr>
          <a:p>
            <a:pPr algn="ctr">
              <a:lnSpc>
                <a:spcPct val="80000"/>
              </a:lnSpc>
              <a:spcBef>
                <a:spcPts val="641"/>
              </a:spcBef>
              <a:buNone/>
              <a:tabLst>
                <a:tab algn="l" pos="0"/>
              </a:tabLst>
            </a:pPr>
            <a:r>
              <a:rPr b="1" lang="en-US" sz="3200" spc="-1" strike="noStrike">
                <a:solidFill>
                  <a:srgbClr val="ffff00"/>
                </a:solidFill>
                <a:latin typeface="Arial"/>
                <a:ea typeface="MS Mincho"/>
              </a:rPr>
              <a:t>And from His signs is that He sends forth the winds bearing good news,</a:t>
            </a:r>
            <a:endParaRPr b="0" lang="en-US" sz="3200" spc="-1" strike="noStrike">
              <a:latin typeface="Arial"/>
            </a:endParaRPr>
          </a:p>
        </p:txBody>
      </p:sp>
      <p:sp>
        <p:nvSpPr>
          <p:cNvPr id="369"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370" name="Rectangle 2"/>
          <p:cNvSpPr/>
          <p:nvPr/>
        </p:nvSpPr>
        <p:spPr>
          <a:xfrm>
            <a:off x="642960" y="435780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ar-AE" sz="5400" spc="-1" strike="noStrike">
                <a:solidFill>
                  <a:srgbClr val="ffffff"/>
                </a:solidFill>
                <a:latin typeface="Adobe Arabic"/>
                <a:cs typeface="Adobe Arabic"/>
              </a:rPr>
              <a:t>اور اسکی نشانیوں میں سے یہ بھی ہےکہ وہ پہلے ہی بارش کا مژدہ دینے والی ہوائیں بھیجتا ہے</a:t>
            </a:r>
            <a:endParaRPr b="0" lang="en-US" sz="5400" spc="-1" strike="noStrike">
              <a:latin typeface="Arial"/>
            </a:endParaRPr>
          </a:p>
        </p:txBody>
      </p:sp>
    </p:spTree>
  </p:cSld>
  <p:transition>
    <p:fade/>
  </p:transition>
</p:sld>
</file>

<file path=ppt/slides/slide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1" name="PlaceHolder 1"/>
          <p:cNvSpPr>
            <a:spLocks noGrp="1"/>
          </p:cNvSpPr>
          <p:nvPr>
            <p:ph type="title"/>
          </p:nvPr>
        </p:nvSpPr>
        <p:spPr>
          <a:xfrm>
            <a:off x="0" y="857160"/>
            <a:ext cx="9143640" cy="1469520"/>
          </a:xfrm>
          <a:prstGeom prst="rect">
            <a:avLst/>
          </a:prstGeom>
          <a:noFill/>
          <a:ln w="9360">
            <a:noFill/>
          </a:ln>
        </p:spPr>
        <p:txBody>
          <a:bodyPr numCol="1" spcCol="0" anchor="ctr">
            <a:noAutofit/>
          </a:bodyPr>
          <a:p>
            <a:pPr algn="ctr" rtl="1">
              <a:lnSpc>
                <a:spcPct val="115000"/>
              </a:lnSpc>
              <a:buNone/>
            </a:pPr>
            <a:r>
              <a:rPr b="1" lang="en-US" sz="5400" spc="-1" strike="noStrike">
                <a:solidFill>
                  <a:srgbClr val="ffffff"/>
                </a:solidFill>
                <a:latin typeface="Arial"/>
              </a:rPr>
              <a:t> وَلِيُذِيقَكُم مِّن رَّحْمَتِهِ وَلِتَجْرِيَ الْفُلْكُ بِأَمْرِهِ وَلِتَبْتَغُوا مِن فَضْلِهِ وَلَعَلَّكُمْ تَشْكُرُونَ</a:t>
            </a:r>
            <a:r>
              <a:rPr b="1" lang="en-US" sz="5400" spc="-1" strike="noStrike">
                <a:solidFill>
                  <a:srgbClr val="ffffff"/>
                </a:solidFill>
                <a:latin typeface="Arial"/>
              </a:rPr>
              <a:t>)</a:t>
            </a:r>
            <a:r>
              <a:rPr b="1" lang="en-US" sz="5400" spc="-1" strike="noStrike">
                <a:solidFill>
                  <a:srgbClr val="ffffff"/>
                </a:solidFill>
                <a:latin typeface="Arial"/>
              </a:rPr>
              <a:t> </a:t>
            </a:r>
            <a:r>
              <a:rPr b="1" lang="ar-SA" sz="5400" spc="-1" strike="noStrike">
                <a:solidFill>
                  <a:srgbClr val="ffffff"/>
                </a:solidFill>
                <a:latin typeface="Arial"/>
                <a:cs typeface="Arial"/>
              </a:rPr>
              <a:t>٤٦</a:t>
            </a:r>
            <a:r>
              <a:rPr b="1" lang="en-US" sz="5400" spc="-1" strike="noStrike">
                <a:solidFill>
                  <a:srgbClr val="ffffff"/>
                </a:solidFill>
                <a:latin typeface="Arial"/>
              </a:rPr>
              <a:t>(</a:t>
            </a:r>
            <a:endParaRPr b="0" lang="en-US" sz="5400" spc="-1" strike="noStrike">
              <a:solidFill>
                <a:srgbClr val="000000"/>
              </a:solidFill>
              <a:latin typeface="Arial"/>
            </a:endParaRPr>
          </a:p>
        </p:txBody>
      </p:sp>
      <p:sp>
        <p:nvSpPr>
          <p:cNvPr id="372" name="PlaceHolder 2"/>
          <p:cNvSpPr>
            <a:spLocks noGrp="1"/>
          </p:cNvSpPr>
          <p:nvPr>
            <p:ph type="subTitle"/>
          </p:nvPr>
        </p:nvSpPr>
        <p:spPr>
          <a:xfrm>
            <a:off x="179280" y="2500200"/>
            <a:ext cx="8713440" cy="1752120"/>
          </a:xfrm>
          <a:prstGeom prst="rect">
            <a:avLst/>
          </a:prstGeom>
          <a:noFill/>
          <a:ln w="9360">
            <a:noFill/>
          </a:ln>
        </p:spPr>
        <p:txBody>
          <a:bodyPr numCol="1" spcCol="0" anchor="t">
            <a:noAutofit/>
          </a:bodyPr>
          <a:p>
            <a:pPr algn="ctr">
              <a:lnSpc>
                <a:spcPct val="80000"/>
              </a:lnSpc>
              <a:spcBef>
                <a:spcPts val="641"/>
              </a:spcBef>
              <a:buNone/>
              <a:tabLst>
                <a:tab algn="l" pos="0"/>
              </a:tabLst>
            </a:pPr>
            <a:r>
              <a:rPr b="1" lang="en-US" sz="3200" spc="-1" strike="noStrike">
                <a:solidFill>
                  <a:srgbClr val="ffff00"/>
                </a:solidFill>
                <a:latin typeface="Arial"/>
                <a:ea typeface="MS Mincho"/>
              </a:rPr>
              <a:t>that He may make you taste of His mercy; and that ships may sail by His command. and you should seek of His grace , and so that you may be grateful.</a:t>
            </a:r>
            <a:endParaRPr b="0" lang="en-US" sz="3200" spc="-1" strike="noStrike">
              <a:latin typeface="Arial"/>
            </a:endParaRPr>
          </a:p>
        </p:txBody>
      </p:sp>
      <p:sp>
        <p:nvSpPr>
          <p:cNvPr id="373"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374" name="Rectangle 2"/>
          <p:cNvSpPr/>
          <p:nvPr/>
        </p:nvSpPr>
        <p:spPr>
          <a:xfrm>
            <a:off x="642960" y="460224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ar-AE" sz="4000" spc="-1" strike="noStrike">
                <a:solidFill>
                  <a:srgbClr val="ffffff"/>
                </a:solidFill>
                <a:latin typeface="Adobe Arabic"/>
                <a:cs typeface="Adobe Arabic"/>
              </a:rPr>
              <a:t>کہ وہ پہلے ہی بارش کا مژدہ دینے والی ہوائیں بھیجتا ہے اور اس لیے کہ اسکے حکم سے کشتیاں </a:t>
            </a:r>
            <a:r>
              <a:rPr b="1" lang="en-US" sz="4000" spc="-1" strike="noStrike">
                <a:solidFill>
                  <a:srgbClr val="ffffff"/>
                </a:solidFill>
                <a:latin typeface="Adobe Arabic"/>
              </a:rPr>
              <a:t> چلیں اور اس لیے کہ تم اسکا فضل تلاش کرو اور اس لیے بھی کہ تم لوگ اسکا شکر ادا کرو</a:t>
            </a:r>
            <a:endParaRPr b="0" lang="en-US" sz="4000" spc="-1" strike="noStrike">
              <a:latin typeface="Arial"/>
            </a:endParaRPr>
          </a:p>
        </p:txBody>
      </p:sp>
    </p:spTree>
  </p:cSld>
  <p:transition>
    <p:fade/>
  </p:transition>
</p:sld>
</file>

<file path=ppt/slides/slide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5" name="PlaceHolder 1"/>
          <p:cNvSpPr>
            <a:spLocks noGrp="1"/>
          </p:cNvSpPr>
          <p:nvPr>
            <p:ph type="title"/>
          </p:nvPr>
        </p:nvSpPr>
        <p:spPr>
          <a:xfrm>
            <a:off x="685800" y="928800"/>
            <a:ext cx="7772040" cy="1469520"/>
          </a:xfrm>
          <a:prstGeom prst="rect">
            <a:avLst/>
          </a:prstGeom>
          <a:noFill/>
          <a:ln w="9360">
            <a:noFill/>
          </a:ln>
        </p:spPr>
        <p:txBody>
          <a:bodyPr numCol="1" spcCol="0" anchor="ctr">
            <a:noAutofit/>
          </a:bodyPr>
          <a:p>
            <a:pPr algn="ctr" rtl="1">
              <a:lnSpc>
                <a:spcPct val="115000"/>
              </a:lnSpc>
              <a:buNone/>
            </a:pPr>
            <a:r>
              <a:rPr b="1" lang="ar-SA" sz="5400" spc="-1" strike="noStrike">
                <a:solidFill>
                  <a:srgbClr val="ffffff"/>
                </a:solidFill>
                <a:latin typeface="Arial"/>
                <a:cs typeface="Simplified Arabic"/>
              </a:rPr>
              <a:t>وَلَقَدْ أَرْسَلْنَا مِن قَبْلِكَ رُسُلًا إِلَى قَوْمِهِمْ فَجَاؤُوهُم بِالْبَيِّنَاتِ</a:t>
            </a:r>
            <a:r>
              <a:rPr b="1" lang="en-US" sz="5400" spc="-1" strike="noStrike">
                <a:solidFill>
                  <a:srgbClr val="ffffff"/>
                </a:solidFill>
                <a:latin typeface="Arial"/>
              </a:rPr>
              <a:t> </a:t>
            </a:r>
            <a:endParaRPr b="0" lang="en-US" sz="5400" spc="-1" strike="noStrike">
              <a:solidFill>
                <a:srgbClr val="000000"/>
              </a:solidFill>
              <a:latin typeface="Arial"/>
            </a:endParaRPr>
          </a:p>
        </p:txBody>
      </p:sp>
      <p:sp>
        <p:nvSpPr>
          <p:cNvPr id="376" name="PlaceHolder 2"/>
          <p:cNvSpPr>
            <a:spLocks noGrp="1"/>
          </p:cNvSpPr>
          <p:nvPr>
            <p:ph type="subTitle"/>
          </p:nvPr>
        </p:nvSpPr>
        <p:spPr>
          <a:xfrm>
            <a:off x="179280" y="3071880"/>
            <a:ext cx="8713440" cy="1752120"/>
          </a:xfrm>
          <a:prstGeom prst="rect">
            <a:avLst/>
          </a:prstGeom>
          <a:noFill/>
          <a:ln w="9360">
            <a:noFill/>
          </a:ln>
        </p:spPr>
        <p:txBody>
          <a:bodyPr numCol="1" spcCol="0" anchor="t">
            <a:noAutofit/>
          </a:bodyPr>
          <a:p>
            <a:pPr algn="ctr">
              <a:lnSpc>
                <a:spcPct val="80000"/>
              </a:lnSpc>
              <a:spcBef>
                <a:spcPts val="641"/>
              </a:spcBef>
              <a:buNone/>
              <a:tabLst>
                <a:tab algn="l" pos="0"/>
              </a:tabLst>
            </a:pPr>
            <a:r>
              <a:rPr b="1" lang="en-US" sz="3200" spc="-1" strike="noStrike">
                <a:solidFill>
                  <a:srgbClr val="ffff00"/>
                </a:solidFill>
                <a:latin typeface="Arial"/>
                <a:ea typeface="MS Mincho"/>
              </a:rPr>
              <a:t>Indeed We sent before you, Messengers to their people, and they came to them with clear proofs.</a:t>
            </a:r>
            <a:endParaRPr b="0" lang="en-US" sz="3200" spc="-1" strike="noStrike">
              <a:latin typeface="Arial"/>
            </a:endParaRPr>
          </a:p>
        </p:txBody>
      </p:sp>
      <p:sp>
        <p:nvSpPr>
          <p:cNvPr id="377" name="Text Box 4"/>
          <p:cNvSpPr/>
          <p:nvPr/>
        </p:nvSpPr>
        <p:spPr>
          <a:xfrm>
            <a:off x="428760" y="7344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ur-Rūmf</a:t>
            </a:r>
            <a:endParaRPr b="0" lang="en-US" sz="1800" spc="-1" strike="noStrike">
              <a:latin typeface="Arial"/>
            </a:endParaRPr>
          </a:p>
        </p:txBody>
      </p:sp>
      <p:sp>
        <p:nvSpPr>
          <p:cNvPr id="378" name="Rectangle 2"/>
          <p:cNvSpPr/>
          <p:nvPr/>
        </p:nvSpPr>
        <p:spPr>
          <a:xfrm>
            <a:off x="642960" y="464328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en-US" sz="5400" spc="-1" strike="noStrike">
                <a:solidFill>
                  <a:srgbClr val="ffffff"/>
                </a:solidFill>
                <a:latin typeface="Adobe Arabic"/>
              </a:rPr>
              <a:t> اور﴿اے رسول(ص)﴾ ہم نے تم سے پہلے بھی اپنی اپنی قوم کیطرف پیغمبر بھیجے</a:t>
            </a:r>
            <a:endParaRPr b="0" lang="en-US" sz="5400" spc="-1" strike="noStrike">
              <a:latin typeface="Arial"/>
            </a:endParaRPr>
          </a:p>
        </p:txBody>
      </p:sp>
    </p:spTree>
  </p:cSld>
  <p:transition>
    <p:fade/>
  </p:transition>
</p:sld>
</file>

<file path=ppt/slides/slide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9" name="PlaceHolder 1"/>
          <p:cNvSpPr>
            <a:spLocks noGrp="1"/>
          </p:cNvSpPr>
          <p:nvPr>
            <p:ph type="title"/>
          </p:nvPr>
        </p:nvSpPr>
        <p:spPr>
          <a:xfrm>
            <a:off x="685800" y="1413000"/>
            <a:ext cx="7772040" cy="1469520"/>
          </a:xfrm>
          <a:prstGeom prst="rect">
            <a:avLst/>
          </a:prstGeom>
          <a:noFill/>
          <a:ln w="9360">
            <a:noFill/>
          </a:ln>
        </p:spPr>
        <p:txBody>
          <a:bodyPr numCol="1" spcCol="0" anchor="ctr">
            <a:noAutofit/>
          </a:bodyPr>
          <a:p>
            <a:pPr algn="ctr" rtl="1">
              <a:lnSpc>
                <a:spcPct val="115000"/>
              </a:lnSpc>
              <a:buNone/>
            </a:pPr>
            <a:r>
              <a:rPr b="1" lang="en-US" sz="5400" spc="-1" strike="noStrike">
                <a:solidFill>
                  <a:srgbClr val="ffffff"/>
                </a:solidFill>
                <a:latin typeface="Arial"/>
              </a:rPr>
              <a:t> فَانتَقَمْنَا مِنَ الَّذِينَ أَجْرَمُوا وَكَانَ حَقًّا عَلَيْنَا نَصْرُ الْمُؤْمِنِينَ</a:t>
            </a:r>
            <a:r>
              <a:rPr b="1" lang="en-US" sz="5400" spc="-1" strike="noStrike">
                <a:solidFill>
                  <a:srgbClr val="ffffff"/>
                </a:solidFill>
                <a:latin typeface="Arial"/>
              </a:rPr>
              <a:t>)</a:t>
            </a:r>
            <a:r>
              <a:rPr b="1" lang="en-US" sz="5400" spc="-1" strike="noStrike">
                <a:solidFill>
                  <a:srgbClr val="ffffff"/>
                </a:solidFill>
                <a:latin typeface="Arial"/>
              </a:rPr>
              <a:t> </a:t>
            </a:r>
            <a:r>
              <a:rPr b="1" lang="ar-SA" sz="5400" spc="-1" strike="noStrike">
                <a:solidFill>
                  <a:srgbClr val="ffffff"/>
                </a:solidFill>
                <a:latin typeface="Arial"/>
                <a:cs typeface="Arial"/>
              </a:rPr>
              <a:t>٤٧</a:t>
            </a:r>
            <a:r>
              <a:rPr b="1" lang="en-US" sz="5400" spc="-1" strike="noStrike">
                <a:solidFill>
                  <a:srgbClr val="ffffff"/>
                </a:solidFill>
                <a:latin typeface="Arial"/>
              </a:rPr>
              <a:t>(</a:t>
            </a:r>
            <a:endParaRPr b="0" lang="en-US" sz="5400" spc="-1" strike="noStrike">
              <a:solidFill>
                <a:srgbClr val="000000"/>
              </a:solidFill>
              <a:latin typeface="Arial"/>
            </a:endParaRPr>
          </a:p>
        </p:txBody>
      </p:sp>
      <p:sp>
        <p:nvSpPr>
          <p:cNvPr id="380" name="PlaceHolder 2"/>
          <p:cNvSpPr>
            <a:spLocks noGrp="1"/>
          </p:cNvSpPr>
          <p:nvPr>
            <p:ph type="subTitle"/>
          </p:nvPr>
        </p:nvSpPr>
        <p:spPr>
          <a:xfrm>
            <a:off x="179280" y="3571920"/>
            <a:ext cx="8713440" cy="1752120"/>
          </a:xfrm>
          <a:prstGeom prst="rect">
            <a:avLst/>
          </a:prstGeom>
          <a:noFill/>
          <a:ln w="9360">
            <a:noFill/>
          </a:ln>
        </p:spPr>
        <p:txBody>
          <a:bodyPr numCol="1" spcCol="0" anchor="t">
            <a:noAutofit/>
          </a:bodyPr>
          <a:p>
            <a:pPr algn="ctr">
              <a:lnSpc>
                <a:spcPct val="80000"/>
              </a:lnSpc>
              <a:spcBef>
                <a:spcPts val="641"/>
              </a:spcBef>
              <a:buNone/>
              <a:tabLst>
                <a:tab algn="l" pos="0"/>
              </a:tabLst>
            </a:pPr>
            <a:r>
              <a:rPr b="1" lang="en-US" sz="3200" spc="-1" strike="noStrike">
                <a:solidFill>
                  <a:srgbClr val="ffff00"/>
                </a:solidFill>
                <a:latin typeface="Arial"/>
                <a:ea typeface="MS Mincho"/>
              </a:rPr>
              <a:t>Then We punished those who were guilty, and helping the believers is a duty on Us.</a:t>
            </a:r>
            <a:endParaRPr b="0" lang="en-US" sz="3200" spc="-1" strike="noStrike">
              <a:latin typeface="Arial"/>
            </a:endParaRPr>
          </a:p>
        </p:txBody>
      </p:sp>
      <p:sp>
        <p:nvSpPr>
          <p:cNvPr id="381"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382" name="Rectangle 2"/>
          <p:cNvSpPr/>
          <p:nvPr/>
        </p:nvSpPr>
        <p:spPr>
          <a:xfrm>
            <a:off x="0" y="4745160"/>
            <a:ext cx="91436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en-US" sz="4800" spc="-1" strike="noStrike">
                <a:solidFill>
                  <a:srgbClr val="ffffff"/>
                </a:solidFill>
                <a:latin typeface="Adobe Arabic"/>
              </a:rPr>
              <a:t> چنانچہ وہ روشن معجزے لے کر انکے پاس آئے پھر نہ ماننے والے مجرموں سے ہم نے خوب ہی بدلہ لیا</a:t>
            </a:r>
            <a:endParaRPr b="0" lang="en-US" sz="4800" spc="-1" strike="noStrike">
              <a:latin typeface="Arial"/>
            </a:endParaRPr>
          </a:p>
        </p:txBody>
      </p:sp>
    </p:spTree>
  </p:cSld>
  <p:transition>
    <p:fade/>
  </p:transition>
</p:sld>
</file>

<file path=ppt/slides/slide8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3" name="PlaceHolder 1"/>
          <p:cNvSpPr>
            <a:spLocks noGrp="1"/>
          </p:cNvSpPr>
          <p:nvPr>
            <p:ph type="title"/>
          </p:nvPr>
        </p:nvSpPr>
        <p:spPr>
          <a:xfrm>
            <a:off x="685800" y="1413000"/>
            <a:ext cx="7772040" cy="1469520"/>
          </a:xfrm>
          <a:prstGeom prst="rect">
            <a:avLst/>
          </a:prstGeom>
          <a:noFill/>
          <a:ln w="9360">
            <a:noFill/>
          </a:ln>
        </p:spPr>
        <p:txBody>
          <a:bodyPr numCol="1" spcCol="0" anchor="ctr">
            <a:noAutofit/>
          </a:bodyPr>
          <a:p>
            <a:pPr algn="ctr" rtl="1">
              <a:lnSpc>
                <a:spcPct val="115000"/>
              </a:lnSpc>
              <a:buNone/>
            </a:pPr>
            <a:r>
              <a:rPr b="1" lang="ar-SA" sz="5400" spc="-1" strike="noStrike">
                <a:solidFill>
                  <a:srgbClr val="ffffff"/>
                </a:solidFill>
                <a:latin typeface="Arial"/>
                <a:cs typeface="Simplified Arabic"/>
              </a:rPr>
              <a:t>اللَّهُ الَّذِي يُرْسِلُ الرِّيَاحَ فَتُثِيرُ سَحَابًا</a:t>
            </a:r>
            <a:r>
              <a:rPr b="1" lang="en-US" sz="5400" spc="-1" strike="noStrike">
                <a:solidFill>
                  <a:srgbClr val="ffffff"/>
                </a:solidFill>
                <a:latin typeface="Arial"/>
              </a:rPr>
              <a:t> </a:t>
            </a:r>
            <a:endParaRPr b="0" lang="en-US" sz="5400" spc="-1" strike="noStrike">
              <a:solidFill>
                <a:srgbClr val="000000"/>
              </a:solidFill>
              <a:latin typeface="Arial"/>
            </a:endParaRPr>
          </a:p>
        </p:txBody>
      </p:sp>
      <p:sp>
        <p:nvSpPr>
          <p:cNvPr id="384" name="PlaceHolder 2"/>
          <p:cNvSpPr>
            <a:spLocks noGrp="1"/>
          </p:cNvSpPr>
          <p:nvPr>
            <p:ph type="subTitle"/>
          </p:nvPr>
        </p:nvSpPr>
        <p:spPr>
          <a:xfrm>
            <a:off x="179280" y="3357720"/>
            <a:ext cx="8713440" cy="1752120"/>
          </a:xfrm>
          <a:prstGeom prst="rect">
            <a:avLst/>
          </a:prstGeom>
          <a:noFill/>
          <a:ln w="9360">
            <a:noFill/>
          </a:ln>
        </p:spPr>
        <p:txBody>
          <a:bodyPr numCol="1" spcCol="0" anchor="t">
            <a:noAutofit/>
          </a:bodyPr>
          <a:p>
            <a:pPr algn="ctr">
              <a:lnSpc>
                <a:spcPct val="80000"/>
              </a:lnSpc>
              <a:spcBef>
                <a:spcPts val="641"/>
              </a:spcBef>
              <a:buNone/>
              <a:tabLst>
                <a:tab algn="l" pos="0"/>
              </a:tabLst>
            </a:pPr>
            <a:r>
              <a:rPr b="1" lang="en-US" sz="3200" spc="-1" strike="noStrike">
                <a:solidFill>
                  <a:srgbClr val="ffff00"/>
                </a:solidFill>
                <a:latin typeface="Arial"/>
                <a:ea typeface="MS Mincho"/>
              </a:rPr>
              <a:t>All</a:t>
            </a:r>
            <a:r>
              <a:rPr b="1" lang="en-US" sz="3200" spc="-1" strike="noStrike">
                <a:solidFill>
                  <a:srgbClr val="ffff00"/>
                </a:solidFill>
                <a:latin typeface="Al-Arial"/>
                <a:ea typeface="MS Mincho"/>
              </a:rPr>
              <a:t>á</a:t>
            </a:r>
            <a:r>
              <a:rPr b="1" lang="en-US" sz="3200" spc="-1" strike="noStrike">
                <a:solidFill>
                  <a:srgbClr val="ffff00"/>
                </a:solidFill>
                <a:latin typeface="Arial"/>
                <a:ea typeface="MS Mincho"/>
              </a:rPr>
              <a:t>h it is, who sends forth the winds, so they raise a cloud,</a:t>
            </a:r>
            <a:endParaRPr b="0" lang="en-US" sz="3200" spc="-1" strike="noStrike">
              <a:latin typeface="Arial"/>
            </a:endParaRPr>
          </a:p>
        </p:txBody>
      </p:sp>
      <p:sp>
        <p:nvSpPr>
          <p:cNvPr id="385"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386" name="Rectangle 2"/>
          <p:cNvSpPr/>
          <p:nvPr/>
        </p:nvSpPr>
        <p:spPr>
          <a:xfrm>
            <a:off x="728640" y="474516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ar-AE" sz="5400" spc="-1" strike="noStrike">
                <a:solidFill>
                  <a:srgbClr val="ffffff"/>
                </a:solidFill>
                <a:latin typeface="Adobe Arabic"/>
                <a:cs typeface="Adobe Arabic"/>
              </a:rPr>
              <a:t>وہ خدا ہی ہے جو ہوائوں کو بھیجتا ہے تو وہ بادلوں کو اڑاتی پھرتی ہیں</a:t>
            </a:r>
            <a:endParaRPr b="0" lang="en-US" sz="5400" spc="-1" strike="noStrike">
              <a:latin typeface="Arial"/>
            </a:endParaRPr>
          </a:p>
        </p:txBody>
      </p:sp>
    </p:spTree>
  </p:cSld>
  <p:transition>
    <p:fade/>
  </p:transition>
</p:sld>
</file>

<file path=ppt/slides/slide8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7" name="PlaceHolder 1"/>
          <p:cNvSpPr>
            <a:spLocks noGrp="1"/>
          </p:cNvSpPr>
          <p:nvPr>
            <p:ph type="title"/>
          </p:nvPr>
        </p:nvSpPr>
        <p:spPr>
          <a:xfrm>
            <a:off x="685800" y="1413000"/>
            <a:ext cx="7772040" cy="1469520"/>
          </a:xfrm>
          <a:prstGeom prst="rect">
            <a:avLst/>
          </a:prstGeom>
          <a:noFill/>
          <a:ln w="9360">
            <a:noFill/>
          </a:ln>
        </p:spPr>
        <p:txBody>
          <a:bodyPr numCol="1" spcCol="0" anchor="ctr">
            <a:noAutofit/>
          </a:bodyPr>
          <a:p>
            <a:pPr algn="ctr" rtl="1">
              <a:lnSpc>
                <a:spcPct val="115000"/>
              </a:lnSpc>
              <a:buNone/>
            </a:pPr>
            <a:r>
              <a:rPr b="1" lang="en-US" sz="5400" spc="-1" strike="noStrike">
                <a:solidFill>
                  <a:srgbClr val="ffffff"/>
                </a:solidFill>
                <a:latin typeface="Arial"/>
              </a:rPr>
              <a:t> فَيَبْسُطُهُ فِي السَّمَاء كَيْفَ يَشَاء وَيَجْعَلُهُ كِسَفًا</a:t>
            </a:r>
            <a:r>
              <a:rPr b="1" lang="en-US" sz="5400" spc="-1" strike="noStrike">
                <a:solidFill>
                  <a:srgbClr val="ffffff"/>
                </a:solidFill>
                <a:latin typeface="Arial"/>
              </a:rPr>
              <a:t> </a:t>
            </a:r>
            <a:endParaRPr b="0" lang="en-US" sz="5400" spc="-1" strike="noStrike">
              <a:solidFill>
                <a:srgbClr val="000000"/>
              </a:solidFill>
              <a:latin typeface="Arial"/>
            </a:endParaRPr>
          </a:p>
        </p:txBody>
      </p:sp>
      <p:sp>
        <p:nvSpPr>
          <p:cNvPr id="388" name="PlaceHolder 2"/>
          <p:cNvSpPr>
            <a:spLocks noGrp="1"/>
          </p:cNvSpPr>
          <p:nvPr>
            <p:ph type="subTitle"/>
          </p:nvPr>
        </p:nvSpPr>
        <p:spPr>
          <a:xfrm>
            <a:off x="179280" y="3500280"/>
            <a:ext cx="8713440" cy="1752120"/>
          </a:xfrm>
          <a:prstGeom prst="rect">
            <a:avLst/>
          </a:prstGeom>
          <a:noFill/>
          <a:ln w="9360">
            <a:noFill/>
          </a:ln>
        </p:spPr>
        <p:txBody>
          <a:bodyPr numCol="1" spcCol="0" anchor="t">
            <a:noAutofit/>
          </a:bodyPr>
          <a:p>
            <a:pPr algn="ctr">
              <a:lnSpc>
                <a:spcPct val="80000"/>
              </a:lnSpc>
              <a:spcBef>
                <a:spcPts val="641"/>
              </a:spcBef>
              <a:buNone/>
              <a:tabLst>
                <a:tab algn="l" pos="0"/>
              </a:tabLst>
            </a:pPr>
            <a:r>
              <a:rPr b="1" lang="en-US" sz="3200" spc="-1" strike="noStrike">
                <a:solidFill>
                  <a:srgbClr val="ffff00"/>
                </a:solidFill>
                <a:latin typeface="Arial"/>
                <a:ea typeface="MS Mincho"/>
              </a:rPr>
              <a:t>then He spreads it forth in the sky as He pleases, and causes it to break up,</a:t>
            </a:r>
            <a:endParaRPr b="0" lang="en-US" sz="3200" spc="-1" strike="noStrike">
              <a:latin typeface="Arial"/>
            </a:endParaRPr>
          </a:p>
        </p:txBody>
      </p:sp>
      <p:sp>
        <p:nvSpPr>
          <p:cNvPr id="389"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390" name="Rectangle 2"/>
          <p:cNvSpPr/>
          <p:nvPr/>
        </p:nvSpPr>
        <p:spPr>
          <a:xfrm>
            <a:off x="728640" y="474516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en-US" sz="5400" spc="-1" strike="noStrike">
                <a:solidFill>
                  <a:srgbClr val="ffffff"/>
                </a:solidFill>
                <a:latin typeface="Adobe Arabic"/>
              </a:rPr>
              <a:t> پھر وہی خدا جیسے چاہے اسکو آسمان پر پھیلادیتا ہے</a:t>
            </a:r>
            <a:endParaRPr b="0" lang="en-US" sz="5400" spc="-1" strike="noStrike">
              <a:latin typeface="Arial"/>
            </a:endParaRPr>
          </a:p>
        </p:txBody>
      </p:sp>
    </p:spTree>
  </p:cSld>
  <p:transition>
    <p:fade/>
  </p:transition>
</p:sld>
</file>

<file path=ppt/slides/slide8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1" name="PlaceHolder 1"/>
          <p:cNvSpPr>
            <a:spLocks noGrp="1"/>
          </p:cNvSpPr>
          <p:nvPr>
            <p:ph type="title"/>
          </p:nvPr>
        </p:nvSpPr>
        <p:spPr>
          <a:xfrm>
            <a:off x="685800" y="1071720"/>
            <a:ext cx="7772040" cy="1469520"/>
          </a:xfrm>
          <a:prstGeom prst="rect">
            <a:avLst/>
          </a:prstGeom>
          <a:noFill/>
          <a:ln w="9360">
            <a:noFill/>
          </a:ln>
        </p:spPr>
        <p:txBody>
          <a:bodyPr numCol="1" spcCol="0" anchor="ctr">
            <a:noAutofit/>
          </a:bodyPr>
          <a:p>
            <a:pPr algn="ctr" rtl="1">
              <a:lnSpc>
                <a:spcPct val="115000"/>
              </a:lnSpc>
              <a:buNone/>
            </a:pPr>
            <a:r>
              <a:rPr b="1" lang="en-US" sz="5400" spc="-1" strike="noStrike">
                <a:solidFill>
                  <a:srgbClr val="ffffff"/>
                </a:solidFill>
                <a:latin typeface="Arial"/>
              </a:rPr>
              <a:t> فَتَرَى الْوَدْقَ يَخْرُجُ مِنْ خِلَالِهِ</a:t>
            </a:r>
            <a:r>
              <a:rPr b="1" lang="en-US" sz="5400" spc="-1" strike="noStrike">
                <a:solidFill>
                  <a:srgbClr val="ffffff"/>
                </a:solidFill>
                <a:latin typeface="Arial"/>
              </a:rPr>
              <a:t> </a:t>
            </a:r>
            <a:endParaRPr b="0" lang="en-US" sz="5400" spc="-1" strike="noStrike">
              <a:solidFill>
                <a:srgbClr val="000000"/>
              </a:solidFill>
              <a:latin typeface="Arial"/>
            </a:endParaRPr>
          </a:p>
        </p:txBody>
      </p:sp>
      <p:sp>
        <p:nvSpPr>
          <p:cNvPr id="392" name="PlaceHolder 2"/>
          <p:cNvSpPr>
            <a:spLocks noGrp="1"/>
          </p:cNvSpPr>
          <p:nvPr>
            <p:ph type="subTitle"/>
          </p:nvPr>
        </p:nvSpPr>
        <p:spPr>
          <a:xfrm>
            <a:off x="179280" y="2928960"/>
            <a:ext cx="8713440" cy="1752120"/>
          </a:xfrm>
          <a:prstGeom prst="rect">
            <a:avLst/>
          </a:prstGeom>
          <a:noFill/>
          <a:ln w="9360">
            <a:noFill/>
          </a:ln>
        </p:spPr>
        <p:txBody>
          <a:bodyPr numCol="1" spcCol="0" anchor="t">
            <a:noAutofit/>
          </a:bodyPr>
          <a:p>
            <a:pPr algn="ctr">
              <a:lnSpc>
                <a:spcPct val="80000"/>
              </a:lnSpc>
              <a:spcBef>
                <a:spcPts val="641"/>
              </a:spcBef>
              <a:buNone/>
              <a:tabLst>
                <a:tab algn="l" pos="0"/>
              </a:tabLst>
            </a:pPr>
            <a:r>
              <a:rPr b="1" lang="en-US" sz="3200" spc="-1" strike="noStrike">
                <a:solidFill>
                  <a:srgbClr val="ffff00"/>
                </a:solidFill>
                <a:latin typeface="Arial"/>
                <a:ea typeface="MS Mincho"/>
              </a:rPr>
              <a:t>so that you see the rain coming forth from inside it;</a:t>
            </a:r>
            <a:endParaRPr b="0" lang="en-US" sz="3200" spc="-1" strike="noStrike">
              <a:latin typeface="Arial"/>
            </a:endParaRPr>
          </a:p>
        </p:txBody>
      </p:sp>
      <p:sp>
        <p:nvSpPr>
          <p:cNvPr id="393"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394" name="Rectangle 2"/>
          <p:cNvSpPr/>
          <p:nvPr/>
        </p:nvSpPr>
        <p:spPr>
          <a:xfrm>
            <a:off x="728640" y="442908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ar-AE" sz="5400" spc="-1" strike="noStrike">
                <a:solidFill>
                  <a:srgbClr val="ffffff"/>
                </a:solidFill>
                <a:latin typeface="Adobe Arabic"/>
                <a:cs typeface="Adobe Arabic"/>
              </a:rPr>
              <a:t>اور کبھی انکو ٹکڑے ٹکڑے کر دیتا ہے پھرتم دیکھتے ہوکہ بوندیں ان میں سے نکل پڑتی ہیں</a:t>
            </a:r>
            <a:endParaRPr b="0" lang="en-US" sz="5400" spc="-1" strike="noStrike">
              <a:latin typeface="Arial"/>
            </a:endParaRPr>
          </a:p>
        </p:txBody>
      </p:sp>
    </p:spTree>
  </p:cSld>
  <p:transition>
    <p:fade/>
  </p:transition>
</p:sld>
</file>

<file path=ppt/slides/slide8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5" name="PlaceHolder 1"/>
          <p:cNvSpPr>
            <a:spLocks noGrp="1"/>
          </p:cNvSpPr>
          <p:nvPr>
            <p:ph type="title"/>
          </p:nvPr>
        </p:nvSpPr>
        <p:spPr>
          <a:xfrm>
            <a:off x="685800" y="1413000"/>
            <a:ext cx="7772040" cy="1469520"/>
          </a:xfrm>
          <a:prstGeom prst="rect">
            <a:avLst/>
          </a:prstGeom>
          <a:noFill/>
          <a:ln w="9360">
            <a:noFill/>
          </a:ln>
        </p:spPr>
        <p:txBody>
          <a:bodyPr numCol="1" spcCol="0" anchor="ctr">
            <a:noAutofit/>
          </a:bodyPr>
          <a:p>
            <a:pPr algn="ctr" rtl="1">
              <a:lnSpc>
                <a:spcPct val="115000"/>
              </a:lnSpc>
              <a:buNone/>
            </a:pPr>
            <a:r>
              <a:rPr b="1" lang="en-US" sz="5400" spc="-1" strike="noStrike">
                <a:solidFill>
                  <a:srgbClr val="ffffff"/>
                </a:solidFill>
                <a:latin typeface="Arial"/>
              </a:rPr>
              <a:t> فَإِذَا أَصَابَ بِهِ مَن يَشَاء مِنْ عِبَادِهِ إِذَا هُمْ يَسْتَبْشِرُونَ</a:t>
            </a:r>
            <a:r>
              <a:rPr b="1" lang="en-US" sz="5400" spc="-1" strike="noStrike">
                <a:solidFill>
                  <a:srgbClr val="ffffff"/>
                </a:solidFill>
                <a:latin typeface="Arial"/>
              </a:rPr>
              <a:t>)</a:t>
            </a:r>
            <a:r>
              <a:rPr b="1" lang="en-US" sz="5400" spc="-1" strike="noStrike">
                <a:solidFill>
                  <a:srgbClr val="ffffff"/>
                </a:solidFill>
                <a:latin typeface="Arial"/>
              </a:rPr>
              <a:t> </a:t>
            </a:r>
            <a:r>
              <a:rPr b="1" lang="ar-SA" sz="5400" spc="-1" strike="noStrike">
                <a:solidFill>
                  <a:srgbClr val="ffffff"/>
                </a:solidFill>
                <a:latin typeface="Arial"/>
                <a:cs typeface="Arial"/>
              </a:rPr>
              <a:t>٤٨</a:t>
            </a:r>
            <a:r>
              <a:rPr b="1" lang="en-US" sz="5400" spc="-1" strike="noStrike">
                <a:solidFill>
                  <a:srgbClr val="ffffff"/>
                </a:solidFill>
                <a:latin typeface="Arial"/>
              </a:rPr>
              <a:t>(</a:t>
            </a:r>
            <a:endParaRPr b="0" lang="en-US" sz="5400" spc="-1" strike="noStrike">
              <a:solidFill>
                <a:srgbClr val="000000"/>
              </a:solidFill>
              <a:latin typeface="Arial"/>
            </a:endParaRPr>
          </a:p>
        </p:txBody>
      </p:sp>
      <p:sp>
        <p:nvSpPr>
          <p:cNvPr id="396" name="PlaceHolder 2"/>
          <p:cNvSpPr>
            <a:spLocks noGrp="1"/>
          </p:cNvSpPr>
          <p:nvPr>
            <p:ph type="subTitle"/>
          </p:nvPr>
        </p:nvSpPr>
        <p:spPr>
          <a:xfrm>
            <a:off x="179280" y="3214800"/>
            <a:ext cx="8713440" cy="1752120"/>
          </a:xfrm>
          <a:prstGeom prst="rect">
            <a:avLst/>
          </a:prstGeom>
          <a:noFill/>
          <a:ln w="9360">
            <a:noFill/>
          </a:ln>
        </p:spPr>
        <p:txBody>
          <a:bodyPr numCol="1" spcCol="0" anchor="t">
            <a:noAutofit/>
          </a:bodyPr>
          <a:p>
            <a:pPr algn="ctr">
              <a:lnSpc>
                <a:spcPct val="80000"/>
              </a:lnSpc>
              <a:spcBef>
                <a:spcPts val="641"/>
              </a:spcBef>
              <a:buNone/>
              <a:tabLst>
                <a:tab algn="l" pos="0"/>
              </a:tabLst>
            </a:pPr>
            <a:r>
              <a:rPr b="1" lang="en-US" sz="3200" spc="-1" strike="noStrike">
                <a:solidFill>
                  <a:srgbClr val="ffff00"/>
                </a:solidFill>
                <a:latin typeface="Arial"/>
                <a:ea typeface="MS Mincho"/>
              </a:rPr>
              <a:t>then when He causes it to fall upon whom He pleases of His servants, lo! they rejoice.</a:t>
            </a:r>
            <a:endParaRPr b="0" lang="en-US" sz="3200" spc="-1" strike="noStrike">
              <a:latin typeface="Arial"/>
            </a:endParaRPr>
          </a:p>
        </p:txBody>
      </p:sp>
      <p:sp>
        <p:nvSpPr>
          <p:cNvPr id="397"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398" name="Rectangle 2"/>
          <p:cNvSpPr/>
          <p:nvPr/>
        </p:nvSpPr>
        <p:spPr>
          <a:xfrm>
            <a:off x="728640" y="450072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en-US" sz="5400" spc="-1" strike="noStrike">
                <a:solidFill>
                  <a:srgbClr val="ffffff"/>
                </a:solidFill>
                <a:latin typeface="Adobe Arabic"/>
              </a:rPr>
              <a:t> تب اپنے بندوں میں سے جس پر چاہے ان کو برسا دیتا ہے تب وہ لوگ خوشیاں منانے لگتے ہیں </a:t>
            </a:r>
            <a:endParaRPr b="0" lang="en-US" sz="5400" spc="-1" strike="noStrike">
              <a:latin typeface="Arial"/>
            </a:endParaRPr>
          </a:p>
        </p:txBody>
      </p:sp>
    </p:spTree>
  </p:cSld>
  <p:transition>
    <p:fade/>
  </p:transition>
</p:sld>
</file>

<file path=ppt/slides/slide8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9" name="PlaceHolder 1"/>
          <p:cNvSpPr>
            <a:spLocks noGrp="1"/>
          </p:cNvSpPr>
          <p:nvPr>
            <p:ph type="title"/>
          </p:nvPr>
        </p:nvSpPr>
        <p:spPr>
          <a:xfrm>
            <a:off x="685800" y="1413000"/>
            <a:ext cx="7772040" cy="1469520"/>
          </a:xfrm>
          <a:prstGeom prst="rect">
            <a:avLst/>
          </a:prstGeom>
          <a:noFill/>
          <a:ln w="9360">
            <a:noFill/>
          </a:ln>
        </p:spPr>
        <p:txBody>
          <a:bodyPr numCol="1" spcCol="0" anchor="ctr">
            <a:noAutofit/>
          </a:bodyPr>
          <a:p>
            <a:pPr algn="ctr" rtl="1">
              <a:lnSpc>
                <a:spcPct val="115000"/>
              </a:lnSpc>
              <a:buNone/>
            </a:pPr>
            <a:r>
              <a:rPr b="1" lang="ar-SA" sz="5400" spc="-1" strike="noStrike">
                <a:solidFill>
                  <a:srgbClr val="ffffff"/>
                </a:solidFill>
                <a:latin typeface="Arial"/>
                <a:cs typeface="Simplified Arabic"/>
              </a:rPr>
              <a:t>وَإِن كَانُوا مِن قَبْلِ أَن يُنَزَّلَ عَلَيْهِم مِّن قَبْلِهِ لَمُبْلِسِينَ</a:t>
            </a:r>
            <a:r>
              <a:rPr b="1" lang="en-US" sz="5400" spc="-1" strike="noStrike">
                <a:solidFill>
                  <a:srgbClr val="ffffff"/>
                </a:solidFill>
                <a:latin typeface="Arial"/>
              </a:rPr>
              <a:t>)</a:t>
            </a:r>
            <a:r>
              <a:rPr b="1" lang="en-US" sz="5400" spc="-1" strike="noStrike">
                <a:solidFill>
                  <a:srgbClr val="ffffff"/>
                </a:solidFill>
                <a:latin typeface="Arial"/>
              </a:rPr>
              <a:t> </a:t>
            </a:r>
            <a:r>
              <a:rPr b="1" lang="ar-SA" sz="5400" spc="-1" strike="noStrike">
                <a:solidFill>
                  <a:srgbClr val="ffffff"/>
                </a:solidFill>
                <a:latin typeface="Arial"/>
                <a:cs typeface="Arial"/>
              </a:rPr>
              <a:t>٤٩</a:t>
            </a:r>
            <a:r>
              <a:rPr b="1" lang="en-US" sz="5400" spc="-1" strike="noStrike">
                <a:solidFill>
                  <a:srgbClr val="ffffff"/>
                </a:solidFill>
                <a:latin typeface="Arial"/>
              </a:rPr>
              <a:t>(</a:t>
            </a:r>
            <a:endParaRPr b="0" lang="en-US" sz="5400" spc="-1" strike="noStrike">
              <a:solidFill>
                <a:srgbClr val="000000"/>
              </a:solidFill>
              <a:latin typeface="Arial"/>
            </a:endParaRPr>
          </a:p>
        </p:txBody>
      </p:sp>
      <p:sp>
        <p:nvSpPr>
          <p:cNvPr id="400" name="PlaceHolder 2"/>
          <p:cNvSpPr>
            <a:spLocks noGrp="1"/>
          </p:cNvSpPr>
          <p:nvPr>
            <p:ph type="subTitle"/>
          </p:nvPr>
        </p:nvSpPr>
        <p:spPr>
          <a:xfrm>
            <a:off x="179280" y="3571920"/>
            <a:ext cx="8713440" cy="1752120"/>
          </a:xfrm>
          <a:prstGeom prst="rect">
            <a:avLst/>
          </a:prstGeom>
          <a:noFill/>
          <a:ln w="9360">
            <a:noFill/>
          </a:ln>
        </p:spPr>
        <p:txBody>
          <a:bodyPr numCol="1" spcCol="0" anchor="t">
            <a:noAutofit/>
          </a:bodyPr>
          <a:p>
            <a:pPr algn="ctr">
              <a:lnSpc>
                <a:spcPct val="80000"/>
              </a:lnSpc>
              <a:spcBef>
                <a:spcPts val="641"/>
              </a:spcBef>
              <a:buNone/>
              <a:tabLst>
                <a:tab algn="l" pos="0"/>
              </a:tabLst>
            </a:pPr>
            <a:r>
              <a:rPr b="1" lang="en-US" sz="3200" spc="-1" strike="noStrike">
                <a:solidFill>
                  <a:srgbClr val="ffff00"/>
                </a:solidFill>
                <a:latin typeface="Arial"/>
                <a:ea typeface="MS Mincho"/>
              </a:rPr>
              <a:t>Though they were, before it was sent down upon them, in complete despair.</a:t>
            </a:r>
            <a:endParaRPr b="0" lang="en-US" sz="3200" spc="-1" strike="noStrike">
              <a:latin typeface="Arial"/>
            </a:endParaRPr>
          </a:p>
        </p:txBody>
      </p:sp>
      <p:sp>
        <p:nvSpPr>
          <p:cNvPr id="401"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402" name="Rectangle 2"/>
          <p:cNvSpPr/>
          <p:nvPr/>
        </p:nvSpPr>
        <p:spPr>
          <a:xfrm>
            <a:off x="800280" y="464328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ar-AE" sz="4800" spc="-1" strike="noStrike">
                <a:solidFill>
                  <a:srgbClr val="ffffff"/>
                </a:solidFill>
                <a:latin typeface="Adobe Arabic"/>
                <a:cs typeface="Adobe Arabic"/>
              </a:rPr>
              <a:t>اگرچہ بارش آنے سے پہلے وہ لوگ بارش ہونے کے بارے میں مایوس ہو چلے تھے</a:t>
            </a:r>
            <a:endParaRPr b="0" lang="en-US" sz="4800" spc="-1" strike="noStrike">
              <a:latin typeface="Arial"/>
            </a:endParaRPr>
          </a:p>
        </p:txBody>
      </p:sp>
    </p:spTree>
  </p:cSld>
  <p:transition>
    <p:fade/>
  </p:transition>
</p:sld>
</file>

<file path=ppt/slides/slide8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3" name="PlaceHolder 1"/>
          <p:cNvSpPr>
            <a:spLocks noGrp="1"/>
          </p:cNvSpPr>
          <p:nvPr>
            <p:ph type="title"/>
          </p:nvPr>
        </p:nvSpPr>
        <p:spPr>
          <a:xfrm>
            <a:off x="685800" y="1071720"/>
            <a:ext cx="7772040" cy="1469520"/>
          </a:xfrm>
          <a:prstGeom prst="rect">
            <a:avLst/>
          </a:prstGeom>
          <a:noFill/>
          <a:ln w="9360">
            <a:noFill/>
          </a:ln>
        </p:spPr>
        <p:txBody>
          <a:bodyPr numCol="1" spcCol="0" anchor="ctr">
            <a:noAutofit/>
          </a:bodyPr>
          <a:p>
            <a:pPr algn="ctr" rtl="1">
              <a:lnSpc>
                <a:spcPct val="115000"/>
              </a:lnSpc>
              <a:buNone/>
            </a:pPr>
            <a:r>
              <a:rPr b="1" lang="ar-SA" sz="5400" spc="-1" strike="noStrike">
                <a:solidFill>
                  <a:srgbClr val="ffffff"/>
                </a:solidFill>
                <a:latin typeface="Arial"/>
                <a:cs typeface="Simplified Arabic"/>
              </a:rPr>
              <a:t>فَانظُرْ إِلَى آثَارِ رَحْمَتِ اللَّهِ كَيْفَ يُحْيِي الْأَرْضَ بَعْدَ مَوْتِهَا</a:t>
            </a:r>
            <a:r>
              <a:rPr b="1" lang="en-US" sz="5400" spc="-1" strike="noStrike">
                <a:solidFill>
                  <a:srgbClr val="ffffff"/>
                </a:solidFill>
                <a:latin typeface="Arial"/>
              </a:rPr>
              <a:t> </a:t>
            </a:r>
            <a:endParaRPr b="0" lang="en-US" sz="5400" spc="-1" strike="noStrike">
              <a:solidFill>
                <a:srgbClr val="000000"/>
              </a:solidFill>
              <a:latin typeface="Arial"/>
            </a:endParaRPr>
          </a:p>
        </p:txBody>
      </p:sp>
      <p:sp>
        <p:nvSpPr>
          <p:cNvPr id="404" name="PlaceHolder 2"/>
          <p:cNvSpPr>
            <a:spLocks noGrp="1"/>
          </p:cNvSpPr>
          <p:nvPr>
            <p:ph type="subTitle"/>
          </p:nvPr>
        </p:nvSpPr>
        <p:spPr>
          <a:xfrm>
            <a:off x="179280" y="2928960"/>
            <a:ext cx="8713440" cy="1752120"/>
          </a:xfrm>
          <a:prstGeom prst="rect">
            <a:avLst/>
          </a:prstGeom>
          <a:noFill/>
          <a:ln w="9360">
            <a:noFill/>
          </a:ln>
        </p:spPr>
        <p:txBody>
          <a:bodyPr numCol="1" spcCol="0" anchor="t">
            <a:noAutofit/>
          </a:bodyPr>
          <a:p>
            <a:pPr algn="ctr">
              <a:lnSpc>
                <a:spcPct val="80000"/>
              </a:lnSpc>
              <a:spcBef>
                <a:spcPts val="641"/>
              </a:spcBef>
              <a:buNone/>
              <a:tabLst>
                <a:tab algn="l" pos="0"/>
              </a:tabLst>
            </a:pPr>
            <a:r>
              <a:rPr b="1" lang="en-US" sz="3200" spc="-1" strike="noStrike">
                <a:solidFill>
                  <a:srgbClr val="ffff00"/>
                </a:solidFill>
                <a:latin typeface="Arial"/>
                <a:ea typeface="MS Mincho"/>
              </a:rPr>
              <a:t>Look then at the traces of the mercy of All</a:t>
            </a:r>
            <a:r>
              <a:rPr b="1" lang="en-US" sz="3200" spc="-1" strike="noStrike">
                <a:solidFill>
                  <a:srgbClr val="ffff00"/>
                </a:solidFill>
                <a:latin typeface="Al-Arial"/>
                <a:ea typeface="MS Mincho"/>
              </a:rPr>
              <a:t>á</a:t>
            </a:r>
            <a:r>
              <a:rPr b="1" lang="en-US" sz="3200" spc="-1" strike="noStrike">
                <a:solidFill>
                  <a:srgbClr val="ffff00"/>
                </a:solidFill>
                <a:latin typeface="Arial"/>
                <a:ea typeface="MS Mincho"/>
              </a:rPr>
              <a:t>h; how He gives life to the earth after its death,</a:t>
            </a:r>
            <a:endParaRPr b="0" lang="en-US" sz="3200" spc="-1" strike="noStrike">
              <a:latin typeface="Arial"/>
            </a:endParaRPr>
          </a:p>
        </p:txBody>
      </p:sp>
      <p:sp>
        <p:nvSpPr>
          <p:cNvPr id="405"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406" name="Rectangle 2"/>
          <p:cNvSpPr/>
          <p:nvPr/>
        </p:nvSpPr>
        <p:spPr>
          <a:xfrm>
            <a:off x="642960" y="464328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en-US" sz="4800" spc="-1" strike="noStrike">
                <a:solidFill>
                  <a:srgbClr val="ffffff"/>
                </a:solidFill>
                <a:latin typeface="Adobe Arabic"/>
              </a:rPr>
              <a:t> غرض خدا کی رحمت کے آثار پر نظر ڈالو کہ وہ مردہ زمین کو کسطرح سر سبز و شاداب کرتا ہے</a:t>
            </a:r>
            <a:endParaRPr b="0" lang="en-US" sz="4800" spc="-1" strike="noStrike">
              <a:latin typeface="Arial"/>
            </a:endParaRPr>
          </a:p>
        </p:txBody>
      </p:sp>
    </p:spTree>
  </p:cSld>
  <p:transition>
    <p:fade/>
  </p:transition>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PlaceHolder 1"/>
          <p:cNvSpPr>
            <a:spLocks noGrp="1"/>
          </p:cNvSpPr>
          <p:nvPr>
            <p:ph type="title"/>
          </p:nvPr>
        </p:nvSpPr>
        <p:spPr>
          <a:xfrm>
            <a:off x="685800" y="1000080"/>
            <a:ext cx="7772040" cy="1469520"/>
          </a:xfrm>
          <a:prstGeom prst="rect">
            <a:avLst/>
          </a:prstGeom>
          <a:noFill/>
          <a:ln w="9360">
            <a:noFill/>
          </a:ln>
        </p:spPr>
        <p:txBody>
          <a:bodyPr numCol="1" spcCol="0" anchor="ctr">
            <a:noAutofit/>
          </a:bodyPr>
          <a:p>
            <a:pPr algn="ctr" rtl="1">
              <a:lnSpc>
                <a:spcPct val="115000"/>
              </a:lnSpc>
              <a:buNone/>
            </a:pPr>
            <a:r>
              <a:rPr b="1" lang="ar-SA" sz="5400" spc="-1" strike="noStrike">
                <a:solidFill>
                  <a:srgbClr val="ffffff"/>
                </a:solidFill>
                <a:latin typeface="Arial"/>
                <a:cs typeface="Simplified Arabic"/>
              </a:rPr>
              <a:t>وَعْدَ اللَّهِ لَا يُخْلِفُ اللَّهُ وَعْدَهُ وَلَكِنَّ أَكْثَرَ النَّاسِ لَا يَعْلَمُونَ</a:t>
            </a:r>
            <a:r>
              <a:rPr b="1" lang="en-US" sz="5400" spc="-1" strike="noStrike">
                <a:solidFill>
                  <a:srgbClr val="ffffff"/>
                </a:solidFill>
                <a:latin typeface="Arial"/>
              </a:rPr>
              <a:t>)</a:t>
            </a:r>
            <a:r>
              <a:rPr b="1" lang="en-US" sz="5400" spc="-1" strike="noStrike">
                <a:solidFill>
                  <a:srgbClr val="ffffff"/>
                </a:solidFill>
                <a:latin typeface="Arial"/>
              </a:rPr>
              <a:t> </a:t>
            </a:r>
            <a:r>
              <a:rPr b="1" lang="ar-SA" sz="5400" spc="-1" strike="noStrike">
                <a:solidFill>
                  <a:srgbClr val="ffffff"/>
                </a:solidFill>
                <a:latin typeface="Arial"/>
                <a:cs typeface="Arial"/>
              </a:rPr>
              <a:t>٦</a:t>
            </a:r>
            <a:r>
              <a:rPr b="1" lang="en-US" sz="5400" spc="-1" strike="noStrike">
                <a:solidFill>
                  <a:srgbClr val="ffffff"/>
                </a:solidFill>
                <a:latin typeface="Arial"/>
              </a:rPr>
              <a:t>(</a:t>
            </a:r>
            <a:endParaRPr b="0" lang="en-US" sz="5400" spc="-1" strike="noStrike">
              <a:solidFill>
                <a:srgbClr val="000000"/>
              </a:solidFill>
              <a:latin typeface="Arial"/>
            </a:endParaRPr>
          </a:p>
        </p:txBody>
      </p:sp>
      <p:sp>
        <p:nvSpPr>
          <p:cNvPr id="84" name="PlaceHolder 2"/>
          <p:cNvSpPr>
            <a:spLocks noGrp="1"/>
          </p:cNvSpPr>
          <p:nvPr>
            <p:ph type="subTitle"/>
          </p:nvPr>
        </p:nvSpPr>
        <p:spPr>
          <a:xfrm>
            <a:off x="179280" y="2786040"/>
            <a:ext cx="8713440" cy="1752120"/>
          </a:xfrm>
          <a:prstGeom prst="rect">
            <a:avLst/>
          </a:prstGeom>
          <a:noFill/>
          <a:ln w="9360">
            <a:noFill/>
          </a:ln>
        </p:spPr>
        <p:txBody>
          <a:bodyPr numCol="1" spcCol="0" anchor="t">
            <a:noAutofit/>
          </a:bodyPr>
          <a:p>
            <a:pPr algn="ctr">
              <a:lnSpc>
                <a:spcPct val="100000"/>
              </a:lnSpc>
              <a:spcBef>
                <a:spcPts val="641"/>
              </a:spcBef>
              <a:buNone/>
              <a:tabLst>
                <a:tab algn="l" pos="0"/>
              </a:tabLst>
            </a:pPr>
            <a:r>
              <a:rPr b="1" lang="en-US" sz="3200" spc="-1" strike="noStrike">
                <a:solidFill>
                  <a:srgbClr val="ffff00"/>
                </a:solidFill>
                <a:latin typeface="Arial"/>
                <a:ea typeface="MS Mincho"/>
              </a:rPr>
              <a:t>(This is) the promise of All</a:t>
            </a:r>
            <a:r>
              <a:rPr b="1" lang="en-US" sz="3200" spc="-1" strike="noStrike">
                <a:solidFill>
                  <a:srgbClr val="ffff00"/>
                </a:solidFill>
                <a:latin typeface="Al-Arial"/>
                <a:ea typeface="MS Mincho"/>
              </a:rPr>
              <a:t>á</a:t>
            </a:r>
            <a:r>
              <a:rPr b="1" lang="en-US" sz="3200" spc="-1" strike="noStrike">
                <a:solidFill>
                  <a:srgbClr val="ffff00"/>
                </a:solidFill>
                <a:latin typeface="Arial"/>
                <a:ea typeface="MS Mincho"/>
              </a:rPr>
              <a:t>h! All</a:t>
            </a:r>
            <a:r>
              <a:rPr b="1" lang="en-US" sz="3200" spc="-1" strike="noStrike">
                <a:solidFill>
                  <a:srgbClr val="ffff00"/>
                </a:solidFill>
                <a:latin typeface="Al-Arial"/>
                <a:ea typeface="MS Mincho"/>
              </a:rPr>
              <a:t>á</a:t>
            </a:r>
            <a:r>
              <a:rPr b="1" lang="en-US" sz="3200" spc="-1" strike="noStrike">
                <a:solidFill>
                  <a:srgbClr val="ffff00"/>
                </a:solidFill>
                <a:latin typeface="Arial"/>
                <a:ea typeface="MS Mincho"/>
              </a:rPr>
              <a:t>h does not fail His promise, but most people do not know.</a:t>
            </a:r>
            <a:endParaRPr b="0" lang="en-US" sz="3200" spc="-1" strike="noStrike">
              <a:latin typeface="Arial"/>
            </a:endParaRPr>
          </a:p>
        </p:txBody>
      </p:sp>
      <p:sp>
        <p:nvSpPr>
          <p:cNvPr id="85"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86" name="Rectangle 2"/>
          <p:cNvSpPr/>
          <p:nvPr/>
        </p:nvSpPr>
        <p:spPr>
          <a:xfrm>
            <a:off x="642960" y="474516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en-US" sz="4800" spc="-1" strike="noStrike">
                <a:solidFill>
                  <a:srgbClr val="ffffff"/>
                </a:solidFill>
                <a:latin typeface="Adobe Arabic"/>
              </a:rPr>
              <a:t> یہ خدا کا وعدہ ہے. خدا اپنے وعدے کے خلاف نہیں کرتا مگر بہت سے لوگ اس بات کو نہیں جانتے</a:t>
            </a:r>
            <a:endParaRPr b="0" lang="en-US" sz="4800" spc="-1" strike="noStrike">
              <a:latin typeface="Arial"/>
            </a:endParaRPr>
          </a:p>
        </p:txBody>
      </p:sp>
    </p:spTree>
  </p:cSld>
  <p:transition>
    <p:fade/>
  </p:transition>
</p:sld>
</file>

<file path=ppt/slides/slide9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7" name="PlaceHolder 1"/>
          <p:cNvSpPr>
            <a:spLocks noGrp="1"/>
          </p:cNvSpPr>
          <p:nvPr>
            <p:ph type="title"/>
          </p:nvPr>
        </p:nvSpPr>
        <p:spPr>
          <a:xfrm>
            <a:off x="685800" y="1413000"/>
            <a:ext cx="7772040" cy="1469520"/>
          </a:xfrm>
          <a:prstGeom prst="rect">
            <a:avLst/>
          </a:prstGeom>
          <a:noFill/>
          <a:ln w="9360">
            <a:noFill/>
          </a:ln>
        </p:spPr>
        <p:txBody>
          <a:bodyPr numCol="1" spcCol="0" anchor="ctr">
            <a:noAutofit/>
          </a:bodyPr>
          <a:p>
            <a:pPr algn="ctr" rtl="1">
              <a:lnSpc>
                <a:spcPct val="115000"/>
              </a:lnSpc>
              <a:buNone/>
            </a:pPr>
            <a:r>
              <a:rPr b="1" lang="en-US" sz="5400" spc="-1" strike="noStrike">
                <a:solidFill>
                  <a:srgbClr val="ffffff"/>
                </a:solidFill>
                <a:latin typeface="Arial"/>
              </a:rPr>
              <a:t> إِنَّ ذَلِكَ لَمُحْيِي الْمَوْتَى وَهُوَ عَلَى كُلِّ شَيْءٍ قَدِيرٌ</a:t>
            </a:r>
            <a:r>
              <a:rPr b="1" lang="en-US" sz="5400" spc="-1" strike="noStrike">
                <a:solidFill>
                  <a:srgbClr val="ffffff"/>
                </a:solidFill>
                <a:latin typeface="Arial"/>
              </a:rPr>
              <a:t>)</a:t>
            </a:r>
            <a:r>
              <a:rPr b="1" lang="en-US" sz="5400" spc="-1" strike="noStrike">
                <a:solidFill>
                  <a:srgbClr val="ffffff"/>
                </a:solidFill>
                <a:latin typeface="Arial"/>
              </a:rPr>
              <a:t> </a:t>
            </a:r>
            <a:r>
              <a:rPr b="1" lang="ar-SA" sz="5400" spc="-1" strike="noStrike">
                <a:solidFill>
                  <a:srgbClr val="ffffff"/>
                </a:solidFill>
                <a:latin typeface="Arial"/>
                <a:cs typeface="Arial"/>
              </a:rPr>
              <a:t>٥٠</a:t>
            </a:r>
            <a:r>
              <a:rPr b="1" lang="en-US" sz="5400" spc="-1" strike="noStrike">
                <a:solidFill>
                  <a:srgbClr val="ffffff"/>
                </a:solidFill>
                <a:latin typeface="Arial"/>
              </a:rPr>
              <a:t>(</a:t>
            </a:r>
            <a:endParaRPr b="0" lang="en-US" sz="5400" spc="-1" strike="noStrike">
              <a:solidFill>
                <a:srgbClr val="000000"/>
              </a:solidFill>
              <a:latin typeface="Arial"/>
            </a:endParaRPr>
          </a:p>
        </p:txBody>
      </p:sp>
      <p:sp>
        <p:nvSpPr>
          <p:cNvPr id="408" name="PlaceHolder 2"/>
          <p:cNvSpPr>
            <a:spLocks noGrp="1"/>
          </p:cNvSpPr>
          <p:nvPr>
            <p:ph type="subTitle"/>
          </p:nvPr>
        </p:nvSpPr>
        <p:spPr>
          <a:xfrm>
            <a:off x="179280" y="3571920"/>
            <a:ext cx="8713440" cy="1752120"/>
          </a:xfrm>
          <a:prstGeom prst="rect">
            <a:avLst/>
          </a:prstGeom>
          <a:noFill/>
          <a:ln w="9360">
            <a:noFill/>
          </a:ln>
        </p:spPr>
        <p:txBody>
          <a:bodyPr numCol="1" spcCol="0" anchor="t">
            <a:noAutofit/>
          </a:bodyPr>
          <a:p>
            <a:pPr algn="ctr">
              <a:lnSpc>
                <a:spcPct val="80000"/>
              </a:lnSpc>
              <a:spcBef>
                <a:spcPts val="641"/>
              </a:spcBef>
              <a:buNone/>
              <a:tabLst>
                <a:tab algn="l" pos="0"/>
              </a:tabLst>
            </a:pPr>
            <a:r>
              <a:rPr b="1" lang="en-US" sz="3200" spc="-1" strike="noStrike">
                <a:solidFill>
                  <a:srgbClr val="ffff00"/>
                </a:solidFill>
                <a:latin typeface="Arial"/>
                <a:ea typeface="MS Mincho"/>
              </a:rPr>
              <a:t>surely this (God) is the giver of life to the dead, and He has power over all things.</a:t>
            </a:r>
            <a:endParaRPr b="0" lang="en-US" sz="3200" spc="-1" strike="noStrike">
              <a:latin typeface="Arial"/>
            </a:endParaRPr>
          </a:p>
        </p:txBody>
      </p:sp>
      <p:sp>
        <p:nvSpPr>
          <p:cNvPr id="409"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410" name="Rectangle 2"/>
          <p:cNvSpPr/>
          <p:nvPr/>
        </p:nvSpPr>
        <p:spPr>
          <a:xfrm>
            <a:off x="728640" y="474516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ar-AE" sz="5400" spc="-1" strike="noStrike">
                <a:solidFill>
                  <a:srgbClr val="ffffff"/>
                </a:solidFill>
                <a:latin typeface="Adobe Arabic"/>
                <a:cs typeface="Adobe Arabic"/>
              </a:rPr>
              <a:t>بے شک وہی مردوں کو زندہ کرنے والا ہے  اور وہی ہر چیز پر قدرت رکھتا ہے</a:t>
            </a:r>
            <a:endParaRPr b="0" lang="en-US" sz="5400" spc="-1" strike="noStrike">
              <a:latin typeface="Arial"/>
            </a:endParaRPr>
          </a:p>
        </p:txBody>
      </p:sp>
    </p:spTree>
  </p:cSld>
  <p:transition>
    <p:fade/>
  </p:transition>
</p:sld>
</file>

<file path=ppt/slides/slide9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1" name="PlaceHolder 1"/>
          <p:cNvSpPr>
            <a:spLocks noGrp="1"/>
          </p:cNvSpPr>
          <p:nvPr>
            <p:ph type="title"/>
          </p:nvPr>
        </p:nvSpPr>
        <p:spPr>
          <a:xfrm>
            <a:off x="685800" y="1143000"/>
            <a:ext cx="7772040" cy="1469520"/>
          </a:xfrm>
          <a:prstGeom prst="rect">
            <a:avLst/>
          </a:prstGeom>
          <a:noFill/>
          <a:ln w="9360">
            <a:noFill/>
          </a:ln>
        </p:spPr>
        <p:txBody>
          <a:bodyPr numCol="1" spcCol="0" anchor="ctr">
            <a:noAutofit/>
          </a:bodyPr>
          <a:p>
            <a:pPr algn="ctr" rtl="1">
              <a:lnSpc>
                <a:spcPct val="115000"/>
              </a:lnSpc>
              <a:buNone/>
            </a:pPr>
            <a:r>
              <a:rPr b="1" lang="ar-SA" sz="5400" spc="-1" strike="noStrike">
                <a:solidFill>
                  <a:srgbClr val="ffffff"/>
                </a:solidFill>
                <a:latin typeface="Arial"/>
                <a:cs typeface="Simplified Arabic"/>
              </a:rPr>
              <a:t>وَلَئِنْ أَرْسَلْنَا رِيحًا فَرَأَوْهُ مُصْفَرًّا لَّظَلُّوا مِن بَعْدِهِ يَكْفُرُونَ</a:t>
            </a:r>
            <a:r>
              <a:rPr b="1" lang="en-US" sz="5400" spc="-1" strike="noStrike">
                <a:solidFill>
                  <a:srgbClr val="ffffff"/>
                </a:solidFill>
                <a:latin typeface="Arial"/>
              </a:rPr>
              <a:t>)</a:t>
            </a:r>
            <a:r>
              <a:rPr b="1" lang="en-US" sz="5400" spc="-1" strike="noStrike">
                <a:solidFill>
                  <a:srgbClr val="ffffff"/>
                </a:solidFill>
                <a:latin typeface="Arial"/>
              </a:rPr>
              <a:t> </a:t>
            </a:r>
            <a:r>
              <a:rPr b="1" lang="ar-SA" sz="5400" spc="-1" strike="noStrike">
                <a:solidFill>
                  <a:srgbClr val="ffffff"/>
                </a:solidFill>
                <a:latin typeface="Arial"/>
                <a:cs typeface="Arial"/>
              </a:rPr>
              <a:t>٥١</a:t>
            </a:r>
            <a:r>
              <a:rPr b="1" lang="en-US" sz="5400" spc="-1" strike="noStrike">
                <a:solidFill>
                  <a:srgbClr val="ffffff"/>
                </a:solidFill>
                <a:latin typeface="Arial"/>
              </a:rPr>
              <a:t>(</a:t>
            </a:r>
            <a:endParaRPr b="0" lang="en-US" sz="5400" spc="-1" strike="noStrike">
              <a:solidFill>
                <a:srgbClr val="000000"/>
              </a:solidFill>
              <a:latin typeface="Arial"/>
            </a:endParaRPr>
          </a:p>
        </p:txBody>
      </p:sp>
      <p:sp>
        <p:nvSpPr>
          <p:cNvPr id="412" name="PlaceHolder 2"/>
          <p:cNvSpPr>
            <a:spLocks noGrp="1"/>
          </p:cNvSpPr>
          <p:nvPr>
            <p:ph type="subTitle"/>
          </p:nvPr>
        </p:nvSpPr>
        <p:spPr>
          <a:xfrm>
            <a:off x="179280" y="3071880"/>
            <a:ext cx="8713440" cy="1752120"/>
          </a:xfrm>
          <a:prstGeom prst="rect">
            <a:avLst/>
          </a:prstGeom>
          <a:noFill/>
          <a:ln w="9360">
            <a:noFill/>
          </a:ln>
        </p:spPr>
        <p:txBody>
          <a:bodyPr numCol="1" spcCol="0" anchor="t">
            <a:noAutofit/>
          </a:bodyPr>
          <a:p>
            <a:pPr algn="ctr">
              <a:lnSpc>
                <a:spcPct val="80000"/>
              </a:lnSpc>
              <a:spcBef>
                <a:spcPts val="641"/>
              </a:spcBef>
              <a:buNone/>
              <a:tabLst>
                <a:tab algn="l" pos="0"/>
              </a:tabLst>
            </a:pPr>
            <a:r>
              <a:rPr b="1" lang="en-US" sz="3200" spc="-1" strike="noStrike">
                <a:solidFill>
                  <a:srgbClr val="ffff00"/>
                </a:solidFill>
                <a:latin typeface="Arial"/>
                <a:ea typeface="MS Mincho"/>
              </a:rPr>
              <a:t>And if We send a wind, and they see it to be yellow, they remain after that, disbelieving.</a:t>
            </a:r>
            <a:endParaRPr b="0" lang="en-US" sz="3200" spc="-1" strike="noStrike">
              <a:latin typeface="Arial"/>
            </a:endParaRPr>
          </a:p>
        </p:txBody>
      </p:sp>
      <p:sp>
        <p:nvSpPr>
          <p:cNvPr id="413"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414" name="Rectangle 2"/>
          <p:cNvSpPr/>
          <p:nvPr/>
        </p:nvSpPr>
        <p:spPr>
          <a:xfrm>
            <a:off x="800280" y="442908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ar-AE" sz="4800" spc="-1" strike="noStrike">
                <a:solidFill>
                  <a:srgbClr val="ffffff"/>
                </a:solidFill>
                <a:latin typeface="Adobe Arabic"/>
                <a:cs typeface="Adobe Arabic"/>
              </a:rPr>
              <a:t>اور اگر ہم ناقص ہوا بھیجیں اور وہ کھیتی کو مرجھائی ہوئی دیکھیں  تو پھر ضرور ہی نا شکری کرنے لگیں گے</a:t>
            </a:r>
            <a:endParaRPr b="0" lang="en-US" sz="4800" spc="-1" strike="noStrike">
              <a:latin typeface="Arial"/>
            </a:endParaRPr>
          </a:p>
        </p:txBody>
      </p:sp>
    </p:spTree>
  </p:cSld>
  <p:transition>
    <p:fade/>
  </p:transition>
</p:sld>
</file>

<file path=ppt/slides/slide9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5" name="PlaceHolder 1"/>
          <p:cNvSpPr>
            <a:spLocks noGrp="1"/>
          </p:cNvSpPr>
          <p:nvPr>
            <p:ph type="title"/>
          </p:nvPr>
        </p:nvSpPr>
        <p:spPr>
          <a:xfrm>
            <a:off x="0" y="1143000"/>
            <a:ext cx="9143640" cy="1469520"/>
          </a:xfrm>
          <a:prstGeom prst="rect">
            <a:avLst/>
          </a:prstGeom>
          <a:noFill/>
          <a:ln w="9360">
            <a:noFill/>
          </a:ln>
        </p:spPr>
        <p:txBody>
          <a:bodyPr numCol="1" spcCol="0" anchor="ctr">
            <a:noAutofit/>
          </a:bodyPr>
          <a:p>
            <a:pPr algn="ctr" rtl="1">
              <a:lnSpc>
                <a:spcPct val="115000"/>
              </a:lnSpc>
              <a:buNone/>
            </a:pPr>
            <a:r>
              <a:rPr b="1" lang="ar-SA" sz="5400" spc="-1" strike="noStrike">
                <a:solidFill>
                  <a:srgbClr val="ffffff"/>
                </a:solidFill>
                <a:latin typeface="Arial"/>
                <a:cs typeface="Simplified Arabic"/>
              </a:rPr>
              <a:t>فَإِنَّكَ لَا تُسْمِعُ الْمَوْتَى وَلَا تُسْمِعُ الصُّمَّ الدُّعَاء إِذَا وَلَّوْا مُدْبِرِينَ</a:t>
            </a:r>
            <a:br/>
            <a:r>
              <a:rPr b="1" lang="en-US" sz="5400" spc="-1" strike="noStrike">
                <a:solidFill>
                  <a:srgbClr val="ffffff"/>
                </a:solidFill>
                <a:latin typeface="Arial"/>
              </a:rPr>
              <a:t>)</a:t>
            </a:r>
            <a:r>
              <a:rPr b="1" lang="en-US" sz="5400" spc="-1" strike="noStrike">
                <a:solidFill>
                  <a:srgbClr val="ffffff"/>
                </a:solidFill>
                <a:latin typeface="Arial"/>
              </a:rPr>
              <a:t> </a:t>
            </a:r>
            <a:r>
              <a:rPr b="1" lang="ar-SA" sz="5400" spc="-1" strike="noStrike">
                <a:solidFill>
                  <a:srgbClr val="ffffff"/>
                </a:solidFill>
                <a:latin typeface="Arial"/>
                <a:cs typeface="Arial"/>
              </a:rPr>
              <a:t>٥٢</a:t>
            </a:r>
            <a:r>
              <a:rPr b="1" lang="en-US" sz="5400" spc="-1" strike="noStrike">
                <a:solidFill>
                  <a:srgbClr val="ffffff"/>
                </a:solidFill>
                <a:latin typeface="Arial"/>
              </a:rPr>
              <a:t>(</a:t>
            </a:r>
            <a:endParaRPr b="0" lang="en-US" sz="5400" spc="-1" strike="noStrike">
              <a:solidFill>
                <a:srgbClr val="000000"/>
              </a:solidFill>
              <a:latin typeface="Arial"/>
            </a:endParaRPr>
          </a:p>
        </p:txBody>
      </p:sp>
      <p:sp>
        <p:nvSpPr>
          <p:cNvPr id="416" name="PlaceHolder 2"/>
          <p:cNvSpPr>
            <a:spLocks noGrp="1"/>
          </p:cNvSpPr>
          <p:nvPr>
            <p:ph type="subTitle"/>
          </p:nvPr>
        </p:nvSpPr>
        <p:spPr>
          <a:xfrm>
            <a:off x="179280" y="3143160"/>
            <a:ext cx="8713440" cy="1752120"/>
          </a:xfrm>
          <a:prstGeom prst="rect">
            <a:avLst/>
          </a:prstGeom>
          <a:noFill/>
          <a:ln w="9360">
            <a:noFill/>
          </a:ln>
        </p:spPr>
        <p:txBody>
          <a:bodyPr numCol="1" spcCol="0" anchor="t">
            <a:noAutofit/>
          </a:bodyPr>
          <a:p>
            <a:pPr algn="ctr">
              <a:lnSpc>
                <a:spcPct val="80000"/>
              </a:lnSpc>
              <a:spcBef>
                <a:spcPts val="641"/>
              </a:spcBef>
              <a:buNone/>
              <a:tabLst>
                <a:tab algn="l" pos="0"/>
              </a:tabLst>
            </a:pPr>
            <a:r>
              <a:rPr b="1" lang="en-US" sz="3200" spc="-1" strike="noStrike">
                <a:solidFill>
                  <a:srgbClr val="ffff00"/>
                </a:solidFill>
                <a:latin typeface="Arial"/>
                <a:ea typeface="MS Mincho"/>
              </a:rPr>
              <a:t>Surely you cannot make the dead to hear, and you cannot make the deaf to hear the call, when they turn back and withdraw.</a:t>
            </a:r>
            <a:endParaRPr b="0" lang="en-US" sz="3200" spc="-1" strike="noStrike">
              <a:latin typeface="Arial"/>
            </a:endParaRPr>
          </a:p>
        </p:txBody>
      </p:sp>
      <p:sp>
        <p:nvSpPr>
          <p:cNvPr id="417"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418" name="Rectangle 2"/>
          <p:cNvSpPr/>
          <p:nvPr/>
        </p:nvSpPr>
        <p:spPr>
          <a:xfrm>
            <a:off x="71280" y="4643280"/>
            <a:ext cx="91436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en-US" sz="4800" spc="-1" strike="noStrike">
                <a:solidFill>
                  <a:srgbClr val="ffffff"/>
                </a:solidFill>
                <a:latin typeface="Adobe Arabic"/>
              </a:rPr>
              <a:t> پس ﴿اے رسول(ص)﴾ تم اپنی آواز نہ  مردوں کو سنا سکتے ہو اور نہ بہرے لوگوں کو جب کہ وہ پیٹھ پھیر کر چلے بھی جائیں</a:t>
            </a:r>
            <a:endParaRPr b="0" lang="en-US" sz="4800" spc="-1" strike="noStrike">
              <a:latin typeface="Arial"/>
            </a:endParaRPr>
          </a:p>
        </p:txBody>
      </p:sp>
    </p:spTree>
  </p:cSld>
  <p:transition>
    <p:fade/>
  </p:transition>
</p:sld>
</file>

<file path=ppt/slides/slide9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9" name="PlaceHolder 1"/>
          <p:cNvSpPr>
            <a:spLocks noGrp="1"/>
          </p:cNvSpPr>
          <p:nvPr>
            <p:ph type="title"/>
          </p:nvPr>
        </p:nvSpPr>
        <p:spPr>
          <a:xfrm>
            <a:off x="0" y="1071720"/>
            <a:ext cx="9143640" cy="1469520"/>
          </a:xfrm>
          <a:prstGeom prst="rect">
            <a:avLst/>
          </a:prstGeom>
          <a:noFill/>
          <a:ln w="9360">
            <a:noFill/>
          </a:ln>
        </p:spPr>
        <p:txBody>
          <a:bodyPr numCol="1" spcCol="0" anchor="ctr">
            <a:noAutofit/>
          </a:bodyPr>
          <a:p>
            <a:pPr algn="ctr" rtl="1">
              <a:lnSpc>
                <a:spcPct val="115000"/>
              </a:lnSpc>
              <a:buNone/>
            </a:pPr>
            <a:r>
              <a:rPr b="1" lang="ar-SA" sz="4800" spc="-1" strike="noStrike">
                <a:solidFill>
                  <a:srgbClr val="ffffff"/>
                </a:solidFill>
                <a:latin typeface="Arial"/>
                <a:cs typeface="Simplified Arabic"/>
              </a:rPr>
              <a:t>وَمَا أَنتَ بِهَادِي الْعُمْيِ عَن ضَلَالَتِهِمْ إِن تُسْمِعُ إِلَّا مَن يُؤْمِنُ بِآيَاتِنَا فَهُم مُّسْلِمُونَ</a:t>
            </a:r>
            <a:r>
              <a:rPr b="1" lang="en-US" sz="4800" spc="-1" strike="noStrike">
                <a:solidFill>
                  <a:srgbClr val="ffffff"/>
                </a:solidFill>
                <a:latin typeface="Arial"/>
              </a:rPr>
              <a:t>)</a:t>
            </a:r>
            <a:r>
              <a:rPr b="1" lang="en-US" sz="4800" spc="-1" strike="noStrike">
                <a:solidFill>
                  <a:srgbClr val="ffffff"/>
                </a:solidFill>
                <a:latin typeface="Arial"/>
              </a:rPr>
              <a:t> </a:t>
            </a:r>
            <a:r>
              <a:rPr b="1" lang="ar-SA" sz="4800" spc="-1" strike="noStrike">
                <a:solidFill>
                  <a:srgbClr val="ffffff"/>
                </a:solidFill>
                <a:latin typeface="Arial"/>
                <a:cs typeface="Arial"/>
              </a:rPr>
              <a:t>٥٣</a:t>
            </a:r>
            <a:r>
              <a:rPr b="1" lang="en-US" sz="4800" spc="-1" strike="noStrike">
                <a:solidFill>
                  <a:srgbClr val="ffffff"/>
                </a:solidFill>
                <a:latin typeface="Arial"/>
              </a:rPr>
              <a:t>(</a:t>
            </a:r>
            <a:endParaRPr b="0" lang="en-US" sz="4800" spc="-1" strike="noStrike">
              <a:solidFill>
                <a:srgbClr val="000000"/>
              </a:solidFill>
              <a:latin typeface="Arial"/>
            </a:endParaRPr>
          </a:p>
        </p:txBody>
      </p:sp>
      <p:sp>
        <p:nvSpPr>
          <p:cNvPr id="420" name="PlaceHolder 2"/>
          <p:cNvSpPr>
            <a:spLocks noGrp="1"/>
          </p:cNvSpPr>
          <p:nvPr>
            <p:ph type="subTitle"/>
          </p:nvPr>
        </p:nvSpPr>
        <p:spPr>
          <a:xfrm>
            <a:off x="179280" y="2714760"/>
            <a:ext cx="8713440" cy="1752120"/>
          </a:xfrm>
          <a:prstGeom prst="rect">
            <a:avLst/>
          </a:prstGeom>
          <a:noFill/>
          <a:ln w="9360">
            <a:noFill/>
          </a:ln>
        </p:spPr>
        <p:txBody>
          <a:bodyPr numCol="1" spcCol="0" anchor="t">
            <a:noAutofit/>
          </a:bodyPr>
          <a:p>
            <a:pPr algn="ctr">
              <a:lnSpc>
                <a:spcPct val="80000"/>
              </a:lnSpc>
              <a:spcBef>
                <a:spcPts val="641"/>
              </a:spcBef>
              <a:buNone/>
              <a:tabLst>
                <a:tab algn="l" pos="0"/>
              </a:tabLst>
            </a:pPr>
            <a:r>
              <a:rPr b="1" lang="en-US" sz="3200" spc="-1" strike="noStrike">
                <a:solidFill>
                  <a:srgbClr val="ffff00"/>
                </a:solidFill>
                <a:latin typeface="Arial"/>
                <a:ea typeface="MS Mincho"/>
              </a:rPr>
              <a:t>Nor can you lead the blind out of their error. You cannot make any to hear except he who believes in Our signs, and so they submit.</a:t>
            </a:r>
            <a:endParaRPr b="0" lang="en-US" sz="3200" spc="-1" strike="noStrike">
              <a:latin typeface="Arial"/>
            </a:endParaRPr>
          </a:p>
        </p:txBody>
      </p:sp>
      <p:sp>
        <p:nvSpPr>
          <p:cNvPr id="421"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422" name="Rectangle 2"/>
          <p:cNvSpPr/>
          <p:nvPr/>
        </p:nvSpPr>
        <p:spPr>
          <a:xfrm>
            <a:off x="728640" y="460224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ar-AE" sz="4800" spc="-1" strike="noStrike">
                <a:solidFill>
                  <a:srgbClr val="ffffff"/>
                </a:solidFill>
                <a:latin typeface="Adobe Arabic"/>
                <a:cs typeface="Adobe Arabic"/>
              </a:rPr>
              <a:t>اور نہ تم اندھوں کو ان کی گمراہی سے نکال کے راہ پر لاسکتے ہو تم تو بس انہی لوگوں کو سنا سکتے ہو جو ہماری آیتوں کو مانیں</a:t>
            </a:r>
            <a:endParaRPr b="0" lang="en-US" sz="4800" spc="-1" strike="noStrike">
              <a:latin typeface="Arial"/>
            </a:endParaRPr>
          </a:p>
        </p:txBody>
      </p:sp>
    </p:spTree>
  </p:cSld>
  <p:transition>
    <p:fade/>
  </p:transition>
</p:sld>
</file>

<file path=ppt/slides/slide9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3" name="PlaceHolder 1"/>
          <p:cNvSpPr>
            <a:spLocks noGrp="1"/>
          </p:cNvSpPr>
          <p:nvPr>
            <p:ph type="title"/>
          </p:nvPr>
        </p:nvSpPr>
        <p:spPr>
          <a:xfrm>
            <a:off x="685800" y="1413000"/>
            <a:ext cx="7772040" cy="1469520"/>
          </a:xfrm>
          <a:prstGeom prst="rect">
            <a:avLst/>
          </a:prstGeom>
          <a:noFill/>
          <a:ln w="9360">
            <a:noFill/>
          </a:ln>
        </p:spPr>
        <p:txBody>
          <a:bodyPr numCol="1" spcCol="0" anchor="ctr">
            <a:noAutofit/>
          </a:bodyPr>
          <a:p>
            <a:pPr algn="ctr" rtl="1">
              <a:lnSpc>
                <a:spcPct val="115000"/>
              </a:lnSpc>
              <a:buNone/>
            </a:pPr>
            <a:r>
              <a:rPr b="1" lang="ar-SA" sz="5400" spc="-1" strike="noStrike">
                <a:solidFill>
                  <a:srgbClr val="ffffff"/>
                </a:solidFill>
                <a:latin typeface="Arial"/>
                <a:cs typeface="Simplified Arabic"/>
              </a:rPr>
              <a:t>اللَّهُ الَّذِي خَلَقَكُم مِّن ضَعْفٍ ثُمَّ جَعَلَ مِن بَعْدِ ضَعْفٍ قُوَّةً</a:t>
            </a:r>
            <a:r>
              <a:rPr b="1" lang="en-US" sz="5400" spc="-1" strike="noStrike">
                <a:solidFill>
                  <a:srgbClr val="ffffff"/>
                </a:solidFill>
                <a:latin typeface="Arial"/>
              </a:rPr>
              <a:t> </a:t>
            </a:r>
            <a:endParaRPr b="0" lang="en-US" sz="5400" spc="-1" strike="noStrike">
              <a:solidFill>
                <a:srgbClr val="000000"/>
              </a:solidFill>
              <a:latin typeface="Arial"/>
            </a:endParaRPr>
          </a:p>
        </p:txBody>
      </p:sp>
      <p:sp>
        <p:nvSpPr>
          <p:cNvPr id="424" name="PlaceHolder 2"/>
          <p:cNvSpPr>
            <a:spLocks noGrp="1"/>
          </p:cNvSpPr>
          <p:nvPr>
            <p:ph type="subTitle"/>
          </p:nvPr>
        </p:nvSpPr>
        <p:spPr>
          <a:xfrm>
            <a:off x="179280" y="3286080"/>
            <a:ext cx="8713440" cy="1752120"/>
          </a:xfrm>
          <a:prstGeom prst="rect">
            <a:avLst/>
          </a:prstGeom>
          <a:noFill/>
          <a:ln w="9360">
            <a:noFill/>
          </a:ln>
        </p:spPr>
        <p:txBody>
          <a:bodyPr numCol="1" spcCol="0" anchor="t">
            <a:noAutofit/>
          </a:bodyPr>
          <a:p>
            <a:pPr algn="ctr">
              <a:lnSpc>
                <a:spcPct val="80000"/>
              </a:lnSpc>
              <a:spcBef>
                <a:spcPts val="641"/>
              </a:spcBef>
              <a:buNone/>
              <a:tabLst>
                <a:tab algn="l" pos="0"/>
              </a:tabLst>
            </a:pPr>
            <a:r>
              <a:rPr b="1" lang="en-US" sz="3200" spc="-1" strike="noStrike">
                <a:solidFill>
                  <a:srgbClr val="ffff00"/>
                </a:solidFill>
                <a:latin typeface="Arial"/>
                <a:ea typeface="MS Mincho"/>
              </a:rPr>
              <a:t>All</a:t>
            </a:r>
            <a:r>
              <a:rPr b="1" lang="en-US" sz="3200" spc="-1" strike="noStrike">
                <a:solidFill>
                  <a:srgbClr val="ffff00"/>
                </a:solidFill>
                <a:latin typeface="Al-Arial"/>
                <a:ea typeface="MS Mincho"/>
              </a:rPr>
              <a:t>á</a:t>
            </a:r>
            <a:r>
              <a:rPr b="1" lang="en-US" sz="3200" spc="-1" strike="noStrike">
                <a:solidFill>
                  <a:srgbClr val="ffff00"/>
                </a:solidFill>
                <a:latin typeface="Arial"/>
                <a:ea typeface="MS Mincho"/>
              </a:rPr>
              <a:t>h it is who created you of weakness, then He gave strength after weakness,</a:t>
            </a:r>
            <a:endParaRPr b="0" lang="en-US" sz="3200" spc="-1" strike="noStrike">
              <a:latin typeface="Arial"/>
            </a:endParaRPr>
          </a:p>
        </p:txBody>
      </p:sp>
      <p:sp>
        <p:nvSpPr>
          <p:cNvPr id="425"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426" name="Rectangle 2"/>
          <p:cNvSpPr/>
          <p:nvPr/>
        </p:nvSpPr>
        <p:spPr>
          <a:xfrm>
            <a:off x="642960" y="464328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ar-AE" sz="4800" spc="-1" strike="noStrike">
                <a:solidFill>
                  <a:srgbClr val="ffffff"/>
                </a:solidFill>
                <a:latin typeface="Adobe Arabic"/>
                <a:cs typeface="Adobe Arabic"/>
              </a:rPr>
              <a:t>پس یہی اسلام لانے والے ہیں وہ خدا ہی تو ہے جس نے تمہیں ایک کمزور چیز  ﴿نطفہ﴾ سے پیدا کیا</a:t>
            </a:r>
            <a:endParaRPr b="0" lang="en-US" sz="4800" spc="-1" strike="noStrike">
              <a:latin typeface="Arial"/>
            </a:endParaRPr>
          </a:p>
        </p:txBody>
      </p:sp>
    </p:spTree>
  </p:cSld>
  <p:transition>
    <p:fade/>
  </p:transition>
</p:sld>
</file>

<file path=ppt/slides/slide9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7" name="PlaceHolder 1"/>
          <p:cNvSpPr>
            <a:spLocks noGrp="1"/>
          </p:cNvSpPr>
          <p:nvPr>
            <p:ph type="title"/>
          </p:nvPr>
        </p:nvSpPr>
        <p:spPr>
          <a:xfrm>
            <a:off x="0" y="1000080"/>
            <a:ext cx="9143640" cy="1469520"/>
          </a:xfrm>
          <a:prstGeom prst="rect">
            <a:avLst/>
          </a:prstGeom>
          <a:noFill/>
          <a:ln w="9360">
            <a:noFill/>
          </a:ln>
        </p:spPr>
        <p:txBody>
          <a:bodyPr numCol="1" spcCol="0" anchor="ctr">
            <a:noAutofit/>
          </a:bodyPr>
          <a:p>
            <a:pPr algn="ctr" rtl="1">
              <a:lnSpc>
                <a:spcPct val="115000"/>
              </a:lnSpc>
              <a:buNone/>
            </a:pPr>
            <a:r>
              <a:rPr b="1" lang="en-US" sz="4800" spc="-1" strike="noStrike">
                <a:solidFill>
                  <a:srgbClr val="ffffff"/>
                </a:solidFill>
                <a:latin typeface="Arial"/>
              </a:rPr>
              <a:t> ثُمَّ جَعَلَ مِن بَعْدِ قُوَّةٍ ضَعْفًا وَشَيْبَةً يَخْلُقُ مَا يَشَاء وَهُوَ الْعَلِيمُ الْقَدِيرُ</a:t>
            </a:r>
            <a:br/>
            <a:r>
              <a:rPr b="1" lang="en-US" sz="4800" spc="-1" strike="noStrike">
                <a:solidFill>
                  <a:srgbClr val="ffffff"/>
                </a:solidFill>
                <a:latin typeface="Arial"/>
              </a:rPr>
              <a:t>)</a:t>
            </a:r>
            <a:r>
              <a:rPr b="1" lang="en-US" sz="4800" spc="-1" strike="noStrike">
                <a:solidFill>
                  <a:srgbClr val="ffffff"/>
                </a:solidFill>
                <a:latin typeface="Arial"/>
              </a:rPr>
              <a:t> </a:t>
            </a:r>
            <a:r>
              <a:rPr b="1" lang="ar-SA" sz="4800" spc="-1" strike="noStrike">
                <a:solidFill>
                  <a:srgbClr val="ffffff"/>
                </a:solidFill>
                <a:latin typeface="Arial"/>
                <a:cs typeface="Arial"/>
              </a:rPr>
              <a:t>٥٤</a:t>
            </a:r>
            <a:r>
              <a:rPr b="1" lang="en-US" sz="4800" spc="-1" strike="noStrike">
                <a:solidFill>
                  <a:srgbClr val="ffffff"/>
                </a:solidFill>
                <a:latin typeface="Arial"/>
              </a:rPr>
              <a:t>(</a:t>
            </a:r>
            <a:endParaRPr b="0" lang="en-US" sz="4800" spc="-1" strike="noStrike">
              <a:solidFill>
                <a:srgbClr val="000000"/>
              </a:solidFill>
              <a:latin typeface="Arial"/>
            </a:endParaRPr>
          </a:p>
        </p:txBody>
      </p:sp>
      <p:sp>
        <p:nvSpPr>
          <p:cNvPr id="428" name="PlaceHolder 2"/>
          <p:cNvSpPr>
            <a:spLocks noGrp="1"/>
          </p:cNvSpPr>
          <p:nvPr>
            <p:ph type="subTitle"/>
          </p:nvPr>
        </p:nvSpPr>
        <p:spPr>
          <a:xfrm>
            <a:off x="179280" y="3000240"/>
            <a:ext cx="8713440" cy="1752120"/>
          </a:xfrm>
          <a:prstGeom prst="rect">
            <a:avLst/>
          </a:prstGeom>
          <a:noFill/>
          <a:ln w="9360">
            <a:noFill/>
          </a:ln>
        </p:spPr>
        <p:txBody>
          <a:bodyPr numCol="1" spcCol="0" anchor="t">
            <a:noAutofit/>
          </a:bodyPr>
          <a:p>
            <a:pPr algn="ctr">
              <a:lnSpc>
                <a:spcPct val="80000"/>
              </a:lnSpc>
              <a:spcBef>
                <a:spcPts val="641"/>
              </a:spcBef>
              <a:buNone/>
              <a:tabLst>
                <a:tab algn="l" pos="0"/>
              </a:tabLst>
            </a:pPr>
            <a:r>
              <a:rPr b="1" lang="en-US" sz="3200" spc="-1" strike="noStrike">
                <a:solidFill>
                  <a:srgbClr val="ffff00"/>
                </a:solidFill>
                <a:latin typeface="Arial"/>
                <a:ea typeface="MS Mincho"/>
              </a:rPr>
              <a:t>then gave weakness after strength, and grey hair; He creates whatever he will, and He is the All</a:t>
            </a:r>
            <a:r>
              <a:rPr b="1" lang="en-US" sz="3200" spc="-1" strike="noStrike">
                <a:solidFill>
                  <a:srgbClr val="ffff00"/>
                </a:solidFill>
                <a:latin typeface="Al-Arial"/>
                <a:ea typeface="MS Mincho"/>
              </a:rPr>
              <a:t>­</a:t>
            </a:r>
            <a:r>
              <a:rPr b="1" lang="en-US" sz="3200" spc="-1" strike="noStrike">
                <a:solidFill>
                  <a:srgbClr val="ffff00"/>
                </a:solidFill>
                <a:latin typeface="Arial"/>
                <a:ea typeface="MS Mincho"/>
              </a:rPr>
              <a:t>Knowing, the Powerful.</a:t>
            </a:r>
            <a:endParaRPr b="0" lang="en-US" sz="3200" spc="-1" strike="noStrike">
              <a:latin typeface="Arial"/>
            </a:endParaRPr>
          </a:p>
        </p:txBody>
      </p:sp>
      <p:sp>
        <p:nvSpPr>
          <p:cNvPr id="429"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430" name="Rectangle 2"/>
          <p:cNvSpPr/>
          <p:nvPr/>
        </p:nvSpPr>
        <p:spPr>
          <a:xfrm>
            <a:off x="0" y="4572000"/>
            <a:ext cx="91436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ar-AE" sz="4000" spc="-1" strike="noStrike">
                <a:solidFill>
                  <a:srgbClr val="ffffff"/>
                </a:solidFill>
                <a:latin typeface="Adobe Arabic"/>
                <a:cs typeface="Adobe Arabic"/>
              </a:rPr>
              <a:t>پھر اسی نے تم کو کمزوری کے بعد قوت عطا کی پھر اسی نے جوانی کی قوت کے بعد تم میں بڑھاپے کی کمزوری پیدا کردی وہ جو چاہے پیدا کرتا ہے اور وہی واقف کار  قدرت والا ہے</a:t>
            </a:r>
            <a:endParaRPr b="0" lang="en-US" sz="4000" spc="-1" strike="noStrike">
              <a:latin typeface="Arial"/>
            </a:endParaRPr>
          </a:p>
        </p:txBody>
      </p:sp>
    </p:spTree>
  </p:cSld>
  <p:transition>
    <p:fade/>
  </p:transition>
</p:sld>
</file>

<file path=ppt/slides/slide9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1" name="PlaceHolder 1"/>
          <p:cNvSpPr>
            <a:spLocks noGrp="1"/>
          </p:cNvSpPr>
          <p:nvPr>
            <p:ph type="title"/>
          </p:nvPr>
        </p:nvSpPr>
        <p:spPr>
          <a:xfrm>
            <a:off x="0" y="857160"/>
            <a:ext cx="9143640" cy="1785600"/>
          </a:xfrm>
          <a:prstGeom prst="rect">
            <a:avLst/>
          </a:prstGeom>
          <a:noFill/>
          <a:ln w="9360">
            <a:noFill/>
          </a:ln>
        </p:spPr>
        <p:txBody>
          <a:bodyPr numCol="1" spcCol="0" anchor="ctr">
            <a:noAutofit/>
          </a:bodyPr>
          <a:p>
            <a:pPr algn="ctr" rtl="1">
              <a:lnSpc>
                <a:spcPct val="115000"/>
              </a:lnSpc>
              <a:buNone/>
              <a:tabLst>
                <a:tab algn="l" pos="7135920"/>
              </a:tabLst>
            </a:pPr>
            <a:r>
              <a:rPr b="1" lang="ar-SA" sz="5400" spc="-1" strike="noStrike">
                <a:solidFill>
                  <a:srgbClr val="ffffff"/>
                </a:solidFill>
                <a:latin typeface="Arial"/>
                <a:cs typeface="Simplified Arabic"/>
              </a:rPr>
              <a:t>وَيَوْمَ تَقُومُ السَّاعَةُ يُقْسِمُ الْمُجْرِمُونَ مَا لَبِثُوا غَيْرَ سَاعَةٍ كَذَلِكَ كَانُوا يُؤْفَكُونَ</a:t>
            </a:r>
            <a:r>
              <a:rPr b="1" lang="en-US" sz="5400" spc="-1" strike="noStrike">
                <a:solidFill>
                  <a:srgbClr val="ffffff"/>
                </a:solidFill>
                <a:latin typeface="Arial"/>
              </a:rPr>
              <a:t>)</a:t>
            </a:r>
            <a:r>
              <a:rPr b="1" lang="ar-SA" sz="5400" spc="-1" strike="noStrike">
                <a:solidFill>
                  <a:srgbClr val="ffffff"/>
                </a:solidFill>
                <a:latin typeface="Arial"/>
                <a:cs typeface="Arial"/>
              </a:rPr>
              <a:t>٥٥</a:t>
            </a:r>
            <a:r>
              <a:rPr b="1" lang="en-US" sz="5400" spc="-1" strike="noStrike">
                <a:solidFill>
                  <a:srgbClr val="ffffff"/>
                </a:solidFill>
                <a:latin typeface="Arial"/>
              </a:rPr>
              <a:t>(</a:t>
            </a:r>
            <a:endParaRPr b="0" lang="en-US" sz="5400" spc="-1" strike="noStrike">
              <a:solidFill>
                <a:srgbClr val="000000"/>
              </a:solidFill>
              <a:latin typeface="Arial"/>
            </a:endParaRPr>
          </a:p>
        </p:txBody>
      </p:sp>
      <p:sp>
        <p:nvSpPr>
          <p:cNvPr id="432" name="PlaceHolder 2"/>
          <p:cNvSpPr>
            <a:spLocks noGrp="1"/>
          </p:cNvSpPr>
          <p:nvPr>
            <p:ph type="subTitle"/>
          </p:nvPr>
        </p:nvSpPr>
        <p:spPr>
          <a:xfrm>
            <a:off x="179280" y="2714760"/>
            <a:ext cx="8713440" cy="1752120"/>
          </a:xfrm>
          <a:prstGeom prst="rect">
            <a:avLst/>
          </a:prstGeom>
          <a:noFill/>
          <a:ln w="9360">
            <a:noFill/>
          </a:ln>
        </p:spPr>
        <p:txBody>
          <a:bodyPr numCol="1" spcCol="0" anchor="t">
            <a:noAutofit/>
          </a:bodyPr>
          <a:p>
            <a:pPr algn="ctr">
              <a:lnSpc>
                <a:spcPct val="80000"/>
              </a:lnSpc>
              <a:spcBef>
                <a:spcPts val="641"/>
              </a:spcBef>
              <a:buNone/>
              <a:tabLst>
                <a:tab algn="l" pos="0"/>
              </a:tabLst>
            </a:pPr>
            <a:r>
              <a:rPr b="1" lang="en-US" sz="3200" spc="-1" strike="noStrike">
                <a:solidFill>
                  <a:srgbClr val="ffff00"/>
                </a:solidFill>
                <a:latin typeface="Arial"/>
                <a:ea typeface="MS Mincho"/>
              </a:rPr>
              <a:t>On the day when the hour shall come, the guilty shall swear that they have not stayed for more than an hour; such was their lying.</a:t>
            </a:r>
            <a:endParaRPr b="0" lang="en-US" sz="3200" spc="-1" strike="noStrike">
              <a:latin typeface="Arial"/>
            </a:endParaRPr>
          </a:p>
        </p:txBody>
      </p:sp>
      <p:sp>
        <p:nvSpPr>
          <p:cNvPr id="433"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434" name="Rectangle 2"/>
          <p:cNvSpPr/>
          <p:nvPr/>
        </p:nvSpPr>
        <p:spPr>
          <a:xfrm>
            <a:off x="0" y="4357800"/>
            <a:ext cx="91436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en-US" sz="4400" spc="-1" strike="noStrike">
                <a:solidFill>
                  <a:srgbClr val="ffffff"/>
                </a:solidFill>
                <a:latin typeface="Adobe Arabic"/>
              </a:rPr>
              <a:t> اور جس دن قیامت بپا ہوگی توگناہگار لوگ قسمیں کھائیں گے کہ وہ دنیا میں لمحہ بھر سے زیادہ نہیں رہے اسی طرح وہ دنیا میں جھوٹ باندھتے رہے</a:t>
            </a:r>
            <a:endParaRPr b="0" lang="en-US" sz="4400" spc="-1" strike="noStrike">
              <a:latin typeface="Arial"/>
            </a:endParaRPr>
          </a:p>
        </p:txBody>
      </p:sp>
    </p:spTree>
  </p:cSld>
  <p:transition>
    <p:fade/>
  </p:transition>
</p:sld>
</file>

<file path=ppt/slides/slide9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5" name="PlaceHolder 1"/>
          <p:cNvSpPr>
            <a:spLocks noGrp="1"/>
          </p:cNvSpPr>
          <p:nvPr>
            <p:ph type="title"/>
          </p:nvPr>
        </p:nvSpPr>
        <p:spPr>
          <a:xfrm>
            <a:off x="685800" y="857160"/>
            <a:ext cx="7772040" cy="1469520"/>
          </a:xfrm>
          <a:prstGeom prst="rect">
            <a:avLst/>
          </a:prstGeom>
          <a:noFill/>
          <a:ln w="9360">
            <a:noFill/>
          </a:ln>
        </p:spPr>
        <p:txBody>
          <a:bodyPr numCol="1" spcCol="0" anchor="ctr">
            <a:noAutofit/>
          </a:bodyPr>
          <a:p>
            <a:pPr algn="ctr" rtl="1">
              <a:lnSpc>
                <a:spcPct val="115000"/>
              </a:lnSpc>
              <a:buNone/>
            </a:pPr>
            <a:r>
              <a:rPr b="1" lang="ar-SA" sz="5400" spc="-1" strike="noStrike">
                <a:solidFill>
                  <a:srgbClr val="ffffff"/>
                </a:solidFill>
                <a:latin typeface="Arial"/>
                <a:cs typeface="Simplified Arabic"/>
              </a:rPr>
              <a:t>وَقَالَ الَّذِينَ أُوتُوا الْعِلْمَ وَالْإِيمَانَ لَقَدْ لَبِثْتُمْ فِي كِتَابِ اللَّهِ إِلَى يَوْمِ الْبَعْثِ</a:t>
            </a:r>
            <a:r>
              <a:rPr b="1" lang="en-US" sz="5400" spc="-1" strike="noStrike">
                <a:solidFill>
                  <a:srgbClr val="ffffff"/>
                </a:solidFill>
                <a:latin typeface="Arial"/>
              </a:rPr>
              <a:t> </a:t>
            </a:r>
            <a:endParaRPr b="0" lang="en-US" sz="5400" spc="-1" strike="noStrike">
              <a:solidFill>
                <a:srgbClr val="000000"/>
              </a:solidFill>
              <a:latin typeface="Arial"/>
            </a:endParaRPr>
          </a:p>
        </p:txBody>
      </p:sp>
      <p:sp>
        <p:nvSpPr>
          <p:cNvPr id="436" name="PlaceHolder 2"/>
          <p:cNvSpPr>
            <a:spLocks noGrp="1"/>
          </p:cNvSpPr>
          <p:nvPr>
            <p:ph type="subTitle"/>
          </p:nvPr>
        </p:nvSpPr>
        <p:spPr>
          <a:xfrm>
            <a:off x="179280" y="2714760"/>
            <a:ext cx="8713440" cy="1752120"/>
          </a:xfrm>
          <a:prstGeom prst="rect">
            <a:avLst/>
          </a:prstGeom>
          <a:noFill/>
          <a:ln w="9360">
            <a:noFill/>
          </a:ln>
        </p:spPr>
        <p:txBody>
          <a:bodyPr numCol="1" spcCol="0" anchor="t">
            <a:noAutofit/>
          </a:bodyPr>
          <a:p>
            <a:pPr algn="ctr">
              <a:lnSpc>
                <a:spcPct val="80000"/>
              </a:lnSpc>
              <a:spcBef>
                <a:spcPts val="641"/>
              </a:spcBef>
              <a:buNone/>
              <a:tabLst>
                <a:tab algn="l" pos="0"/>
              </a:tabLst>
            </a:pPr>
            <a:r>
              <a:rPr b="1" lang="en-US" sz="3200" spc="-1" strike="noStrike">
                <a:solidFill>
                  <a:srgbClr val="ffff00"/>
                </a:solidFill>
                <a:latin typeface="Arial"/>
                <a:ea typeface="MS Mincho"/>
              </a:rPr>
              <a:t>Those who were given knowledge and faith will say: </a:t>
            </a:r>
            <a:r>
              <a:rPr b="1" lang="en-US" sz="3200" spc="-1" strike="noStrike">
                <a:solidFill>
                  <a:srgbClr val="ffff00"/>
                </a:solidFill>
                <a:latin typeface="Al-Arial"/>
                <a:ea typeface="MS Mincho"/>
              </a:rPr>
              <a:t>‘</a:t>
            </a:r>
            <a:r>
              <a:rPr b="1" lang="en-US" sz="3200" spc="-1" strike="noStrike">
                <a:solidFill>
                  <a:srgbClr val="ffff00"/>
                </a:solidFill>
                <a:latin typeface="Arial"/>
                <a:ea typeface="MS Mincho"/>
              </a:rPr>
              <a:t>Indeed you stayed according to the Book of All</a:t>
            </a:r>
            <a:r>
              <a:rPr b="1" lang="en-US" sz="3200" spc="-1" strike="noStrike">
                <a:solidFill>
                  <a:srgbClr val="ffff00"/>
                </a:solidFill>
                <a:latin typeface="Al-Arial"/>
                <a:ea typeface="MS Mincho"/>
              </a:rPr>
              <a:t>á</a:t>
            </a:r>
            <a:r>
              <a:rPr b="1" lang="en-US" sz="3200" spc="-1" strike="noStrike">
                <a:solidFill>
                  <a:srgbClr val="ffff00"/>
                </a:solidFill>
                <a:latin typeface="Arial"/>
                <a:ea typeface="MS Mincho"/>
              </a:rPr>
              <a:t>h, till the Day of Resurrection;</a:t>
            </a:r>
            <a:endParaRPr b="0" lang="en-US" sz="3200" spc="-1" strike="noStrike">
              <a:latin typeface="Arial"/>
            </a:endParaRPr>
          </a:p>
        </p:txBody>
      </p:sp>
      <p:sp>
        <p:nvSpPr>
          <p:cNvPr id="437"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438" name="Rectangle 2"/>
          <p:cNvSpPr/>
          <p:nvPr/>
        </p:nvSpPr>
        <p:spPr>
          <a:xfrm>
            <a:off x="0" y="4745160"/>
            <a:ext cx="91436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ar-AE" sz="4800" spc="-1" strike="noStrike">
                <a:solidFill>
                  <a:srgbClr val="ffffff"/>
                </a:solidFill>
                <a:latin typeface="Adobe Arabic"/>
                <a:cs typeface="Adobe Arabic"/>
              </a:rPr>
              <a:t>اور جن لوگوں کو خدا نے علم اور ایمان عطا کیا ہے وہ کہیں گے کہ کتاب کے مطابق تو تم دنیا میں قیامت آنے  تک رہتے سہتے رہے</a:t>
            </a:r>
            <a:endParaRPr b="0" lang="en-US" sz="4800" spc="-1" strike="noStrike">
              <a:latin typeface="Arial"/>
            </a:endParaRPr>
          </a:p>
        </p:txBody>
      </p:sp>
    </p:spTree>
  </p:cSld>
  <p:transition>
    <p:fade/>
  </p:transition>
</p:sld>
</file>

<file path=ppt/slides/slide9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9" name="PlaceHolder 1"/>
          <p:cNvSpPr>
            <a:spLocks noGrp="1"/>
          </p:cNvSpPr>
          <p:nvPr>
            <p:ph type="title"/>
          </p:nvPr>
        </p:nvSpPr>
        <p:spPr>
          <a:xfrm>
            <a:off x="685800" y="1413000"/>
            <a:ext cx="7772040" cy="1469520"/>
          </a:xfrm>
          <a:prstGeom prst="rect">
            <a:avLst/>
          </a:prstGeom>
          <a:noFill/>
          <a:ln w="9360">
            <a:noFill/>
          </a:ln>
        </p:spPr>
        <p:txBody>
          <a:bodyPr numCol="1" spcCol="0" anchor="ctr">
            <a:noAutofit/>
          </a:bodyPr>
          <a:p>
            <a:pPr algn="ctr" rtl="1">
              <a:lnSpc>
                <a:spcPct val="115000"/>
              </a:lnSpc>
              <a:buNone/>
            </a:pPr>
            <a:r>
              <a:rPr b="1" lang="ar-SA" sz="5400" spc="-1" strike="noStrike">
                <a:solidFill>
                  <a:srgbClr val="ffffff"/>
                </a:solidFill>
                <a:latin typeface="Arial"/>
                <a:cs typeface="Simplified Arabic"/>
              </a:rPr>
              <a:t>فَهَذَا يَوْمُ الْبَعْثِ وَلَكِنَّكُمْ كُنتُمْ لَا تَعْلَمُونَ</a:t>
            </a:r>
            <a:r>
              <a:rPr b="1" lang="en-US" sz="5400" spc="-1" strike="noStrike">
                <a:solidFill>
                  <a:srgbClr val="ffffff"/>
                </a:solidFill>
                <a:latin typeface="Arial"/>
              </a:rPr>
              <a:t>)</a:t>
            </a:r>
            <a:r>
              <a:rPr b="1" lang="en-US" sz="5400" spc="-1" strike="noStrike">
                <a:solidFill>
                  <a:srgbClr val="ffffff"/>
                </a:solidFill>
                <a:latin typeface="Arial"/>
              </a:rPr>
              <a:t> </a:t>
            </a:r>
            <a:r>
              <a:rPr b="1" lang="ar-SA" sz="5400" spc="-1" strike="noStrike">
                <a:solidFill>
                  <a:srgbClr val="ffffff"/>
                </a:solidFill>
                <a:latin typeface="Arial"/>
                <a:cs typeface="Arial"/>
              </a:rPr>
              <a:t>٥٦</a:t>
            </a:r>
            <a:r>
              <a:rPr b="1" lang="en-US" sz="5400" spc="-1" strike="noStrike">
                <a:solidFill>
                  <a:srgbClr val="ffffff"/>
                </a:solidFill>
                <a:latin typeface="Arial"/>
              </a:rPr>
              <a:t>(</a:t>
            </a:r>
            <a:endParaRPr b="0" lang="en-US" sz="5400" spc="-1" strike="noStrike">
              <a:solidFill>
                <a:srgbClr val="000000"/>
              </a:solidFill>
              <a:latin typeface="Arial"/>
            </a:endParaRPr>
          </a:p>
        </p:txBody>
      </p:sp>
      <p:sp>
        <p:nvSpPr>
          <p:cNvPr id="440" name="PlaceHolder 2"/>
          <p:cNvSpPr>
            <a:spLocks noGrp="1"/>
          </p:cNvSpPr>
          <p:nvPr>
            <p:ph type="subTitle"/>
          </p:nvPr>
        </p:nvSpPr>
        <p:spPr>
          <a:xfrm>
            <a:off x="179280" y="3643200"/>
            <a:ext cx="8713440" cy="1752120"/>
          </a:xfrm>
          <a:prstGeom prst="rect">
            <a:avLst/>
          </a:prstGeom>
          <a:noFill/>
          <a:ln w="9360">
            <a:noFill/>
          </a:ln>
        </p:spPr>
        <p:txBody>
          <a:bodyPr numCol="1" spcCol="0" anchor="t">
            <a:noAutofit/>
          </a:bodyPr>
          <a:p>
            <a:pPr algn="ctr">
              <a:lnSpc>
                <a:spcPct val="80000"/>
              </a:lnSpc>
              <a:spcBef>
                <a:spcPts val="641"/>
              </a:spcBef>
              <a:buNone/>
              <a:tabLst>
                <a:tab algn="l" pos="0"/>
              </a:tabLst>
            </a:pPr>
            <a:r>
              <a:rPr b="1" lang="en-US" sz="3200" spc="-1" strike="noStrike">
                <a:solidFill>
                  <a:srgbClr val="ffff00"/>
                </a:solidFill>
                <a:latin typeface="Arial"/>
                <a:ea typeface="MS Mincho"/>
              </a:rPr>
              <a:t>so this is the Day of Resurrection, but you did not know.</a:t>
            </a:r>
            <a:r>
              <a:rPr b="1" lang="en-US" sz="3200" spc="-1" strike="noStrike">
                <a:solidFill>
                  <a:srgbClr val="ffff00"/>
                </a:solidFill>
                <a:latin typeface="Al-Arial"/>
                <a:ea typeface="MS Mincho"/>
              </a:rPr>
              <a:t>’</a:t>
            </a:r>
            <a:endParaRPr b="0" lang="en-US" sz="3200" spc="-1" strike="noStrike">
              <a:latin typeface="Arial"/>
            </a:endParaRPr>
          </a:p>
        </p:txBody>
      </p:sp>
      <p:sp>
        <p:nvSpPr>
          <p:cNvPr id="441"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442" name="Rectangle 2"/>
          <p:cNvSpPr/>
          <p:nvPr/>
        </p:nvSpPr>
        <p:spPr>
          <a:xfrm>
            <a:off x="714240" y="474516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en-US" sz="4800" spc="-1" strike="noStrike">
                <a:solidFill>
                  <a:srgbClr val="ffffff"/>
                </a:solidFill>
                <a:latin typeface="Adobe Arabic"/>
              </a:rPr>
              <a:t>. پس یہ قیامت ہی کادن ہے مگر تم لوگ اسکا یقین ہی نہ رکھتے تھے</a:t>
            </a:r>
            <a:endParaRPr b="0" lang="en-US" sz="4800" spc="-1" strike="noStrike">
              <a:latin typeface="Arial"/>
            </a:endParaRPr>
          </a:p>
        </p:txBody>
      </p:sp>
    </p:spTree>
  </p:cSld>
  <p:transition>
    <p:fade/>
  </p:transition>
</p:sld>
</file>

<file path=ppt/slides/slide9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3" name="PlaceHolder 1"/>
          <p:cNvSpPr>
            <a:spLocks noGrp="1"/>
          </p:cNvSpPr>
          <p:nvPr>
            <p:ph type="title"/>
          </p:nvPr>
        </p:nvSpPr>
        <p:spPr>
          <a:xfrm>
            <a:off x="685800" y="1413000"/>
            <a:ext cx="7772040" cy="1469520"/>
          </a:xfrm>
          <a:prstGeom prst="rect">
            <a:avLst/>
          </a:prstGeom>
          <a:noFill/>
          <a:ln w="9360">
            <a:noFill/>
          </a:ln>
        </p:spPr>
        <p:txBody>
          <a:bodyPr numCol="1" spcCol="0" anchor="ctr">
            <a:noAutofit/>
          </a:bodyPr>
          <a:p>
            <a:pPr algn="ctr" rtl="1">
              <a:lnSpc>
                <a:spcPct val="115000"/>
              </a:lnSpc>
              <a:buNone/>
            </a:pPr>
            <a:r>
              <a:rPr b="1" lang="ar-SA" sz="5400" spc="-1" strike="noStrike">
                <a:solidFill>
                  <a:srgbClr val="ffffff"/>
                </a:solidFill>
                <a:latin typeface="Arial"/>
                <a:cs typeface="Simplified Arabic"/>
              </a:rPr>
              <a:t>فَيَوْمَئِذٍ لَّا يَنفَعُ الَّذِينَ ظَلَمُوا مَعْذِرَتُهُمْ وَلَا هُمْ يُسْتَعْتَبُونَ</a:t>
            </a:r>
            <a:r>
              <a:rPr b="1" lang="en-US" sz="5400" spc="-1" strike="noStrike">
                <a:solidFill>
                  <a:srgbClr val="ffffff"/>
                </a:solidFill>
                <a:latin typeface="Arial"/>
              </a:rPr>
              <a:t>)</a:t>
            </a:r>
            <a:r>
              <a:rPr b="1" lang="en-US" sz="5400" spc="-1" strike="noStrike">
                <a:solidFill>
                  <a:srgbClr val="ffffff"/>
                </a:solidFill>
                <a:latin typeface="Arial"/>
              </a:rPr>
              <a:t> </a:t>
            </a:r>
            <a:r>
              <a:rPr b="1" lang="ar-SA" sz="5400" spc="-1" strike="noStrike">
                <a:solidFill>
                  <a:srgbClr val="ffffff"/>
                </a:solidFill>
                <a:latin typeface="Arial"/>
                <a:cs typeface="Arial"/>
              </a:rPr>
              <a:t>٥٧</a:t>
            </a:r>
            <a:r>
              <a:rPr b="1" lang="en-US" sz="5400" spc="-1" strike="noStrike">
                <a:solidFill>
                  <a:srgbClr val="ffffff"/>
                </a:solidFill>
                <a:latin typeface="Arial"/>
              </a:rPr>
              <a:t>(</a:t>
            </a:r>
            <a:r>
              <a:rPr b="1" lang="en-US" sz="5400" spc="-1" strike="noStrike">
                <a:solidFill>
                  <a:srgbClr val="ffffff"/>
                </a:solidFill>
                <a:latin typeface="Arial"/>
              </a:rPr>
              <a:t> </a:t>
            </a:r>
            <a:endParaRPr b="0" lang="en-US" sz="5400" spc="-1" strike="noStrike">
              <a:solidFill>
                <a:srgbClr val="000000"/>
              </a:solidFill>
              <a:latin typeface="Arial"/>
            </a:endParaRPr>
          </a:p>
        </p:txBody>
      </p:sp>
      <p:sp>
        <p:nvSpPr>
          <p:cNvPr id="444" name="PlaceHolder 2"/>
          <p:cNvSpPr>
            <a:spLocks noGrp="1"/>
          </p:cNvSpPr>
          <p:nvPr>
            <p:ph type="subTitle"/>
          </p:nvPr>
        </p:nvSpPr>
        <p:spPr>
          <a:xfrm>
            <a:off x="179280" y="3429000"/>
            <a:ext cx="8713440" cy="1752120"/>
          </a:xfrm>
          <a:prstGeom prst="rect">
            <a:avLst/>
          </a:prstGeom>
          <a:noFill/>
          <a:ln w="9360">
            <a:noFill/>
          </a:ln>
        </p:spPr>
        <p:txBody>
          <a:bodyPr numCol="1" spcCol="0" anchor="t">
            <a:noAutofit/>
          </a:bodyPr>
          <a:p>
            <a:pPr algn="ctr">
              <a:lnSpc>
                <a:spcPct val="80000"/>
              </a:lnSpc>
              <a:spcBef>
                <a:spcPts val="641"/>
              </a:spcBef>
              <a:buNone/>
              <a:tabLst>
                <a:tab algn="l" pos="0"/>
              </a:tabLst>
            </a:pPr>
            <a:r>
              <a:rPr b="1" lang="en-US" sz="3200" spc="-1" strike="noStrike">
                <a:solidFill>
                  <a:srgbClr val="ffff00"/>
                </a:solidFill>
                <a:latin typeface="Arial"/>
                <a:ea typeface="MS Mincho"/>
              </a:rPr>
              <a:t>But on that day, the excuse of those who were unjust, shall not profit them, nor will they be allowed to make amends.</a:t>
            </a:r>
            <a:endParaRPr b="0" lang="en-US" sz="3200" spc="-1" strike="noStrike">
              <a:latin typeface="Arial"/>
            </a:endParaRPr>
          </a:p>
        </p:txBody>
      </p:sp>
      <p:sp>
        <p:nvSpPr>
          <p:cNvPr id="445" name="Text Box 4"/>
          <p:cNvSpPr/>
          <p:nvPr/>
        </p:nvSpPr>
        <p:spPr>
          <a:xfrm>
            <a:off x="428760" y="64080"/>
            <a:ext cx="8280000" cy="365040"/>
          </a:xfrm>
          <a:prstGeom prst="rect">
            <a:avLst/>
          </a:prstGeom>
          <a:gradFill rotWithShape="0">
            <a:gsLst>
              <a:gs pos="0">
                <a:srgbClr val="003399"/>
              </a:gs>
              <a:gs pos="100000">
                <a:srgbClr val="001847"/>
              </a:gs>
            </a:gsLst>
            <a:lin ang="5400000"/>
          </a:gradFill>
          <a:ln w="9525">
            <a:noFill/>
          </a:ln>
        </p:spPr>
        <p:style>
          <a:lnRef idx="0"/>
          <a:fillRef idx="0"/>
          <a:effectRef idx="0"/>
          <a:fontRef idx="minor"/>
        </p:style>
        <p:txBody>
          <a:bodyPr lIns="90000" rIns="90000" tIns="45000" bIns="45000" anchor="ctr">
            <a:spAutoFit/>
          </a:bodyPr>
          <a:p>
            <a:pPr algn="r">
              <a:lnSpc>
                <a:spcPct val="100000"/>
              </a:lnSpc>
              <a:buNone/>
            </a:pPr>
            <a:r>
              <a:rPr b="1" lang="en-US" sz="1800" spc="-1" strike="noStrike">
                <a:solidFill>
                  <a:srgbClr val="ffff99"/>
                </a:solidFill>
                <a:latin typeface="Arial"/>
              </a:rPr>
              <a:t>Sūrat ur-Rūm</a:t>
            </a:r>
            <a:endParaRPr b="0" lang="en-US" sz="1800" spc="-1" strike="noStrike">
              <a:latin typeface="Arial"/>
            </a:endParaRPr>
          </a:p>
        </p:txBody>
      </p:sp>
      <p:sp>
        <p:nvSpPr>
          <p:cNvPr id="446" name="Rectangle 2"/>
          <p:cNvSpPr/>
          <p:nvPr/>
        </p:nvSpPr>
        <p:spPr>
          <a:xfrm>
            <a:off x="800280" y="4745160"/>
            <a:ext cx="7772040" cy="1469520"/>
          </a:xfrm>
          <a:prstGeom prst="rect">
            <a:avLst/>
          </a:prstGeom>
          <a:noFill/>
          <a:ln w="9525">
            <a:noFill/>
          </a:ln>
        </p:spPr>
        <p:style>
          <a:lnRef idx="0"/>
          <a:fillRef idx="0"/>
          <a:effectRef idx="0"/>
          <a:fontRef idx="minor"/>
        </p:style>
        <p:txBody>
          <a:bodyPr lIns="90000" rIns="90000" tIns="45000" bIns="45000" anchor="ctr">
            <a:noAutofit/>
          </a:bodyPr>
          <a:p>
            <a:pPr algn="ctr" rtl="1">
              <a:lnSpc>
                <a:spcPct val="115000"/>
              </a:lnSpc>
              <a:buNone/>
            </a:pPr>
            <a:r>
              <a:rPr b="1" lang="en-US" sz="4400" spc="-1" strike="noStrike">
                <a:solidFill>
                  <a:srgbClr val="ffffff"/>
                </a:solidFill>
                <a:latin typeface="Adobe Arabic"/>
              </a:rPr>
              <a:t> ہاں آج کے دن سرکش لوگوں کوان کے عذر و معذرت کام نہ دیں گے اور نہ ان کی شنوائی ہوگی</a:t>
            </a:r>
            <a:endParaRPr b="0" lang="en-US" sz="4400" spc="-1" strike="noStrike">
              <a:latin typeface="Arial"/>
            </a:endParaRPr>
          </a:p>
        </p:txBody>
      </p:sp>
    </p:spTree>
  </p:cSld>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LibreOffice/7.2.6.2$Linux_X86_64 LibreOffice_project/20$Build-2</Application>
  <AppVersion>15.0000</AppVersion>
  <Words>4216</Words>
  <Paragraphs>429</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2005-07-27T05:58:58Z</dcterms:created>
  <dc:creator/>
  <dc:description/>
  <dc:language>en-US</dc:language>
  <cp:lastModifiedBy/>
  <dcterms:modified xsi:type="dcterms:W3CDTF">2014-09-30T11:09:28Z</dcterms:modified>
  <cp:revision>250</cp:revision>
  <dc:subject/>
  <dc:title>Sura E Room</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r8>1</vt:r8>
  </property>
  <property fmtid="{D5CDD505-2E9C-101B-9397-08002B2CF9AE}" pid="3" name="PresentationFormat">
    <vt:lpwstr>On-screen Show (4:3)</vt:lpwstr>
  </property>
  <property fmtid="{D5CDD505-2E9C-101B-9397-08002B2CF9AE}" pid="4" name="Slides">
    <vt:r8>105</vt:r8>
  </property>
</Properties>
</file>