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notesSlides/_rels/notesSlide8.xml.rels" ContentType="application/vnd.openxmlformats-package.relationships+xml"/>
  <Override PartName="/ppt/notesSlides/_rels/notesSlide4.xml.rels" ContentType="application/vnd.openxmlformats-package.relationships+xml"/>
  <Override PartName="/ppt/notesSlides/notesSlide4.xml" ContentType="application/vnd.openxmlformats-officedocument.presentationml.notesSlide+xml"/>
  <Override PartName="/ppt/notesSlides/notesSlide8.xml" ContentType="application/vnd.openxmlformats-officedocument.presentationml.notesSlide+xml"/>
  <Override PartName="/ppt/_rels/presentation.xml.rels" ContentType="application/vnd.openxmlformats-package.relationships+xml"/>
  <Override PartName="/ppt/media/image1.jpeg" ContentType="image/jpeg"/>
  <Override PartName="/ppt/media/image5.png" ContentType="image/png"/>
  <Override PartName="/ppt/media/image2.jpeg" ContentType="image/jpeg"/>
  <Override PartName="/ppt/media/image3.png" ContentType="image/png"/>
  <Override PartName="/ppt/media/image4.png" ContentType="image/png"/>
  <Override PartName="/ppt/media/image6.png" ContentType="image/pn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8.xml.rels" ContentType="application/vnd.openxmlformats-package.relationships+xml"/>
  <Override PartName="/ppt/slideLayouts/_rels/slideLayout5.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2.xml.rels" ContentType="application/vnd.openxmlformats-package.relationships+xml"/>
  <Override PartName="/ppt/slideLayouts/_rels/slideLayout1.xml.rels" ContentType="application/vnd.openxmlformats-package.relationships+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56.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_rels/slide57.xml.rels" ContentType="application/vnd.openxmlformats-package.relationships+xml"/>
  <Override PartName="/ppt/slides/_rels/slide61.xml.rels" ContentType="application/vnd.openxmlformats-package.relationships+xml"/>
  <Override PartName="/ppt/slides/_rels/slide20.xml.rels" ContentType="application/vnd.openxmlformats-package.relationships+xml"/>
  <Override PartName="/ppt/slides/_rels/slide16.xml.rels" ContentType="application/vnd.openxmlformats-package.relationships+xml"/>
  <Override PartName="/ppt/slides/_rels/slide19.xml.rels" ContentType="application/vnd.openxmlformats-package.relationships+xml"/>
  <Override PartName="/ppt/slides/_rels/slide23.xml.rels" ContentType="application/vnd.openxmlformats-package.relationships+xml"/>
  <Override PartName="/ppt/slides/_rels/slide24.xml.rels" ContentType="application/vnd.openxmlformats-package.relationships+xml"/>
  <Override PartName="/ppt/slides/_rels/slide25.xml.rels" ContentType="application/vnd.openxmlformats-package.relationships+xml"/>
  <Override PartName="/ppt/slides/_rels/slide26.xml.rels" ContentType="application/vnd.openxmlformats-package.relationships+xml"/>
  <Override PartName="/ppt/slides/_rels/slide21.xml.rels" ContentType="application/vnd.openxmlformats-package.relationships+xml"/>
  <Override PartName="/ppt/slides/_rels/slide17.xml.rels" ContentType="application/vnd.openxmlformats-package.relationships+xml"/>
  <Override PartName="/ppt/slides/_rels/slide27.xml.rels" ContentType="application/vnd.openxmlformats-package.relationships+xml"/>
  <Override PartName="/ppt/slides/_rels/slide22.xml.rels" ContentType="application/vnd.openxmlformats-package.relationships+xml"/>
  <Override PartName="/ppt/slides/_rels/slide18.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3.xml.rels" ContentType="application/vnd.openxmlformats-package.relationships+xml"/>
  <Override PartName="/ppt/slides/_rels/slide64.xml.rels" ContentType="application/vnd.openxmlformats-package.relationships+xml"/>
  <Override PartName="/ppt/slides/_rels/slide110.xml.rels" ContentType="application/vnd.openxmlformats-package.relationships+xml"/>
  <Override PartName="/ppt/slides/_rels/slide80.xml.rels" ContentType="application/vnd.openxmlformats-package.relationships+xml"/>
  <Override PartName="/ppt/slides/_rels/slide96.xml.rels" ContentType="application/vnd.openxmlformats-package.relationships+xml"/>
  <Override PartName="/ppt/slides/_rels/slide8.xml.rels" ContentType="application/vnd.openxmlformats-package.relationships+xml"/>
  <Override PartName="/ppt/slides/_rels/slide43.xml.rels" ContentType="application/vnd.openxmlformats-package.relationships+xml"/>
  <Override PartName="/ppt/slides/_rels/slide58.xml.rels" ContentType="application/vnd.openxmlformats-package.relationships+xml"/>
  <Override PartName="/ppt/slides/_rels/slide65.xml.rels" ContentType="application/vnd.openxmlformats-package.relationships+xml"/>
  <Override PartName="/ppt/slides/_rels/slide89.xml.rels" ContentType="application/vnd.openxmlformats-package.relationships+xml"/>
  <Override PartName="/ppt/slides/_rels/slide14.xml.rels" ContentType="application/vnd.openxmlformats-package.relationships+xml"/>
  <Override PartName="/ppt/slides/_rels/slide74.xml.rels" ContentType="application/vnd.openxmlformats-package.relationships+xml"/>
  <Override PartName="/ppt/slides/_rels/slide104.xml.rels" ContentType="application/vnd.openxmlformats-package.relationships+xml"/>
  <Override PartName="/ppt/slides/_rels/slide103.xml.rels" ContentType="application/vnd.openxmlformats-package.relationships+xml"/>
  <Override PartName="/ppt/slides/_rels/slide111.xml.rels" ContentType="application/vnd.openxmlformats-package.relationships+xml"/>
  <Override PartName="/ppt/slides/_rels/slide81.xml.rels" ContentType="application/vnd.openxmlformats-package.relationships+xml"/>
  <Override PartName="/ppt/slides/_rels/slide97.xml.rels" ContentType="application/vnd.openxmlformats-package.relationships+xml"/>
  <Override PartName="/ppt/slides/_rels/slide9.xml.rels" ContentType="application/vnd.openxmlformats-package.relationships+xml"/>
  <Override PartName="/ppt/slides/_rels/slide44.xml.rels" ContentType="application/vnd.openxmlformats-package.relationships+xml"/>
  <Override PartName="/ppt/slides/_rels/slide112.xml.rels" ContentType="application/vnd.openxmlformats-package.relationships+xml"/>
  <Override PartName="/ppt/slides/_rels/slide82.xml.rels" ContentType="application/vnd.openxmlformats-package.relationships+xml"/>
  <Override PartName="/ppt/slides/_rels/slide90.xml.rels" ContentType="application/vnd.openxmlformats-package.relationships+xml"/>
  <Override PartName="/ppt/slides/_rels/slide98.xml.rels" ContentType="application/vnd.openxmlformats-package.relationships+xml"/>
  <Override PartName="/ppt/slides/_rels/slide45.xml.rels" ContentType="application/vnd.openxmlformats-package.relationships+xml"/>
  <Override PartName="/ppt/slides/_rels/slide105.xml.rels" ContentType="application/vnd.openxmlformats-package.relationships+xml"/>
  <Override PartName="/ppt/slides/_rels/slide75.xml.rels" ContentType="application/vnd.openxmlformats-package.relationships+xml"/>
  <Override PartName="/ppt/slides/_rels/slide84.xml.rels" ContentType="application/vnd.openxmlformats-package.relationships+xml"/>
  <Override PartName="/ppt/slides/_rels/slide31.xml.rels" ContentType="application/vnd.openxmlformats-package.relationships+xml"/>
  <Override PartName="/ppt/slides/_rels/slide91.xml.rels" ContentType="application/vnd.openxmlformats-package.relationships+xml"/>
  <Override PartName="/ppt/slides/_rels/slide113.xml.rels" ContentType="application/vnd.openxmlformats-package.relationships+xml"/>
  <Override PartName="/ppt/slides/_rels/slide99.xml.rels" ContentType="application/vnd.openxmlformats-package.relationships+xml"/>
  <Override PartName="/ppt/slides/_rels/slide50.xml.rels" ContentType="application/vnd.openxmlformats-package.relationships+xml"/>
  <Override PartName="/ppt/slides/_rels/slide106.xml.rels" ContentType="application/vnd.openxmlformats-package.relationships+xml"/>
  <Override PartName="/ppt/slides/_rels/slide76.xml.rels" ContentType="application/vnd.openxmlformats-package.relationships+xml"/>
  <Override PartName="/ppt/slides/_rels/slide88.xml.rels" ContentType="application/vnd.openxmlformats-package.relationships+xml"/>
  <Override PartName="/ppt/slides/_rels/slide73.xml.rels" ContentType="application/vnd.openxmlformats-package.relationships+xml"/>
  <Override PartName="/ppt/slides/_rels/slide69.xml.rels" ContentType="application/vnd.openxmlformats-package.relationships+xml"/>
  <Override PartName="/ppt/slides/_rels/slide95.xml.rels" ContentType="application/vnd.openxmlformats-package.relationships+xml"/>
  <Override PartName="/ppt/slides/_rels/slide41.xml.rels" ContentType="application/vnd.openxmlformats-package.relationships+xml"/>
  <Override PartName="/ppt/slides/_rels/slide6.xml.rels" ContentType="application/vnd.openxmlformats-package.relationships+xml"/>
  <Override PartName="/ppt/slides/_rels/slide49.xml.rels" ContentType="application/vnd.openxmlformats-package.relationships+xml"/>
  <Override PartName="/ppt/slides/_rels/slide34.xml.rels" ContentType="application/vnd.openxmlformats-package.relationships+xml"/>
  <Override PartName="/ppt/slides/_rels/slide7.xml.rels" ContentType="application/vnd.openxmlformats-package.relationships+xml"/>
  <Override PartName="/ppt/slides/_rels/slide42.xml.rels" ContentType="application/vnd.openxmlformats-package.relationships+xml"/>
  <Override PartName="/ppt/slides/_rels/slide35.xml.rels" ContentType="application/vnd.openxmlformats-package.relationships+xml"/>
  <Override PartName="/ppt/slides/_rels/slide51.xml.rels" ContentType="application/vnd.openxmlformats-package.relationships+xml"/>
  <Override PartName="/ppt/slides/_rels/slide109.xml.rels" ContentType="application/vnd.openxmlformats-package.relationships+xml"/>
  <Override PartName="/ppt/slides/_rels/slide101.xml.rels" ContentType="application/vnd.openxmlformats-package.relationships+xml"/>
  <Override PartName="/ppt/slides/_rels/slide78.xml.rels" ContentType="application/vnd.openxmlformats-package.relationships+xml"/>
  <Override PartName="/ppt/slides/_rels/slide94.xml.rels" ContentType="application/vnd.openxmlformats-package.relationships+xml"/>
  <Override PartName="/ppt/slides/_rels/slide47.xml.rels" ContentType="application/vnd.openxmlformats-package.relationships+xml"/>
  <Override PartName="/ppt/slides/_rels/slide54.xml.rels" ContentType="application/vnd.openxmlformats-package.relationships+xml"/>
  <Override PartName="/ppt/slides/_rels/slide4.xml.rels" ContentType="application/vnd.openxmlformats-package.relationships+xml"/>
  <Override PartName="/ppt/slides/_rels/slide63.xml.rels" ContentType="application/vnd.openxmlformats-package.relationships+xml"/>
  <Override PartName="/ppt/slides/_rels/slide15.xml.rels" ContentType="application/vnd.openxmlformats-package.relationships+xml"/>
  <Override PartName="/ppt/slides/_rels/slide39.xml.rels" ContentType="application/vnd.openxmlformats-package.relationships+xml"/>
  <Override PartName="/ppt/slides/_rels/slide11.xml.rels" ContentType="application/vnd.openxmlformats-package.relationships+xml"/>
  <Override PartName="/ppt/slides/_rels/slide48.xml.rels" ContentType="application/vnd.openxmlformats-package.relationships+xml"/>
  <Override PartName="/ppt/slides/_rels/slide55.xml.rels" ContentType="application/vnd.openxmlformats-package.relationships+xml"/>
  <Override PartName="/ppt/slides/_rels/slide40.xml.rels" ContentType="application/vnd.openxmlformats-package.relationships+xml"/>
  <Override PartName="/ppt/slides/_rels/slide5.xml.rels" ContentType="application/vnd.openxmlformats-package.relationships+xml"/>
  <Override PartName="/ppt/slides/_rels/slide12.xml.rels" ContentType="application/vnd.openxmlformats-package.relationships+xml"/>
  <Override PartName="/ppt/slides/_rels/slide102.xml.rels" ContentType="application/vnd.openxmlformats-package.relationships+xml"/>
  <Override PartName="/ppt/slides/_rels/slide53.xml.rels" ContentType="application/vnd.openxmlformats-package.relationships+xml"/>
  <Override PartName="/ppt/slides/_rels/slide46.xml.rels" ContentType="application/vnd.openxmlformats-package.relationships+xml"/>
  <Override PartName="/ppt/slides/_rels/slide62.xml.rels" ContentType="application/vnd.openxmlformats-package.relationships+xml"/>
  <Override PartName="/ppt/slides/_rels/slide72.xml.rels" ContentType="application/vnd.openxmlformats-package.relationships+xml"/>
  <Override PartName="/ppt/slides/_rels/slide68.xml.rels" ContentType="application/vnd.openxmlformats-package.relationships+xml"/>
  <Override PartName="/ppt/slides/_rels/slide52.xml.rels" ContentType="application/vnd.openxmlformats-package.relationships+xml"/>
  <Override PartName="/ppt/slides/_rels/slide13.xml.rels" ContentType="application/vnd.openxmlformats-package.relationships+xml"/>
  <Override PartName="/ppt/slides/_rels/slide38.xml.rels" ContentType="application/vnd.openxmlformats-package.relationships+xml"/>
  <Override PartName="/ppt/slides/_rels/slide37.xml.rels" ContentType="application/vnd.openxmlformats-package.relationships+xml"/>
  <Override PartName="/ppt/slides/_rels/slide87.xml.rels" ContentType="application/vnd.openxmlformats-package.relationships+xml"/>
  <Override PartName="/ppt/slides/_rels/slide3.xml.rels" ContentType="application/vnd.openxmlformats-package.relationships+xml"/>
  <Override PartName="/ppt/slides/_rels/slide36.xml.rels" ContentType="application/vnd.openxmlformats-package.relationships+xml"/>
  <Override PartName="/ppt/slides/_rels/slide108.xml.rels" ContentType="application/vnd.openxmlformats-package.relationships+xml"/>
  <Override PartName="/ppt/slides/_rels/slide70.xml.rels" ContentType="application/vnd.openxmlformats-package.relationships+xml"/>
  <Override PartName="/ppt/slides/_rels/slide100.xml.rels" ContentType="application/vnd.openxmlformats-package.relationships+xml"/>
  <Override PartName="/ppt/slides/_rels/slide77.xml.rels" ContentType="application/vnd.openxmlformats-package.relationships+xml"/>
  <Override PartName="/ppt/slides/_rels/slide67.xml.rels" ContentType="application/vnd.openxmlformats-package.relationships+xml"/>
  <Override PartName="/ppt/slides/_rels/slide71.xml.rels" ContentType="application/vnd.openxmlformats-package.relationships+xml"/>
  <Override PartName="/ppt/slides/_rels/slide2.xml.rels" ContentType="application/vnd.openxmlformats-package.relationships+xml"/>
  <Override PartName="/ppt/slides/_rels/slide86.xml.rels" ContentType="application/vnd.openxmlformats-package.relationships+xml"/>
  <Override PartName="/ppt/slides/_rels/slide93.xml.rels" ContentType="application/vnd.openxmlformats-package.relationships+xml"/>
  <Override PartName="/ppt/slides/_rels/slide107.xml.rels" ContentType="application/vnd.openxmlformats-package.relationships+xml"/>
  <Override PartName="/ppt/slides/_rels/slide114.xml.rels" ContentType="application/vnd.openxmlformats-package.relationships+xml"/>
  <Override PartName="/ppt/slides/_rels/slide92.xml.rels" ContentType="application/vnd.openxmlformats-package.relationships+xml"/>
  <Override PartName="/ppt/slides/_rels/slide66.xml.rels" ContentType="application/vnd.openxmlformats-package.relationships+xml"/>
  <Override PartName="/ppt/slides/_rels/slide56.xml.rels" ContentType="application/vnd.openxmlformats-package.relationships+xml"/>
  <Override PartName="/ppt/slides/_rels/slide60.xml.rels" ContentType="application/vnd.openxmlformats-package.relationships+xml"/>
  <Override PartName="/ppt/slides/_rels/slide59.xml.rels" ContentType="application/vnd.openxmlformats-package.relationships+xml"/>
  <Override PartName="/ppt/slides/_rels/slide10.xml.rels" ContentType="application/vnd.openxmlformats-package.relationships+xml"/>
  <Override PartName="/ppt/slides/_rels/slide1.xml.rels" ContentType="application/vnd.openxmlformats-package.relationships+xml"/>
  <Override PartName="/ppt/slides/_rels/slide85.xml.rels" ContentType="application/vnd.openxmlformats-package.relationships+xml"/>
  <Override PartName="/ppt/slides/_rels/slide32.xml.rels" ContentType="application/vnd.openxmlformats-package.relationships+xml"/>
  <Override PartName="/ppt/slides/_rels/slide79.xml.rels" ContentType="application/vnd.openxmlformats-package.relationships+xml"/>
  <Override PartName="/ppt/slides/_rels/slide30.xml.rels" ContentType="application/vnd.openxmlformats-package.relationships+xml"/>
  <Override PartName="/ppt/slides/_rels/slide83.xml.rels" ContentType="application/vnd.openxmlformats-package.relationships+xml"/>
  <Override PartName="/ppt/slides/slide13.xml" ContentType="application/vnd.openxmlformats-officedocument.presentationml.slide+xml"/>
  <Override PartName="/ppt/slides/slide6.xml" ContentType="application/vnd.openxmlformats-officedocument.presentationml.slide+xml"/>
  <Override PartName="/ppt/slides/slide49.xml" ContentType="application/vnd.openxmlformats-officedocument.presentationml.slide+xml"/>
  <Override PartName="/ppt/slides/slide102.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44.xml" ContentType="application/vnd.openxmlformats-officedocument.presentationml.slide+xml"/>
  <Override PartName="/ppt/slides/slide9.xml" ContentType="application/vnd.openxmlformats-officedocument.presentationml.slide+xml"/>
  <Override PartName="/ppt/slides/slide16.xml" ContentType="application/vnd.openxmlformats-officedocument.presentationml.slide+xml"/>
  <Override PartName="/ppt/slides/slide81.xml" ContentType="application/vnd.openxmlformats-officedocument.presentationml.slide+xml"/>
  <Override PartName="/ppt/slides/slide48.xml" ContentType="application/vnd.openxmlformats-officedocument.presentationml.slide+xml"/>
  <Override PartName="/ppt/slides/slide101.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43.xml" ContentType="application/vnd.openxmlformats-officedocument.presentationml.slide+xml"/>
  <Override PartName="/ppt/slides/slide8.xml" ContentType="application/vnd.openxmlformats-officedocument.presentationml.slide+xml"/>
  <Override PartName="/ppt/slides/slide15.xml" ContentType="application/vnd.openxmlformats-officedocument.presentationml.slide+xml"/>
  <Override PartName="/ppt/slides/slide80.xml" ContentType="application/vnd.openxmlformats-officedocument.presentationml.slide+xml"/>
  <Override PartName="/ppt/slides/slide47.xml" ContentType="application/vnd.openxmlformats-officedocument.presentationml.slide+xml"/>
  <Override PartName="/ppt/slides/slide100.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s/slide109.xml" ContentType="application/vnd.openxmlformats-officedocument.presentationml.slide+xml"/>
  <Override PartName="/ppt/slides/slide42.xml" ContentType="application/vnd.openxmlformats-officedocument.presentationml.slide+xml"/>
  <Override PartName="/ppt/slides/slide7.xml" ContentType="application/vnd.openxmlformats-officedocument.presentationml.slide+xml"/>
  <Override PartName="/ppt/slides/slide14.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2.xml" ContentType="application/vnd.openxmlformats-officedocument.presentationml.slide+xml"/>
  <Override PartName="/ppt/slides/slide108.xml" ContentType="application/vnd.openxmlformats-officedocument.presentationml.slide+xml"/>
  <Override PartName="/ppt/slides/slide1.xml" ContentType="application/vnd.openxmlformats-officedocument.presentationml.slide+xml"/>
  <Override PartName="/ppt/slides/slide107.xml" ContentType="application/vnd.openxmlformats-officedocument.presentationml.slide+xml"/>
  <Override PartName="/ppt/slides/slide17.xml" ContentType="application/vnd.openxmlformats-officedocument.presentationml.slide+xml"/>
  <Override PartName="/ppt/slides/slide82.xml" ContentType="application/vnd.openxmlformats-officedocument.presentationml.slide+xml"/>
  <Override PartName="/ppt/slides/slide18.xml" ContentType="application/vnd.openxmlformats-officedocument.presentationml.slide+xml"/>
  <Override PartName="/ppt/slides/slide83.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70.xml" ContentType="application/vnd.openxmlformats-officedocument.presentationml.slide+xml"/>
  <Override PartName="/ppt/slides/slide69.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97.xml" ContentType="application/vnd.openxmlformats-officedocument.presentationml.slide+xml"/>
  <Override PartName="/ppt/slides/slide105.xml" ContentType="application/vnd.openxmlformats-officedocument.presentationml.slide+xml"/>
  <Override PartName="/ppt/slides/slide60.xml" ContentType="application/vnd.openxmlformats-officedocument.presentationml.slide+xml"/>
  <Override PartName="/ppt/slides/slide96.xml" ContentType="application/vnd.openxmlformats-officedocument.presentationml.slide+xml"/>
  <Override PartName="/ppt/slides/slide104.xml" ContentType="application/vnd.openxmlformats-officedocument.presentationml.slide+xml"/>
  <Override PartName="/ppt/slides/slide106.xml" ContentType="application/vnd.openxmlformats-officedocument.presentationml.slide+xml"/>
  <Override PartName="/ppt/slides/slide98.xml" ContentType="application/vnd.openxmlformats-officedocument.presentationml.slide+xml"/>
  <Override PartName="/ppt/slides/slide61.xml" ContentType="application/vnd.openxmlformats-officedocument.presentationml.slide+xml"/>
  <Override PartName="/ppt/slides/slide114.xml" ContentType="application/vnd.openxmlformats-officedocument.presentationml.slide+xml"/>
  <Override PartName="/ppt/slides/slide89.xml" ContentType="application/vnd.openxmlformats-officedocument.presentationml.slide+xml"/>
  <Override PartName="/ppt/slides/slide113.xml" ContentType="application/vnd.openxmlformats-officedocument.presentationml.slide+xml"/>
  <Override PartName="/ppt/slides/slide88.xml" ContentType="application/vnd.openxmlformats-officedocument.presentationml.slide+xml"/>
  <Override PartName="/ppt/slides/slide79.xml" ContentType="application/vnd.openxmlformats-officedocument.presentationml.slide+xml"/>
  <Override PartName="/ppt/slides/slide99.xml" ContentType="application/vnd.openxmlformats-officedocument.presentationml.slide+xml"/>
  <Override PartName="/ppt/slides/slide62.xml" ContentType="application/vnd.openxmlformats-officedocument.presentationml.slide+xml"/>
  <Override PartName="/ppt/slides/slide78.xml" ContentType="application/vnd.openxmlformats-officedocument.presentationml.slide+xml"/>
  <Override PartName="/ppt/slides/slide103.xml" ContentType="application/vnd.openxmlformats-officedocument.presentationml.slide+xml"/>
  <Override PartName="/ppt/slides/slide95.xml" ContentType="application/vnd.openxmlformats-officedocument.presentationml.slide+xml"/>
  <Override PartName="/ppt/slides/slide66.xml" ContentType="application/vnd.openxmlformats-officedocument.presentationml.slide+xml"/>
  <Override PartName="/ppt/slides/slide65.xml" ContentType="application/vnd.openxmlformats-officedocument.presentationml.slide+xml"/>
  <Override PartName="/ppt/slides/slide64.xml" ContentType="application/vnd.openxmlformats-officedocument.presentationml.slide+xml"/>
  <Override PartName="/ppt/slides/slide63.xml" ContentType="application/vnd.openxmlformats-officedocument.presentationml.slide+xml"/>
  <Override PartName="/ppt/slides/slide29.xml" ContentType="application/vnd.openxmlformats-officedocument.presentationml.slide+xml"/>
  <Override PartName="/ppt/slides/slide94.xml" ContentType="application/vnd.openxmlformats-officedocument.presentationml.slide+xml"/>
  <Override PartName="/ppt/slides/slide28.xml" ContentType="application/vnd.openxmlformats-officedocument.presentationml.slide+xml"/>
  <Override PartName="/ppt/slides/slide93.xml" ContentType="application/vnd.openxmlformats-officedocument.presentationml.slide+xml"/>
  <Override PartName="/ppt/slides/slide27.xml" ContentType="application/vnd.openxmlformats-officedocument.presentationml.slide+xml"/>
  <Override PartName="/ppt/slides/slide92.xml" ContentType="application/vnd.openxmlformats-officedocument.presentationml.slide+xml"/>
  <Override PartName="/ppt/slides/slide26.xml" ContentType="application/vnd.openxmlformats-officedocument.presentationml.slide+xml"/>
  <Override PartName="/ppt/slides/slide91.xml" ContentType="application/vnd.openxmlformats-officedocument.presentationml.slide+xml"/>
  <Override PartName="/ppt/slides/slide90.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12.xml" ContentType="application/vnd.openxmlformats-officedocument.presentationml.slide+xml"/>
  <Override PartName="/ppt/slides/slide59.xml" ContentType="application/vnd.openxmlformats-officedocument.presentationml.slide+xml"/>
  <Override PartName="/ppt/slides/slide21.xml" ContentType="application/vnd.openxmlformats-officedocument.presentationml.slide+xml"/>
  <Override PartName="/ppt/slides/slide111.xml" ContentType="application/vnd.openxmlformats-officedocument.presentationml.slide+xml"/>
  <Override PartName="/ppt/slides/slide58.xml" ContentType="application/vnd.openxmlformats-officedocument.presentationml.slide+xml"/>
  <Override PartName="/ppt/slides/slide19.xml" ContentType="application/vnd.openxmlformats-officedocument.presentationml.slide+xml"/>
  <Override PartName="/ppt/slides/slide84.xml" ContentType="application/vnd.openxmlformats-officedocument.presentationml.slide+xml"/>
  <Override PartName="/ppt/slides/slide20.xml" ContentType="application/vnd.openxmlformats-officedocument.presentationml.slide+xml"/>
  <Override PartName="/ppt/slides/slide110.xml" ContentType="application/vnd.openxmlformats-officedocument.presentationml.slide+xml"/>
  <Override PartName="/ppt/slides/slide57.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321" r:id="rId69"/>
    <p:sldId id="322" r:id="rId70"/>
    <p:sldId id="323" r:id="rId71"/>
    <p:sldId id="324" r:id="rId72"/>
    <p:sldId id="325" r:id="rId73"/>
    <p:sldId id="326" r:id="rId74"/>
    <p:sldId id="327" r:id="rId75"/>
    <p:sldId id="328" r:id="rId76"/>
    <p:sldId id="329" r:id="rId77"/>
    <p:sldId id="330" r:id="rId78"/>
    <p:sldId id="331" r:id="rId79"/>
    <p:sldId id="332" r:id="rId80"/>
    <p:sldId id="333" r:id="rId81"/>
    <p:sldId id="334" r:id="rId82"/>
    <p:sldId id="335" r:id="rId83"/>
    <p:sldId id="336" r:id="rId84"/>
    <p:sldId id="337" r:id="rId85"/>
    <p:sldId id="338" r:id="rId86"/>
    <p:sldId id="339" r:id="rId87"/>
    <p:sldId id="340" r:id="rId88"/>
    <p:sldId id="341" r:id="rId89"/>
    <p:sldId id="342" r:id="rId90"/>
    <p:sldId id="343" r:id="rId91"/>
    <p:sldId id="344" r:id="rId92"/>
    <p:sldId id="345" r:id="rId93"/>
    <p:sldId id="346" r:id="rId94"/>
    <p:sldId id="347" r:id="rId95"/>
    <p:sldId id="348" r:id="rId96"/>
    <p:sldId id="349" r:id="rId97"/>
    <p:sldId id="350" r:id="rId98"/>
    <p:sldId id="351" r:id="rId99"/>
    <p:sldId id="352" r:id="rId100"/>
    <p:sldId id="353" r:id="rId101"/>
    <p:sldId id="354" r:id="rId102"/>
    <p:sldId id="355" r:id="rId103"/>
    <p:sldId id="356" r:id="rId104"/>
    <p:sldId id="357" r:id="rId105"/>
    <p:sldId id="358" r:id="rId106"/>
    <p:sldId id="359" r:id="rId107"/>
    <p:sldId id="360" r:id="rId108"/>
    <p:sldId id="361" r:id="rId109"/>
    <p:sldId id="362" r:id="rId110"/>
    <p:sldId id="363" r:id="rId111"/>
    <p:sldId id="364" r:id="rId112"/>
    <p:sldId id="365" r:id="rId113"/>
    <p:sldId id="366" r:id="rId114"/>
    <p:sldId id="367" r:id="rId115"/>
    <p:sldId id="368" r:id="rId116"/>
    <p:sldId id="369" r:id="rId117"/>
  </p:sldIdLst>
  <p:sldSz cx="9144000" cy="6858000"/>
  <p:notesSz cx="6858000" cy="91440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50" Type="http://schemas.openxmlformats.org/officeDocument/2006/relationships/slide" Target="slides/slide47.xml"/><Relationship Id="rId51" Type="http://schemas.openxmlformats.org/officeDocument/2006/relationships/slide" Target="slides/slide48.xml"/><Relationship Id="rId52" Type="http://schemas.openxmlformats.org/officeDocument/2006/relationships/slide" Target="slides/slide49.xml"/><Relationship Id="rId53" Type="http://schemas.openxmlformats.org/officeDocument/2006/relationships/slide" Target="slides/slide50.xml"/><Relationship Id="rId54" Type="http://schemas.openxmlformats.org/officeDocument/2006/relationships/slide" Target="slides/slide51.xml"/><Relationship Id="rId55" Type="http://schemas.openxmlformats.org/officeDocument/2006/relationships/slide" Target="slides/slide52.xml"/><Relationship Id="rId56" Type="http://schemas.openxmlformats.org/officeDocument/2006/relationships/slide" Target="slides/slide53.xml"/><Relationship Id="rId57" Type="http://schemas.openxmlformats.org/officeDocument/2006/relationships/slide" Target="slides/slide54.xml"/><Relationship Id="rId58" Type="http://schemas.openxmlformats.org/officeDocument/2006/relationships/slide" Target="slides/slide55.xml"/><Relationship Id="rId59" Type="http://schemas.openxmlformats.org/officeDocument/2006/relationships/slide" Target="slides/slide56.xml"/><Relationship Id="rId60" Type="http://schemas.openxmlformats.org/officeDocument/2006/relationships/slide" Target="slides/slide57.xml"/><Relationship Id="rId61" Type="http://schemas.openxmlformats.org/officeDocument/2006/relationships/slide" Target="slides/slide58.xml"/><Relationship Id="rId62" Type="http://schemas.openxmlformats.org/officeDocument/2006/relationships/slide" Target="slides/slide59.xml"/><Relationship Id="rId63" Type="http://schemas.openxmlformats.org/officeDocument/2006/relationships/slide" Target="slides/slide60.xml"/><Relationship Id="rId64" Type="http://schemas.openxmlformats.org/officeDocument/2006/relationships/slide" Target="slides/slide61.xml"/><Relationship Id="rId65" Type="http://schemas.openxmlformats.org/officeDocument/2006/relationships/slide" Target="slides/slide62.xml"/><Relationship Id="rId66" Type="http://schemas.openxmlformats.org/officeDocument/2006/relationships/slide" Target="slides/slide63.xml"/><Relationship Id="rId67" Type="http://schemas.openxmlformats.org/officeDocument/2006/relationships/slide" Target="slides/slide64.xml"/><Relationship Id="rId68" Type="http://schemas.openxmlformats.org/officeDocument/2006/relationships/slide" Target="slides/slide65.xml"/><Relationship Id="rId69" Type="http://schemas.openxmlformats.org/officeDocument/2006/relationships/slide" Target="slides/slide66.xml"/><Relationship Id="rId70" Type="http://schemas.openxmlformats.org/officeDocument/2006/relationships/slide" Target="slides/slide67.xml"/><Relationship Id="rId71" Type="http://schemas.openxmlformats.org/officeDocument/2006/relationships/slide" Target="slides/slide68.xml"/><Relationship Id="rId72" Type="http://schemas.openxmlformats.org/officeDocument/2006/relationships/slide" Target="slides/slide69.xml"/><Relationship Id="rId73" Type="http://schemas.openxmlformats.org/officeDocument/2006/relationships/slide" Target="slides/slide70.xml"/><Relationship Id="rId74" Type="http://schemas.openxmlformats.org/officeDocument/2006/relationships/slide" Target="slides/slide71.xml"/><Relationship Id="rId75" Type="http://schemas.openxmlformats.org/officeDocument/2006/relationships/slide" Target="slides/slide72.xml"/><Relationship Id="rId76" Type="http://schemas.openxmlformats.org/officeDocument/2006/relationships/slide" Target="slides/slide73.xml"/><Relationship Id="rId77" Type="http://schemas.openxmlformats.org/officeDocument/2006/relationships/slide" Target="slides/slide74.xml"/><Relationship Id="rId78" Type="http://schemas.openxmlformats.org/officeDocument/2006/relationships/slide" Target="slides/slide75.xml"/><Relationship Id="rId79" Type="http://schemas.openxmlformats.org/officeDocument/2006/relationships/slide" Target="slides/slide76.xml"/><Relationship Id="rId80" Type="http://schemas.openxmlformats.org/officeDocument/2006/relationships/slide" Target="slides/slide77.xml"/><Relationship Id="rId81" Type="http://schemas.openxmlformats.org/officeDocument/2006/relationships/slide" Target="slides/slide78.xml"/><Relationship Id="rId82" Type="http://schemas.openxmlformats.org/officeDocument/2006/relationships/slide" Target="slides/slide79.xml"/><Relationship Id="rId83" Type="http://schemas.openxmlformats.org/officeDocument/2006/relationships/slide" Target="slides/slide80.xml"/><Relationship Id="rId84" Type="http://schemas.openxmlformats.org/officeDocument/2006/relationships/slide" Target="slides/slide81.xml"/><Relationship Id="rId85" Type="http://schemas.openxmlformats.org/officeDocument/2006/relationships/slide" Target="slides/slide82.xml"/><Relationship Id="rId86" Type="http://schemas.openxmlformats.org/officeDocument/2006/relationships/slide" Target="slides/slide83.xml"/><Relationship Id="rId87" Type="http://schemas.openxmlformats.org/officeDocument/2006/relationships/slide" Target="slides/slide84.xml"/><Relationship Id="rId88" Type="http://schemas.openxmlformats.org/officeDocument/2006/relationships/slide" Target="slides/slide85.xml"/><Relationship Id="rId89" Type="http://schemas.openxmlformats.org/officeDocument/2006/relationships/slide" Target="slides/slide86.xml"/><Relationship Id="rId90" Type="http://schemas.openxmlformats.org/officeDocument/2006/relationships/slide" Target="slides/slide87.xml"/><Relationship Id="rId91" Type="http://schemas.openxmlformats.org/officeDocument/2006/relationships/slide" Target="slides/slide88.xml"/><Relationship Id="rId92" Type="http://schemas.openxmlformats.org/officeDocument/2006/relationships/slide" Target="slides/slide89.xml"/><Relationship Id="rId93" Type="http://schemas.openxmlformats.org/officeDocument/2006/relationships/slide" Target="slides/slide90.xml"/><Relationship Id="rId94" Type="http://schemas.openxmlformats.org/officeDocument/2006/relationships/slide" Target="slides/slide91.xml"/><Relationship Id="rId95" Type="http://schemas.openxmlformats.org/officeDocument/2006/relationships/slide" Target="slides/slide92.xml"/><Relationship Id="rId96" Type="http://schemas.openxmlformats.org/officeDocument/2006/relationships/slide" Target="slides/slide93.xml"/><Relationship Id="rId97" Type="http://schemas.openxmlformats.org/officeDocument/2006/relationships/slide" Target="slides/slide94.xml"/><Relationship Id="rId98" Type="http://schemas.openxmlformats.org/officeDocument/2006/relationships/slide" Target="slides/slide95.xml"/><Relationship Id="rId99" Type="http://schemas.openxmlformats.org/officeDocument/2006/relationships/slide" Target="slides/slide96.xml"/><Relationship Id="rId100" Type="http://schemas.openxmlformats.org/officeDocument/2006/relationships/slide" Target="slides/slide97.xml"/><Relationship Id="rId101" Type="http://schemas.openxmlformats.org/officeDocument/2006/relationships/slide" Target="slides/slide98.xml"/><Relationship Id="rId102" Type="http://schemas.openxmlformats.org/officeDocument/2006/relationships/slide" Target="slides/slide99.xml"/><Relationship Id="rId103" Type="http://schemas.openxmlformats.org/officeDocument/2006/relationships/slide" Target="slides/slide100.xml"/><Relationship Id="rId104" Type="http://schemas.openxmlformats.org/officeDocument/2006/relationships/slide" Target="slides/slide101.xml"/><Relationship Id="rId105" Type="http://schemas.openxmlformats.org/officeDocument/2006/relationships/slide" Target="slides/slide102.xml"/><Relationship Id="rId106" Type="http://schemas.openxmlformats.org/officeDocument/2006/relationships/slide" Target="slides/slide103.xml"/><Relationship Id="rId107" Type="http://schemas.openxmlformats.org/officeDocument/2006/relationships/slide" Target="slides/slide104.xml"/><Relationship Id="rId108" Type="http://schemas.openxmlformats.org/officeDocument/2006/relationships/slide" Target="slides/slide105.xml"/><Relationship Id="rId109" Type="http://schemas.openxmlformats.org/officeDocument/2006/relationships/slide" Target="slides/slide106.xml"/><Relationship Id="rId110" Type="http://schemas.openxmlformats.org/officeDocument/2006/relationships/slide" Target="slides/slide107.xml"/><Relationship Id="rId111" Type="http://schemas.openxmlformats.org/officeDocument/2006/relationships/slide" Target="slides/slide108.xml"/><Relationship Id="rId112" Type="http://schemas.openxmlformats.org/officeDocument/2006/relationships/slide" Target="slides/slide109.xml"/><Relationship Id="rId113" Type="http://schemas.openxmlformats.org/officeDocument/2006/relationships/slide" Target="slides/slide110.xml"/><Relationship Id="rId114" Type="http://schemas.openxmlformats.org/officeDocument/2006/relationships/slide" Target="slides/slide111.xml"/><Relationship Id="rId115" Type="http://schemas.openxmlformats.org/officeDocument/2006/relationships/slide" Target="slides/slide112.xml"/><Relationship Id="rId116" Type="http://schemas.openxmlformats.org/officeDocument/2006/relationships/slide" Target="slides/slide113.xml"/><Relationship Id="rId117" Type="http://schemas.openxmlformats.org/officeDocument/2006/relationships/slide" Target="slides/slide114.xml"/><Relationship Id="rId118"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42"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r>
              <a:rPr b="0" lang="en-US" sz="2000" spc="-1" strike="noStrike">
                <a:latin typeface="Arial"/>
              </a:rPr>
              <a:t>Click to edit the notes format</a:t>
            </a:r>
            <a:endParaRPr b="0" lang="en-US" sz="2000" spc="-1" strike="noStrike">
              <a:latin typeface="Arial"/>
            </a:endParaRPr>
          </a:p>
        </p:txBody>
      </p:sp>
      <p:sp>
        <p:nvSpPr>
          <p:cNvPr id="43" name="PlaceHolder 3"/>
          <p:cNvSpPr>
            <a:spLocks noGrp="1"/>
          </p:cNvSpPr>
          <p:nvPr>
            <p:ph type="hdr"/>
          </p:nvPr>
        </p:nvSpPr>
        <p:spPr>
          <a:xfrm>
            <a:off x="0" y="0"/>
            <a:ext cx="3280680" cy="534240"/>
          </a:xfrm>
          <a:prstGeom prst="rect">
            <a:avLst/>
          </a:prstGeom>
          <a:noFill/>
          <a:ln w="0">
            <a:noFill/>
          </a:ln>
        </p:spPr>
        <p:txBody>
          <a:bodyPr lIns="0" rIns="0" tIns="0" bIns="0" anchor="t">
            <a:noAutofit/>
          </a:bodyPr>
          <a:p>
            <a:r>
              <a:rPr b="0" lang="en-US" sz="1400" spc="-1" strike="noStrike">
                <a:latin typeface="Times New Roman"/>
              </a:rPr>
              <a:t>&lt;header&gt;</a:t>
            </a:r>
            <a:endParaRPr b="0" lang="en-US" sz="1400" spc="-1" strike="noStrike">
              <a:latin typeface="Times New Roman"/>
            </a:endParaRPr>
          </a:p>
        </p:txBody>
      </p:sp>
      <p:sp>
        <p:nvSpPr>
          <p:cNvPr id="44" name="PlaceHolder 4"/>
          <p:cNvSpPr>
            <a:spLocks noGrp="1"/>
          </p:cNvSpPr>
          <p:nvPr>
            <p:ph type="dt"/>
          </p:nvPr>
        </p:nvSpPr>
        <p:spPr>
          <a:xfrm>
            <a:off x="4278960" y="0"/>
            <a:ext cx="3280680" cy="534240"/>
          </a:xfrm>
          <a:prstGeom prst="rect">
            <a:avLst/>
          </a:prstGeom>
          <a:noFill/>
          <a:ln w="0">
            <a:noFill/>
          </a:ln>
        </p:spPr>
        <p:txBody>
          <a:bodyPr lIns="0" rIns="0" tIns="0" bIns="0" anchor="t">
            <a:noAutofit/>
          </a:bodyPr>
          <a:p>
            <a:pPr algn="r">
              <a:buNone/>
            </a:pPr>
            <a:r>
              <a:rPr b="0" lang="en-US" sz="1400" spc="-1" strike="noStrike">
                <a:latin typeface="Times New Roman"/>
              </a:rPr>
              <a:t>&lt;date/time&gt;</a:t>
            </a:r>
            <a:endParaRPr b="0" lang="en-US" sz="1400" spc="-1" strike="noStrike">
              <a:latin typeface="Times New Roman"/>
            </a:endParaRPr>
          </a:p>
        </p:txBody>
      </p:sp>
      <p:sp>
        <p:nvSpPr>
          <p:cNvPr id="45" name="PlaceHolder 5"/>
          <p:cNvSpPr>
            <a:spLocks noGrp="1"/>
          </p:cNvSpPr>
          <p:nvPr>
            <p:ph type="ftr"/>
          </p:nvPr>
        </p:nvSpPr>
        <p:spPr>
          <a:xfrm>
            <a:off x="0" y="10157400"/>
            <a:ext cx="3280680" cy="534240"/>
          </a:xfrm>
          <a:prstGeom prst="rect">
            <a:avLst/>
          </a:prstGeom>
          <a:noFill/>
          <a:ln w="0">
            <a:noFill/>
          </a:ln>
        </p:spPr>
        <p:txBody>
          <a:bodyPr lIns="0" rIns="0" tIns="0" bIns="0" anchor="b">
            <a:noAutofit/>
          </a:bodyPr>
          <a:p>
            <a:r>
              <a:rPr b="0" lang="en-US" sz="1400" spc="-1" strike="noStrike">
                <a:latin typeface="Times New Roman"/>
              </a:rPr>
              <a:t>&lt;footer&gt;</a:t>
            </a:r>
            <a:endParaRPr b="0" lang="en-US" sz="1400" spc="-1" strike="noStrike">
              <a:latin typeface="Times New Roman"/>
            </a:endParaRPr>
          </a:p>
        </p:txBody>
      </p:sp>
      <p:sp>
        <p:nvSpPr>
          <p:cNvPr id="46" name="PlaceHolder 6"/>
          <p:cNvSpPr>
            <a:spLocks noGrp="1"/>
          </p:cNvSpPr>
          <p:nvPr>
            <p:ph type="sldNum"/>
          </p:nvPr>
        </p:nvSpPr>
        <p:spPr>
          <a:xfrm>
            <a:off x="4278960" y="10157400"/>
            <a:ext cx="3280680" cy="534240"/>
          </a:xfrm>
          <a:prstGeom prst="rect">
            <a:avLst/>
          </a:prstGeom>
          <a:noFill/>
          <a:ln w="0">
            <a:noFill/>
          </a:ln>
        </p:spPr>
        <p:txBody>
          <a:bodyPr lIns="0" rIns="0" tIns="0" bIns="0" anchor="b">
            <a:noAutofit/>
          </a:bodyPr>
          <a:p>
            <a:pPr algn="r">
              <a:buNone/>
            </a:pPr>
            <a:fld id="{39998005-4CAB-4FD6-8685-57D570844FFB}"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0" name="PlaceHolder 1"/>
          <p:cNvSpPr>
            <a:spLocks noGrp="1"/>
          </p:cNvSpPr>
          <p:nvPr>
            <p:ph type="sldImg"/>
          </p:nvPr>
        </p:nvSpPr>
        <p:spPr>
          <a:xfrm>
            <a:off x="1143000" y="685800"/>
            <a:ext cx="4571640" cy="3428640"/>
          </a:xfrm>
          <a:prstGeom prst="rect">
            <a:avLst/>
          </a:prstGeom>
          <a:ln w="0">
            <a:noFill/>
          </a:ln>
        </p:spPr>
      </p:sp>
      <p:sp>
        <p:nvSpPr>
          <p:cNvPr id="511" name="PlaceHolder 2"/>
          <p:cNvSpPr>
            <a:spLocks noGrp="1"/>
          </p:cNvSpPr>
          <p:nvPr>
            <p:ph type="body"/>
          </p:nvPr>
        </p:nvSpPr>
        <p:spPr>
          <a:xfrm>
            <a:off x="685800" y="4343400"/>
            <a:ext cx="5486040" cy="4114440"/>
          </a:xfrm>
          <a:prstGeom prst="rect">
            <a:avLst/>
          </a:prstGeom>
          <a:noFill/>
          <a:ln w="0">
            <a:noFill/>
          </a:ln>
        </p:spPr>
        <p:txBody>
          <a:bodyPr numCol="1" spcCol="0" anchor="t">
            <a:noAutofit/>
          </a:bodyPr>
          <a:p>
            <a:endParaRPr b="0" lang="en-US" sz="2000" spc="-1" strike="noStrike">
              <a:latin typeface="Arial"/>
            </a:endParaRPr>
          </a:p>
        </p:txBody>
      </p:sp>
      <p:sp>
        <p:nvSpPr>
          <p:cNvPr id="512" name="PlaceHolder 3"/>
          <p:cNvSpPr>
            <a:spLocks noGrp="1"/>
          </p:cNvSpPr>
          <p:nvPr>
            <p:ph type="sldNum"/>
          </p:nvPr>
        </p:nvSpPr>
        <p:spPr>
          <a:xfrm>
            <a:off x="3884760" y="8685360"/>
            <a:ext cx="2971440" cy="456840"/>
          </a:xfrm>
          <a:prstGeom prst="rect">
            <a:avLst/>
          </a:prstGeom>
          <a:noFill/>
          <a:ln w="0">
            <a:noFill/>
          </a:ln>
        </p:spPr>
        <p:txBody>
          <a:bodyPr numCol="1" spcCol="0" anchor="b">
            <a:noAutofit/>
          </a:bodyPr>
          <a:p>
            <a:pPr algn="r">
              <a:lnSpc>
                <a:spcPct val="100000"/>
              </a:lnSpc>
              <a:buNone/>
            </a:pPr>
            <a:fld id="{EFB93B1D-0E94-424B-AFD3-980947E89736}" type="slidenum">
              <a:rPr b="0" lang="en-US" sz="1200" spc="-1" strike="noStrike">
                <a:latin typeface="Times New Roman"/>
              </a:rPr>
              <a:t>&lt;number&gt;</a:t>
            </a:fld>
            <a:endParaRPr b="0" lang="en-US" sz="1200" spc="-1" strike="noStrike">
              <a:latin typeface="Times New Roman"/>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3" name="PlaceHolder 1"/>
          <p:cNvSpPr>
            <a:spLocks noGrp="1"/>
          </p:cNvSpPr>
          <p:nvPr>
            <p:ph type="sldImg"/>
          </p:nvPr>
        </p:nvSpPr>
        <p:spPr>
          <a:xfrm>
            <a:off x="1143000" y="685800"/>
            <a:ext cx="4571640" cy="3428640"/>
          </a:xfrm>
          <a:prstGeom prst="rect">
            <a:avLst/>
          </a:prstGeom>
          <a:ln w="0">
            <a:noFill/>
          </a:ln>
        </p:spPr>
      </p:sp>
      <p:sp>
        <p:nvSpPr>
          <p:cNvPr id="514" name="PlaceHolder 2"/>
          <p:cNvSpPr>
            <a:spLocks noGrp="1"/>
          </p:cNvSpPr>
          <p:nvPr>
            <p:ph type="body"/>
          </p:nvPr>
        </p:nvSpPr>
        <p:spPr>
          <a:xfrm>
            <a:off x="685800" y="4343400"/>
            <a:ext cx="5486040" cy="4114440"/>
          </a:xfrm>
          <a:prstGeom prst="rect">
            <a:avLst/>
          </a:prstGeom>
          <a:noFill/>
          <a:ln w="0">
            <a:noFill/>
          </a:ln>
        </p:spPr>
        <p:txBody>
          <a:bodyPr numCol="1" spcCol="0" anchor="t">
            <a:noAutofit/>
          </a:bodyPr>
          <a:p>
            <a:endParaRPr b="0" lang="en-US" sz="2000" spc="-1" strike="noStrike">
              <a:latin typeface="Arial"/>
            </a:endParaRPr>
          </a:p>
        </p:txBody>
      </p:sp>
      <p:sp>
        <p:nvSpPr>
          <p:cNvPr id="515" name="PlaceHolder 3"/>
          <p:cNvSpPr>
            <a:spLocks noGrp="1"/>
          </p:cNvSpPr>
          <p:nvPr>
            <p:ph type="sldNum"/>
          </p:nvPr>
        </p:nvSpPr>
        <p:spPr>
          <a:xfrm>
            <a:off x="3884760" y="8685360"/>
            <a:ext cx="2971440" cy="456840"/>
          </a:xfrm>
          <a:prstGeom prst="rect">
            <a:avLst/>
          </a:prstGeom>
          <a:noFill/>
          <a:ln w="0">
            <a:noFill/>
          </a:ln>
        </p:spPr>
        <p:txBody>
          <a:bodyPr numCol="1" spcCol="0" anchor="b">
            <a:noAutofit/>
          </a:bodyPr>
          <a:p>
            <a:pPr algn="r">
              <a:lnSpc>
                <a:spcPct val="100000"/>
              </a:lnSpc>
              <a:buNone/>
            </a:pPr>
            <a:fld id="{3F92DCA4-4F09-443C-8E9C-1B5860BF2C51}" type="slidenum">
              <a:rPr b="0" lang="en-US" sz="1200" spc="-1" strike="noStrike">
                <a:latin typeface="Times New Roman"/>
              </a:rPr>
              <a:t>&lt;number&gt;</a:t>
            </a:fld>
            <a:endParaRPr b="0" lang="en-US"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85800" y="2130480"/>
            <a:ext cx="7772040" cy="1469520"/>
          </a:xfrm>
          <a:prstGeom prst="rect">
            <a:avLst/>
          </a:prstGeom>
          <a:noFill/>
          <a:ln w="0">
            <a:noFill/>
          </a:ln>
        </p:spPr>
        <p:txBody>
          <a:bodyPr lIns="0" rIns="0" tIns="0" bIns="0" anchor="ctr">
            <a:noAutofit/>
          </a:bodyPr>
          <a:p>
            <a:endParaRPr b="0" lang="en-US" sz="4400" spc="-1" strike="noStrike">
              <a:solidFill>
                <a:srgbClr val="000000"/>
              </a:solidFill>
              <a:latin typeface="Arial"/>
            </a:endParaRPr>
          </a:p>
        </p:txBody>
      </p:sp>
      <p:sp>
        <p:nvSpPr>
          <p:cNvPr id="2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1" lang="en-US" sz="3200" spc="-1" strike="noStrike">
              <a:solidFill>
                <a:srgbClr val="ffff00"/>
              </a:solidFill>
              <a:latin typeface="Arial"/>
            </a:endParaRPr>
          </a:p>
        </p:txBody>
      </p:sp>
      <p:sp>
        <p:nvSpPr>
          <p:cNvPr id="2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1" lang="en-US" sz="3200" spc="-1" strike="noStrike">
              <a:solidFill>
                <a:srgbClr val="ffff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85800" y="2130480"/>
            <a:ext cx="7772040" cy="1469520"/>
          </a:xfrm>
          <a:prstGeom prst="rect">
            <a:avLst/>
          </a:prstGeom>
          <a:noFill/>
          <a:ln w="0">
            <a:noFill/>
          </a:ln>
        </p:spPr>
        <p:txBody>
          <a:bodyPr lIns="0" rIns="0" tIns="0" bIns="0" anchor="ctr">
            <a:noAutofit/>
          </a:bodyPr>
          <a:p>
            <a:endParaRPr b="0" lang="en-US" sz="4400" spc="-1" strike="noStrike">
              <a:solidFill>
                <a:srgbClr val="000000"/>
              </a:solidFill>
              <a:latin typeface="Arial"/>
            </a:endParaRPr>
          </a:p>
        </p:txBody>
      </p:sp>
      <p:sp>
        <p:nvSpPr>
          <p:cNvPr id="3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1" lang="en-US" sz="3200" spc="-1" strike="noStrike">
              <a:solidFill>
                <a:srgbClr val="ffff00"/>
              </a:solidFill>
              <a:latin typeface="Arial"/>
            </a:endParaRPr>
          </a:p>
        </p:txBody>
      </p:sp>
      <p:sp>
        <p:nvSpPr>
          <p:cNvPr id="3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1" lang="en-US" sz="3200" spc="-1" strike="noStrike">
              <a:solidFill>
                <a:srgbClr val="ffff00"/>
              </a:solidFill>
              <a:latin typeface="Arial"/>
            </a:endParaRPr>
          </a:p>
        </p:txBody>
      </p:sp>
      <p:sp>
        <p:nvSpPr>
          <p:cNvPr id="3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1" lang="en-US" sz="3200" spc="-1" strike="noStrike">
              <a:solidFill>
                <a:srgbClr val="ffff00"/>
              </a:solidFill>
              <a:latin typeface="Arial"/>
            </a:endParaRPr>
          </a:p>
        </p:txBody>
      </p:sp>
      <p:sp>
        <p:nvSpPr>
          <p:cNvPr id="3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1" lang="en-US" sz="3200" spc="-1" strike="noStrike">
              <a:solidFill>
                <a:srgbClr val="ffff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85800" y="2130480"/>
            <a:ext cx="7772040" cy="1469520"/>
          </a:xfrm>
          <a:prstGeom prst="rect">
            <a:avLst/>
          </a:prstGeom>
          <a:noFill/>
          <a:ln w="0">
            <a:noFill/>
          </a:ln>
        </p:spPr>
        <p:txBody>
          <a:bodyPr lIns="0" rIns="0" tIns="0" bIns="0" anchor="ctr">
            <a:noAutofit/>
          </a:bodyPr>
          <a:p>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1" lang="en-US" sz="3200" spc="-1" strike="noStrike">
              <a:solidFill>
                <a:srgbClr val="ffff00"/>
              </a:solidFill>
              <a:latin typeface="Arial"/>
            </a:endParaRPr>
          </a:p>
        </p:txBody>
      </p:sp>
      <p:sp>
        <p:nvSpPr>
          <p:cNvPr id="3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1" lang="en-US" sz="3200" spc="-1" strike="noStrike">
              <a:solidFill>
                <a:srgbClr val="ffff00"/>
              </a:solidFill>
              <a:latin typeface="Arial"/>
            </a:endParaRPr>
          </a:p>
        </p:txBody>
      </p:sp>
      <p:sp>
        <p:nvSpPr>
          <p:cNvPr id="3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1" lang="en-US" sz="3200" spc="-1" strike="noStrike">
              <a:solidFill>
                <a:srgbClr val="ffff00"/>
              </a:solidFill>
              <a:latin typeface="Arial"/>
            </a:endParaRPr>
          </a:p>
        </p:txBody>
      </p:sp>
      <p:sp>
        <p:nvSpPr>
          <p:cNvPr id="3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1" lang="en-US" sz="3200" spc="-1" strike="noStrike">
              <a:solidFill>
                <a:srgbClr val="ffff00"/>
              </a:solidFill>
              <a:latin typeface="Arial"/>
            </a:endParaRPr>
          </a:p>
        </p:txBody>
      </p:sp>
      <p:sp>
        <p:nvSpPr>
          <p:cNvPr id="3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1" lang="en-US" sz="3200" spc="-1" strike="noStrike">
              <a:solidFill>
                <a:srgbClr val="ffff00"/>
              </a:solidFill>
              <a:latin typeface="Arial"/>
            </a:endParaRPr>
          </a:p>
        </p:txBody>
      </p:sp>
      <p:sp>
        <p:nvSpPr>
          <p:cNvPr id="4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1" lang="en-US" sz="3200" spc="-1" strike="noStrike">
              <a:solidFill>
                <a:srgbClr val="ffff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2130480"/>
            <a:ext cx="7772040" cy="1469520"/>
          </a:xfrm>
          <a:prstGeom prst="rect">
            <a:avLst/>
          </a:prstGeom>
          <a:noFill/>
          <a:ln w="0">
            <a:noFill/>
          </a:ln>
        </p:spPr>
        <p:txBody>
          <a:bodyPr lIns="0" rIns="0" tIns="0" bIns="0" anchor="ctr">
            <a:noAutofit/>
          </a:bodyPr>
          <a:p>
            <a:endParaRPr b="0" lang="en-US" sz="4400" spc="-1" strike="noStrike">
              <a:solidFill>
                <a:srgbClr val="000000"/>
              </a:solidFill>
              <a:latin typeface="Arial"/>
            </a:endParaRPr>
          </a:p>
        </p:txBody>
      </p:sp>
      <p:sp>
        <p:nvSpPr>
          <p:cNvPr id="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85800" y="2130480"/>
            <a:ext cx="7772040" cy="1469520"/>
          </a:xfrm>
          <a:prstGeom prst="rect">
            <a:avLst/>
          </a:prstGeom>
          <a:noFill/>
          <a:ln w="0">
            <a:noFill/>
          </a:ln>
        </p:spPr>
        <p:txBody>
          <a:bodyPr lIns="0" rIns="0" tIns="0" bIns="0" anchor="ctr">
            <a:noAutofit/>
          </a:bodyPr>
          <a:p>
            <a:endParaRPr b="0" lang="en-US" sz="4400" spc="-1" strike="noStrike">
              <a:solidFill>
                <a:srgbClr val="000000"/>
              </a:solidFill>
              <a:latin typeface="Arial"/>
            </a:endParaRPr>
          </a:p>
        </p:txBody>
      </p:sp>
      <p:sp>
        <p:nvSpPr>
          <p:cNvPr id="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1" lang="en-US" sz="3200" spc="-1" strike="noStrike">
              <a:solidFill>
                <a:srgbClr val="ffff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85800" y="2130480"/>
            <a:ext cx="7772040" cy="1469520"/>
          </a:xfrm>
          <a:prstGeom prst="rect">
            <a:avLst/>
          </a:prstGeom>
          <a:noFill/>
          <a:ln w="0">
            <a:noFill/>
          </a:ln>
        </p:spPr>
        <p:txBody>
          <a:bodyPr lIns="0" rIns="0" tIns="0" bIns="0" anchor="ctr">
            <a:noAutofit/>
          </a:bodyPr>
          <a:p>
            <a:endParaRPr b="0" lang="en-US" sz="4400" spc="-1" strike="noStrike">
              <a:solidFill>
                <a:srgbClr val="000000"/>
              </a:solidFill>
              <a:latin typeface="Arial"/>
            </a:endParaRPr>
          </a:p>
        </p:txBody>
      </p:sp>
      <p:sp>
        <p:nvSpPr>
          <p:cNvPr id="1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1" lang="en-US" sz="3200" spc="-1" strike="noStrike">
              <a:solidFill>
                <a:srgbClr val="ffff00"/>
              </a:solidFill>
              <a:latin typeface="Arial"/>
            </a:endParaRPr>
          </a:p>
        </p:txBody>
      </p:sp>
      <p:sp>
        <p:nvSpPr>
          <p:cNvPr id="1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1" lang="en-US" sz="3200" spc="-1" strike="noStrike">
              <a:solidFill>
                <a:srgbClr val="ffff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85800" y="2130480"/>
            <a:ext cx="7772040" cy="1469520"/>
          </a:xfrm>
          <a:prstGeom prst="rect">
            <a:avLst/>
          </a:prstGeom>
          <a:noFill/>
          <a:ln w="0">
            <a:noFill/>
          </a:ln>
        </p:spPr>
        <p:txBody>
          <a:bodyPr lIns="0" rIns="0" tIns="0" bIns="0" anchor="ctr">
            <a:noAutofit/>
          </a:bodyPr>
          <a:p>
            <a:endParaRPr b="0" lang="en-US" sz="4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85800" y="2130480"/>
            <a:ext cx="7772040" cy="6813000"/>
          </a:xfrm>
          <a:prstGeom prst="rect">
            <a:avLst/>
          </a:prstGeom>
          <a:noFill/>
          <a:ln w="0">
            <a:noFill/>
          </a:ln>
        </p:spPr>
        <p:txBody>
          <a:bodyPr lIns="0" rIns="0" tIns="0" bIns="0" anchor="ctr">
            <a:noAutofit/>
          </a:bodyPr>
          <a:p>
            <a:pPr algn="ctr">
              <a:buNone/>
            </a:pP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85800" y="2130480"/>
            <a:ext cx="7772040" cy="1469520"/>
          </a:xfrm>
          <a:prstGeom prst="rect">
            <a:avLst/>
          </a:prstGeom>
          <a:noFill/>
          <a:ln w="0">
            <a:noFill/>
          </a:ln>
        </p:spPr>
        <p:txBody>
          <a:bodyPr lIns="0" rIns="0" tIns="0" bIns="0" anchor="ctr">
            <a:noAutofit/>
          </a:bodyPr>
          <a:p>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1" lang="en-US" sz="3200" spc="-1" strike="noStrike">
              <a:solidFill>
                <a:srgbClr val="ffff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1" lang="en-US" sz="3200" spc="-1" strike="noStrike">
              <a:solidFill>
                <a:srgbClr val="ffff00"/>
              </a:solidFill>
              <a:latin typeface="Arial"/>
            </a:endParaRPr>
          </a:p>
        </p:txBody>
      </p:sp>
      <p:sp>
        <p:nvSpPr>
          <p:cNvPr id="1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1" lang="en-US" sz="3200" spc="-1" strike="noStrike">
              <a:solidFill>
                <a:srgbClr val="ffff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85800" y="2130480"/>
            <a:ext cx="7772040" cy="1469520"/>
          </a:xfrm>
          <a:prstGeom prst="rect">
            <a:avLst/>
          </a:prstGeom>
          <a:noFill/>
          <a:ln w="0">
            <a:noFill/>
          </a:ln>
        </p:spPr>
        <p:txBody>
          <a:bodyPr lIns="0" rIns="0" tIns="0" bIns="0" anchor="ctr">
            <a:noAutofit/>
          </a:bodyPr>
          <a:p>
            <a:endParaRPr b="0" lang="en-US" sz="4400" spc="-1" strike="noStrike">
              <a:solidFill>
                <a:srgbClr val="000000"/>
              </a:solidFill>
              <a:latin typeface="Arial"/>
            </a:endParaRPr>
          </a:p>
        </p:txBody>
      </p:sp>
      <p:sp>
        <p:nvSpPr>
          <p:cNvPr id="1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1" lang="en-US" sz="3200" spc="-1" strike="noStrike">
              <a:solidFill>
                <a:srgbClr val="ffff00"/>
              </a:solidFill>
              <a:latin typeface="Arial"/>
            </a:endParaRPr>
          </a:p>
        </p:txBody>
      </p:sp>
      <p:sp>
        <p:nvSpPr>
          <p:cNvPr id="2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1" lang="en-US" sz="3200" spc="-1" strike="noStrike">
              <a:solidFill>
                <a:srgbClr val="ffff00"/>
              </a:solidFill>
              <a:latin typeface="Arial"/>
            </a:endParaRPr>
          </a:p>
        </p:txBody>
      </p:sp>
      <p:sp>
        <p:nvSpPr>
          <p:cNvPr id="2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1" lang="en-US" sz="3200" spc="-1" strike="noStrike">
              <a:solidFill>
                <a:srgbClr val="ffff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85800" y="2130480"/>
            <a:ext cx="7772040" cy="1469520"/>
          </a:xfrm>
          <a:prstGeom prst="rect">
            <a:avLst/>
          </a:prstGeom>
          <a:noFill/>
          <a:ln w="0">
            <a:noFill/>
          </a:ln>
        </p:spPr>
        <p:txBody>
          <a:bodyPr lIns="0" rIns="0" tIns="0" bIns="0" anchor="ctr">
            <a:noAutofit/>
          </a:bodyPr>
          <a:p>
            <a:endParaRPr b="0" lang="en-US" sz="4400" spc="-1" strike="noStrike">
              <a:solidFill>
                <a:srgbClr val="000000"/>
              </a:solidFill>
              <a:latin typeface="Arial"/>
            </a:endParaRPr>
          </a:p>
        </p:txBody>
      </p:sp>
      <p:sp>
        <p:nvSpPr>
          <p:cNvPr id="2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1" lang="en-US" sz="3200" spc="-1" strike="noStrike">
              <a:solidFill>
                <a:srgbClr val="ffff00"/>
              </a:solidFill>
              <a:latin typeface="Arial"/>
            </a:endParaRPr>
          </a:p>
        </p:txBody>
      </p:sp>
      <p:sp>
        <p:nvSpPr>
          <p:cNvPr id="2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1" lang="en-US" sz="3200" spc="-1" strike="noStrike">
              <a:solidFill>
                <a:srgbClr val="ffff00"/>
              </a:solidFill>
              <a:latin typeface="Arial"/>
            </a:endParaRPr>
          </a:p>
        </p:txBody>
      </p:sp>
      <p:sp>
        <p:nvSpPr>
          <p:cNvPr id="2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1" lang="en-US" sz="3200" spc="-1" strike="noStrike">
              <a:solidFill>
                <a:srgbClr val="ffff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469520"/>
          </a:xfrm>
          <a:prstGeom prst="rect">
            <a:avLst/>
          </a:prstGeom>
          <a:noFill/>
          <a:ln w="9360">
            <a:noFill/>
          </a:ln>
        </p:spPr>
        <p:txBody>
          <a:bodyPr numCol="1" spcCol="0" anchor="ctr">
            <a:noAutofit/>
          </a:bodyPr>
          <a:p>
            <a:pPr algn="ctr">
              <a:lnSpc>
                <a:spcPct val="100000"/>
              </a:lnSpc>
              <a:buNone/>
            </a:pPr>
            <a:r>
              <a:rPr b="1" lang="en-US" sz="4400" spc="-1" strike="noStrike">
                <a:solidFill>
                  <a:srgbClr val="ffff00"/>
                </a:solidFill>
                <a:latin typeface="Arial"/>
              </a:rPr>
              <a:t>Click to edit Master title style</a:t>
            </a:r>
            <a:endParaRPr b="0" lang="en-US" sz="4400" spc="-1" strike="noStrike">
              <a:solidFill>
                <a:srgbClr val="000000"/>
              </a:solidFill>
              <a:latin typeface="Arial"/>
            </a:endParaRPr>
          </a:p>
        </p:txBody>
      </p:sp>
      <p:sp>
        <p:nvSpPr>
          <p:cNvPr id="1" name="PlaceHolder 2"/>
          <p:cNvSpPr>
            <a:spLocks noGrp="1"/>
          </p:cNvSpPr>
          <p:nvPr>
            <p:ph type="dt"/>
          </p:nvPr>
        </p:nvSpPr>
        <p:spPr>
          <a:xfrm>
            <a:off x="457200" y="6245280"/>
            <a:ext cx="2133360" cy="475920"/>
          </a:xfrm>
          <a:prstGeom prst="rect">
            <a:avLst/>
          </a:prstGeom>
          <a:noFill/>
          <a:ln w="9360">
            <a:noFill/>
          </a:ln>
        </p:spPr>
        <p:txBody>
          <a:bodyPr numCol="1" spcCol="0" anchor="t">
            <a:noAutofit/>
          </a:bodyPr>
          <a:p>
            <a:endParaRPr b="0" lang="en-US" sz="2400" spc="-1" strike="noStrike">
              <a:latin typeface="Times New Roman"/>
            </a:endParaRPr>
          </a:p>
        </p:txBody>
      </p:sp>
      <p:sp>
        <p:nvSpPr>
          <p:cNvPr id="2" name="PlaceHolder 3"/>
          <p:cNvSpPr>
            <a:spLocks noGrp="1"/>
          </p:cNvSpPr>
          <p:nvPr>
            <p:ph type="ftr"/>
          </p:nvPr>
        </p:nvSpPr>
        <p:spPr>
          <a:xfrm>
            <a:off x="3124080" y="6245280"/>
            <a:ext cx="2895120" cy="475920"/>
          </a:xfrm>
          <a:prstGeom prst="rect">
            <a:avLst/>
          </a:prstGeom>
          <a:noFill/>
          <a:ln w="9360">
            <a:noFill/>
          </a:ln>
        </p:spPr>
        <p:txBody>
          <a:bodyPr numCol="1" spcCol="0" anchor="t">
            <a:noAutofit/>
          </a:bodyPr>
          <a:p>
            <a:endParaRPr b="0" lang="en-US" sz="2400" spc="-1" strike="noStrike">
              <a:latin typeface="Times New Roman"/>
            </a:endParaRPr>
          </a:p>
        </p:txBody>
      </p:sp>
      <p:sp>
        <p:nvSpPr>
          <p:cNvPr id="3" name="PlaceHolder 4"/>
          <p:cNvSpPr>
            <a:spLocks noGrp="1"/>
          </p:cNvSpPr>
          <p:nvPr>
            <p:ph type="sldNum"/>
          </p:nvPr>
        </p:nvSpPr>
        <p:spPr>
          <a:xfrm>
            <a:off x="6553080" y="6245280"/>
            <a:ext cx="2133360" cy="475920"/>
          </a:xfrm>
          <a:prstGeom prst="rect">
            <a:avLst/>
          </a:prstGeom>
          <a:noFill/>
          <a:ln w="9360">
            <a:noFill/>
          </a:ln>
        </p:spPr>
        <p:txBody>
          <a:bodyPr numCol="1" spcCol="0" anchor="t">
            <a:noAutofit/>
          </a:bodyPr>
          <a:p>
            <a:pPr algn="r">
              <a:lnSpc>
                <a:spcPct val="100000"/>
              </a:lnSpc>
              <a:buNone/>
            </a:pPr>
            <a:fld id="{534768B2-9A8D-4FCF-B985-B567B86CCDE4}" type="slidenum">
              <a:rPr b="1" lang="en-US" sz="1400" spc="-1" strike="noStrike">
                <a:solidFill>
                  <a:srgbClr val="ffffff"/>
                </a:solidFill>
                <a:latin typeface="Arial"/>
              </a:rPr>
              <a:t>&lt;number&gt;</a:t>
            </a:fld>
            <a:endParaRPr b="0" lang="en-US" sz="1400" spc="-1" strike="noStrike">
              <a:latin typeface="Times New Roman"/>
            </a:endParaRPr>
          </a:p>
        </p:txBody>
      </p:sp>
      <p:sp>
        <p:nvSpPr>
          <p:cNvPr id="4" name="PlaceHolder 5"/>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1" lang="en-US" sz="3200" spc="-1" strike="noStrike">
                <a:solidFill>
                  <a:srgbClr val="ffff00"/>
                </a:solidFill>
                <a:latin typeface="Arial"/>
              </a:rPr>
              <a:t>Click to edit the outline text format</a:t>
            </a:r>
            <a:endParaRPr b="1" lang="en-US" sz="3200" spc="-1" strike="noStrike">
              <a:solidFill>
                <a:srgbClr val="ffff00"/>
              </a:solidFill>
              <a:latin typeface="Arial"/>
            </a:endParaRPr>
          </a:p>
          <a:p>
            <a:pPr lvl="1" marL="864000" indent="-324000">
              <a:spcBef>
                <a:spcPts val="1134"/>
              </a:spcBef>
              <a:buClr>
                <a:srgbClr val="ffffff"/>
              </a:buClr>
              <a:buSzPct val="75000"/>
              <a:buFont typeface="Symbol" charset="2"/>
              <a:buChar char=""/>
            </a:pPr>
            <a:r>
              <a:rPr b="1" lang="en-US" sz="2400" spc="-1" strike="noStrike">
                <a:solidFill>
                  <a:srgbClr val="ffffff"/>
                </a:solidFill>
                <a:latin typeface="Arial"/>
              </a:rPr>
              <a:t>Second Outline Level</a:t>
            </a:r>
            <a:endParaRPr b="1" lang="en-US" sz="2400" spc="-1" strike="noStrike">
              <a:solidFill>
                <a:srgbClr val="ffffff"/>
              </a:solidFill>
              <a:latin typeface="Arial"/>
            </a:endParaRPr>
          </a:p>
          <a:p>
            <a:pPr lvl="2" marL="1296000" indent="-288000">
              <a:spcBef>
                <a:spcPts val="850"/>
              </a:spcBef>
              <a:buClr>
                <a:srgbClr val="ffffff"/>
              </a:buClr>
              <a:buSzPct val="45000"/>
              <a:buFont typeface="Wingdings" charset="2"/>
              <a:buChar char=""/>
            </a:pPr>
            <a:r>
              <a:rPr b="1" lang="en-US" sz="2000" spc="-1" strike="noStrike">
                <a:solidFill>
                  <a:srgbClr val="ffffff"/>
                </a:solidFill>
                <a:latin typeface="Arial"/>
              </a:rPr>
              <a:t>Third Outline Level</a:t>
            </a:r>
            <a:endParaRPr b="1" lang="en-US" sz="2000" spc="-1" strike="noStrike">
              <a:solidFill>
                <a:srgbClr val="ffffff"/>
              </a:solidFill>
              <a:latin typeface="Arial"/>
            </a:endParaRPr>
          </a:p>
          <a:p>
            <a:pPr lvl="3" marL="1728000" indent="-216000">
              <a:spcBef>
                <a:spcPts val="567"/>
              </a:spcBef>
              <a:buClr>
                <a:srgbClr val="ffffff"/>
              </a:buClr>
              <a:buSzPct val="75000"/>
              <a:buFont typeface="Symbol" charset="2"/>
              <a:buChar char=""/>
            </a:pPr>
            <a:r>
              <a:rPr b="1" lang="en-US" sz="2000" spc="-1" strike="noStrike">
                <a:solidFill>
                  <a:srgbClr val="ffffff"/>
                </a:solidFill>
                <a:latin typeface="Arial"/>
              </a:rPr>
              <a:t>Fourth Outline Level</a:t>
            </a:r>
            <a:endParaRPr b="1" lang="en-US" sz="2000" spc="-1" strike="noStrike">
              <a:solidFill>
                <a:srgbClr val="ffffff"/>
              </a:solidFill>
              <a:latin typeface="Arial"/>
            </a:endParaRPr>
          </a:p>
          <a:p>
            <a:pPr lvl="4" marL="2160000" indent="-216000">
              <a:spcBef>
                <a:spcPts val="283"/>
              </a:spcBef>
              <a:buClr>
                <a:srgbClr val="ffffff"/>
              </a:buClr>
              <a:buSzPct val="45000"/>
              <a:buFont typeface="Wingdings" charset="2"/>
              <a:buChar char=""/>
            </a:pPr>
            <a:r>
              <a:rPr b="1" lang="en-US" sz="2000" spc="-1" strike="noStrike">
                <a:solidFill>
                  <a:srgbClr val="ffffff"/>
                </a:solidFill>
                <a:latin typeface="Arial"/>
              </a:rPr>
              <a:t>Fifth Outline Level</a:t>
            </a:r>
            <a:endParaRPr b="1" lang="en-US" sz="2000" spc="-1" strike="noStrike">
              <a:solidFill>
                <a:srgbClr val="ffffff"/>
              </a:solidFill>
              <a:latin typeface="Arial"/>
            </a:endParaRPr>
          </a:p>
          <a:p>
            <a:pPr lvl="5" marL="2592000" indent="-216000">
              <a:spcBef>
                <a:spcPts val="283"/>
              </a:spcBef>
              <a:buClr>
                <a:srgbClr val="ffffff"/>
              </a:buClr>
              <a:buSzPct val="45000"/>
              <a:buFont typeface="Wingdings" charset="2"/>
              <a:buChar char=""/>
            </a:pPr>
            <a:r>
              <a:rPr b="1" lang="en-US" sz="2000" spc="-1" strike="noStrike">
                <a:solidFill>
                  <a:srgbClr val="ffffff"/>
                </a:solidFill>
                <a:latin typeface="Arial"/>
              </a:rPr>
              <a:t>Sixth Outline Level</a:t>
            </a:r>
            <a:endParaRPr b="1" lang="en-US" sz="2000" spc="-1" strike="noStrike">
              <a:solidFill>
                <a:srgbClr val="ffffff"/>
              </a:solidFill>
              <a:latin typeface="Arial"/>
            </a:endParaRPr>
          </a:p>
          <a:p>
            <a:pPr lvl="6" marL="3024000" indent="-216000">
              <a:spcBef>
                <a:spcPts val="283"/>
              </a:spcBef>
              <a:buClr>
                <a:srgbClr val="ffffff"/>
              </a:buClr>
              <a:buSzPct val="45000"/>
              <a:buFont typeface="Wingdings" charset="2"/>
              <a:buChar char=""/>
            </a:pPr>
            <a:r>
              <a:rPr b="1" lang="en-US" sz="2000" spc="-1" strike="noStrike">
                <a:solidFill>
                  <a:srgbClr val="ffffff"/>
                </a:solidFill>
                <a:latin typeface="Arial"/>
              </a:rPr>
              <a:t>Seventh Outline Level</a:t>
            </a:r>
            <a:endParaRPr b="1" lang="en-US" sz="2000" spc="-1" strike="noStrike">
              <a:solidFill>
                <a:srgbClr val="ffffff"/>
              </a:solidFill>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image" Target="../media/image3.png"/><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1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1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1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1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1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
</Relationships>
</file>

<file path=ppt/slides/_rels/slide8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9.xml.rels><?xml version="1.0" encoding="UTF-8"?>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47" name="Rectangle 3"/>
          <p:cNvSpPr/>
          <p:nvPr/>
        </p:nvSpPr>
        <p:spPr>
          <a:xfrm>
            <a:off x="468360" y="254160"/>
            <a:ext cx="8280000" cy="360000"/>
          </a:xfrm>
          <a:prstGeom prst="rect">
            <a:avLst/>
          </a:prstGeom>
          <a:gradFill rotWithShape="0">
            <a:gsLst>
              <a:gs pos="0">
                <a:srgbClr val="000000"/>
              </a:gs>
              <a:gs pos="50000">
                <a:srgbClr val="2e2e2e"/>
              </a:gs>
              <a:gs pos="100000">
                <a:srgbClr val="000000"/>
              </a:gs>
            </a:gsLst>
            <a:lin ang="5400000"/>
          </a:gradFill>
          <a:ln w="0">
            <a:noFill/>
          </a:ln>
        </p:spPr>
        <p:style>
          <a:lnRef idx="0"/>
          <a:fillRef idx="0"/>
          <a:effectRef idx="0"/>
          <a:fontRef idx="minor"/>
        </p:style>
        <p:txBody>
          <a:bodyPr lIns="90000" rIns="90000" tIns="45000" bIns="45000" anchor="t">
            <a:noAutofit/>
          </a:bodyPr>
          <a:p>
            <a:pPr algn="ctr">
              <a:lnSpc>
                <a:spcPct val="80000"/>
              </a:lnSpc>
              <a:spcBef>
                <a:spcPts val="400"/>
              </a:spcBef>
              <a:buNone/>
            </a:pPr>
            <a:r>
              <a:rPr b="0" lang="en-GB" sz="2000" spc="-1" strike="noStrike">
                <a:solidFill>
                  <a:srgbClr val="ffffff"/>
                </a:solidFill>
                <a:latin typeface="Trebuchet MS"/>
              </a:rPr>
              <a:t>A’maal for the 23rd night of Ramadan.</a:t>
            </a:r>
            <a:endParaRPr b="0" lang="en-US" sz="2000" spc="-1" strike="noStrike">
              <a:latin typeface="Arial"/>
            </a:endParaRPr>
          </a:p>
        </p:txBody>
      </p:sp>
      <p:sp>
        <p:nvSpPr>
          <p:cNvPr id="48" name="AutoShape 6"/>
          <p:cNvSpPr/>
          <p:nvPr/>
        </p:nvSpPr>
        <p:spPr>
          <a:xfrm>
            <a:off x="468360" y="743040"/>
            <a:ext cx="8135640" cy="5328720"/>
          </a:xfrm>
          <a:prstGeom prst="plaque">
            <a:avLst>
              <a:gd name="adj" fmla="val 16667"/>
            </a:avLst>
          </a:prstGeom>
          <a:gradFill rotWithShape="0">
            <a:gsLst>
              <a:gs pos="0">
                <a:srgbClr val="003399"/>
              </a:gs>
              <a:gs pos="50000">
                <a:srgbClr val="001847"/>
              </a:gs>
              <a:gs pos="100000">
                <a:srgbClr val="003399"/>
              </a:gs>
            </a:gsLst>
            <a:lin ang="2700000"/>
          </a:gradFill>
          <a:ln w="9525">
            <a:noFill/>
          </a:ln>
        </p:spPr>
        <p:style>
          <a:lnRef idx="0"/>
          <a:fillRef idx="0"/>
          <a:effectRef idx="0"/>
          <a:fontRef idx="minor"/>
        </p:style>
      </p:sp>
      <p:sp>
        <p:nvSpPr>
          <p:cNvPr id="49" name="Rectangle 7"/>
          <p:cNvSpPr/>
          <p:nvPr/>
        </p:nvSpPr>
        <p:spPr>
          <a:xfrm>
            <a:off x="571680" y="2857680"/>
            <a:ext cx="7772040" cy="1142640"/>
          </a:xfrm>
          <a:prstGeom prst="rect">
            <a:avLst/>
          </a:prstGeom>
          <a:noFill/>
          <a:ln w="9525">
            <a:noFill/>
          </a:ln>
        </p:spPr>
        <p:style>
          <a:lnRef idx="0"/>
          <a:fillRef idx="0"/>
          <a:effectRef idx="0"/>
          <a:fontRef idx="minor"/>
        </p:style>
        <p:txBody>
          <a:bodyPr lIns="90000" rIns="90000" tIns="45000" bIns="45000" anchor="ctr">
            <a:noAutofit/>
          </a:bodyPr>
          <a:p>
            <a:pPr algn="ctr">
              <a:lnSpc>
                <a:spcPct val="100000"/>
              </a:lnSpc>
              <a:buNone/>
            </a:pPr>
            <a:r>
              <a:rPr b="1" i="1" lang="en-US" sz="6000" spc="-1" strike="noStrike">
                <a:solidFill>
                  <a:srgbClr val="ffff00"/>
                </a:solidFill>
                <a:latin typeface="Arial"/>
              </a:rPr>
              <a:t>Sūrat al-‘Ankabūt</a:t>
            </a:r>
            <a:endParaRPr b="0" lang="en-US" sz="6000" spc="-1" strike="noStrike">
              <a:latin typeface="Arial"/>
            </a:endParaRPr>
          </a:p>
          <a:p>
            <a:pPr algn="ctr">
              <a:lnSpc>
                <a:spcPct val="100000"/>
              </a:lnSpc>
              <a:buNone/>
            </a:pPr>
            <a:r>
              <a:rPr b="1" i="1" lang="en-US" sz="4400" spc="-1" strike="noStrike">
                <a:solidFill>
                  <a:srgbClr val="ffff00"/>
                </a:solidFill>
                <a:latin typeface="Arial"/>
              </a:rPr>
              <a:t>(The Spider)</a:t>
            </a:r>
            <a:r>
              <a:rPr b="1" i="1" lang="en-US" sz="1800" spc="-1" strike="noStrike">
                <a:solidFill>
                  <a:srgbClr val="ffff00"/>
                </a:solidFill>
                <a:latin typeface="Arial"/>
              </a:rPr>
              <a:t> </a:t>
            </a:r>
            <a:endParaRPr b="0" lang="en-US" sz="1800" spc="-1" strike="noStrike">
              <a:latin typeface="Arial"/>
            </a:endParaRPr>
          </a:p>
          <a:p>
            <a:pPr algn="ctr">
              <a:lnSpc>
                <a:spcPct val="100000"/>
              </a:lnSpc>
              <a:buNone/>
            </a:pPr>
            <a:r>
              <a:rPr b="1" lang="ar-AE" sz="6000" spc="-1" strike="noStrike">
                <a:solidFill>
                  <a:srgbClr val="ffff00"/>
                </a:solidFill>
                <a:latin typeface="Arial"/>
                <a:cs typeface="Simplified Arabic"/>
              </a:rPr>
              <a:t>سورہ عنکبوت</a:t>
            </a:r>
            <a:br/>
            <a:r>
              <a:rPr b="1" i="1" lang="en-US" sz="6000" spc="-1" strike="noStrike">
                <a:solidFill>
                  <a:srgbClr val="ffff00"/>
                </a:solidFill>
                <a:latin typeface="Arial"/>
              </a:rPr>
              <a:t> </a:t>
            </a:r>
            <a:r>
              <a:rPr b="1" i="1" lang="en-US" sz="6000" spc="-1" strike="noStrike">
                <a:solidFill>
                  <a:srgbClr val="ffff00"/>
                </a:solidFill>
                <a:latin typeface="Arial"/>
              </a:rPr>
              <a:t>Súrah – 29</a:t>
            </a:r>
            <a:endParaRPr b="0" lang="en-US" sz="6000" spc="-1" strike="noStrike">
              <a:latin typeface="Arial"/>
            </a:endParaRPr>
          </a:p>
          <a:p>
            <a:pPr algn="ctr">
              <a:lnSpc>
                <a:spcPct val="100000"/>
              </a:lnSpc>
              <a:buNone/>
            </a:pPr>
            <a:r>
              <a:rPr b="1" i="1" lang="en-US" sz="6000" spc="-1" strike="noStrike">
                <a:solidFill>
                  <a:srgbClr val="ffff00"/>
                </a:solidFill>
                <a:latin typeface="Arial"/>
              </a:rPr>
              <a:t>No of Ayat – 69</a:t>
            </a:r>
            <a:br/>
            <a:r>
              <a:rPr b="1" lang="en-US" sz="6000" spc="-1" strike="noStrike">
                <a:solidFill>
                  <a:srgbClr val="ffff00"/>
                </a:solidFill>
                <a:latin typeface="Arial"/>
              </a:rPr>
              <a:t> </a:t>
            </a:r>
            <a:r>
              <a:rPr b="1" lang="en-US" sz="4000" spc="-1" strike="noStrike">
                <a:solidFill>
                  <a:srgbClr val="ffff00"/>
                </a:solidFill>
                <a:latin typeface="Arial"/>
              </a:rPr>
              <a:t>Meccan sūrah</a:t>
            </a:r>
            <a:endParaRPr b="0" lang="en-US" sz="4000" spc="-1" strike="noStrike">
              <a:latin typeface="Arial"/>
            </a:endParaRPr>
          </a:p>
        </p:txBody>
      </p:sp>
      <p:pic>
        <p:nvPicPr>
          <p:cNvPr id="50" name="Picture 7" descr=""/>
          <p:cNvPicPr/>
          <p:nvPr/>
        </p:nvPicPr>
        <p:blipFill>
          <a:blip r:embed="rId2"/>
          <a:stretch/>
        </p:blipFill>
        <p:spPr>
          <a:xfrm>
            <a:off x="6875640" y="4540320"/>
            <a:ext cx="2268000" cy="2338200"/>
          </a:xfrm>
          <a:prstGeom prst="rect">
            <a:avLst/>
          </a:prstGeom>
          <a:ln w="9525">
            <a:noFill/>
          </a:ln>
        </p:spPr>
      </p:pic>
      <p:pic>
        <p:nvPicPr>
          <p:cNvPr id="51" name="Picture 8" descr=""/>
          <p:cNvPicPr/>
          <p:nvPr/>
        </p:nvPicPr>
        <p:blipFill>
          <a:blip r:embed="rId3"/>
          <a:stretch/>
        </p:blipFill>
        <p:spPr>
          <a:xfrm>
            <a:off x="122400" y="5724360"/>
            <a:ext cx="347400" cy="348840"/>
          </a:xfrm>
          <a:prstGeom prst="rect">
            <a:avLst/>
          </a:prstGeom>
          <a:ln w="9525">
            <a:noFill/>
          </a:ln>
        </p:spPr>
      </p:pic>
      <p:sp>
        <p:nvSpPr>
          <p:cNvPr id="52" name="TextBox 9"/>
          <p:cNvSpPr/>
          <p:nvPr/>
        </p:nvSpPr>
        <p:spPr>
          <a:xfrm>
            <a:off x="356040" y="5877000"/>
            <a:ext cx="2698920" cy="1185480"/>
          </a:xfrm>
          <a:prstGeom prst="rect">
            <a:avLst/>
          </a:prstGeom>
          <a:noFill/>
          <a:ln w="9525">
            <a:noFill/>
          </a:ln>
        </p:spPr>
        <p:style>
          <a:lnRef idx="0"/>
          <a:fillRef idx="0"/>
          <a:effectRef idx="0"/>
          <a:fontRef idx="minor"/>
        </p:style>
        <p:txBody>
          <a:bodyPr wrap="none" lIns="90000" rIns="90000" tIns="45000" bIns="45000" anchor="t">
            <a:spAutoFit/>
          </a:bodyPr>
          <a:p>
            <a:pPr>
              <a:lnSpc>
                <a:spcPct val="100000"/>
              </a:lnSpc>
              <a:buNone/>
            </a:pPr>
            <a:r>
              <a:rPr b="0" lang="en-US" sz="1200" spc="-1" strike="noStrike">
                <a:solidFill>
                  <a:srgbClr val="ffffff"/>
                </a:solidFill>
                <a:latin typeface="Adobe Fan Heiti Std B"/>
                <a:ea typeface="Adobe Fan Heiti Std B"/>
              </a:rPr>
              <a:t>fb.com/imambargahalireza</a:t>
            </a:r>
            <a:endParaRPr b="0" lang="en-US" sz="1200" spc="-1" strike="noStrike">
              <a:latin typeface="Arial"/>
            </a:endParaRPr>
          </a:p>
          <a:p>
            <a:pPr>
              <a:lnSpc>
                <a:spcPct val="100000"/>
              </a:lnSpc>
              <a:buNone/>
            </a:pPr>
            <a:endParaRPr b="0" lang="en-US" sz="1200" spc="-1" strike="noStrike">
              <a:latin typeface="Arial"/>
            </a:endParaRPr>
          </a:p>
          <a:p>
            <a:pPr>
              <a:lnSpc>
                <a:spcPct val="100000"/>
              </a:lnSpc>
              <a:buNone/>
            </a:pPr>
            <a:r>
              <a:rPr b="0" lang="en-US" sz="1200" spc="-1" strike="noStrike">
                <a:solidFill>
                  <a:srgbClr val="ffffff"/>
                </a:solidFill>
                <a:latin typeface="Adobe Fan Heiti Std B"/>
                <a:ea typeface="Adobe Fan Heiti Std B"/>
              </a:rPr>
              <a:t>www.imambargahalireza.com</a:t>
            </a:r>
            <a:endParaRPr b="0" lang="en-US" sz="1200" spc="-1" strike="noStrike">
              <a:latin typeface="Arial"/>
            </a:endParaRPr>
          </a:p>
          <a:p>
            <a:pPr>
              <a:lnSpc>
                <a:spcPct val="100000"/>
              </a:lnSpc>
              <a:buNone/>
            </a:pPr>
            <a:endParaRPr b="0" lang="en-US" sz="1200" spc="-1" strike="noStrike">
              <a:latin typeface="Arial"/>
            </a:endParaRPr>
          </a:p>
          <a:p>
            <a:pPr>
              <a:lnSpc>
                <a:spcPct val="100000"/>
              </a:lnSpc>
              <a:buNone/>
            </a:pPr>
            <a:r>
              <a:rPr b="0" lang="en-US" sz="1200" spc="-1" strike="noStrike">
                <a:solidFill>
                  <a:srgbClr val="ffffff"/>
                </a:solidFill>
                <a:latin typeface="Adobe Fan Heiti Std B"/>
                <a:ea typeface="Adobe Fan Heiti Std B"/>
              </a:rPr>
              <a:t>youtube.com/imambargahalireza</a:t>
            </a:r>
            <a:endParaRPr b="0" lang="en-US" sz="1200" spc="-1" strike="noStrike">
              <a:latin typeface="Arial"/>
            </a:endParaRPr>
          </a:p>
          <a:p>
            <a:pPr>
              <a:lnSpc>
                <a:spcPct val="100000"/>
              </a:lnSpc>
              <a:buNone/>
            </a:pPr>
            <a:endParaRPr b="0" lang="en-US" sz="1200" spc="-1" strike="noStrike">
              <a:latin typeface="Arial"/>
            </a:endParaRPr>
          </a:p>
        </p:txBody>
      </p:sp>
      <p:pic>
        <p:nvPicPr>
          <p:cNvPr id="53" name="Picture 10" descr=""/>
          <p:cNvPicPr/>
          <p:nvPr/>
        </p:nvPicPr>
        <p:blipFill>
          <a:blip r:embed="rId4"/>
          <a:stretch/>
        </p:blipFill>
        <p:spPr>
          <a:xfrm>
            <a:off x="122400" y="6146640"/>
            <a:ext cx="347400" cy="347400"/>
          </a:xfrm>
          <a:prstGeom prst="rect">
            <a:avLst/>
          </a:prstGeom>
          <a:ln w="9525">
            <a:noFill/>
          </a:ln>
        </p:spPr>
      </p:pic>
      <p:pic>
        <p:nvPicPr>
          <p:cNvPr id="54" name="Picture 11" descr=""/>
          <p:cNvPicPr/>
          <p:nvPr/>
        </p:nvPicPr>
        <p:blipFill>
          <a:blip r:embed="rId5"/>
          <a:stretch/>
        </p:blipFill>
        <p:spPr>
          <a:xfrm>
            <a:off x="69840" y="6518160"/>
            <a:ext cx="425160" cy="321840"/>
          </a:xfrm>
          <a:prstGeom prst="rect">
            <a:avLst/>
          </a:prstGeom>
          <a:ln w="9525">
            <a:noFill/>
          </a:ln>
        </p:spPr>
      </p:pic>
    </p:spTree>
  </p:cSld>
  <p:transition>
    <p:fade/>
  </p:transition>
  <p:timing>
    <p:tnLst>
      <p:par>
        <p:cTn id="1" dur="indefinite" restart="never" nodeType="tmRoot">
          <p:childTnLst>
            <p:seq>
              <p:cTn id="2" dur="indefinite" nodeType="mainSeq">
                <p:childTnLst>
                  <p:par>
                    <p:cTn id="3" nodeType="clickEffect" fill="hold">
                      <p:stCondLst>
                        <p:cond delay="indefinite"/>
                      </p:stCondLst>
                      <p:childTnLst>
                        <p:par>
                          <p:cTn id="4" nodeType="withEffect" fill="hold">
                            <p:stCondLst>
                              <p:cond delay="0"/>
                            </p:stCondLst>
                            <p:childTnLst>
                              <p:par>
                                <p:cTn id="5" nodeType="clickEffect" fill="hold" presetClass="entr" presetID="23" presetSubtype="16">
                                  <p:stCondLst>
                                    <p:cond delay="0"/>
                                  </p:stCondLst>
                                  <p:childTnLst>
                                    <p:set>
                                      <p:cBhvr>
                                        <p:cTn id="6" dur="1" fill="hold">
                                          <p:stCondLst>
                                            <p:cond delay="0"/>
                                          </p:stCondLst>
                                        </p:cTn>
                                        <p:tgtEl>
                                          <p:spTgt spid="48"/>
                                        </p:tgtEl>
                                        <p:attrNameLst>
                                          <p:attrName>style.visibility</p:attrName>
                                        </p:attrNameLst>
                                      </p:cBhvr>
                                      <p:to>
                                        <p:strVal val="visible"/>
                                      </p:to>
                                    </p:set>
                                    <p:anim calcmode="lin" valueType="num">
                                      <p:cBhvr additive="repl">
                                        <p:cTn id="7" dur="2000" fill="hold"/>
                                        <p:tgtEl>
                                          <p:spTgt spid="48"/>
                                        </p:tgtEl>
                                        <p:attrNameLst>
                                          <p:attrName>ppt_w</p:attrName>
                                        </p:attrNameLst>
                                      </p:cBhvr>
                                      <p:tavLst>
                                        <p:tav tm="0">
                                          <p:val>
                                            <p:fltVal val="0"/>
                                          </p:val>
                                        </p:tav>
                                        <p:tav tm="100000">
                                          <p:val>
                                            <p:strVal val="#ppt_w"/>
                                          </p:val>
                                        </p:tav>
                                      </p:tavLst>
                                    </p:anim>
                                    <p:anim calcmode="lin" valueType="num">
                                      <p:cBhvr additive="repl">
                                        <p:cTn id="8" dur="2000" fill="hold"/>
                                        <p:tgtEl>
                                          <p:spTgt spid="48"/>
                                        </p:tgtEl>
                                        <p:attrNameLst>
                                          <p:attrName>ppt_h</p:attrName>
                                        </p:attrNameLst>
                                      </p:cBhvr>
                                      <p:tavLst>
                                        <p:tav tm="0">
                                          <p:val>
                                            <p:fltVal val="0"/>
                                          </p:val>
                                        </p:tav>
                                        <p:tav tm="100000">
                                          <p:val>
                                            <p:strVal val="#ppt_h"/>
                                          </p:val>
                                        </p:tav>
                                      </p:tavLst>
                                    </p:anim>
                                  </p:childTnLst>
                                </p:cTn>
                              </p:par>
                              <p:par>
                                <p:cTn id="9" nodeType="withEffect" fill="hold" presetClass="entr" presetID="23" presetSubtype="16">
                                  <p:stCondLst>
                                    <p:cond delay="0"/>
                                  </p:stCondLst>
                                  <p:childTnLst>
                                    <p:set>
                                      <p:cBhvr>
                                        <p:cTn id="10" dur="1" fill="hold">
                                          <p:stCondLst>
                                            <p:cond delay="0"/>
                                          </p:stCondLst>
                                        </p:cTn>
                                        <p:tgtEl>
                                          <p:spTgt spid="49"/>
                                        </p:tgtEl>
                                        <p:attrNameLst>
                                          <p:attrName>style.visibility</p:attrName>
                                        </p:attrNameLst>
                                      </p:cBhvr>
                                      <p:to>
                                        <p:strVal val="visible"/>
                                      </p:to>
                                    </p:set>
                                    <p:anim calcmode="lin" valueType="num">
                                      <p:cBhvr additive="repl">
                                        <p:cTn id="11" dur="2000" fill="hold"/>
                                        <p:tgtEl>
                                          <p:spTgt spid="49"/>
                                        </p:tgtEl>
                                        <p:attrNameLst>
                                          <p:attrName>ppt_w</p:attrName>
                                        </p:attrNameLst>
                                      </p:cBhvr>
                                      <p:tavLst>
                                        <p:tav tm="0">
                                          <p:val>
                                            <p:fltVal val="0"/>
                                          </p:val>
                                        </p:tav>
                                        <p:tav tm="100000">
                                          <p:val>
                                            <p:strVal val="#ppt_w"/>
                                          </p:val>
                                        </p:tav>
                                      </p:tavLst>
                                    </p:anim>
                                    <p:anim calcmode="lin" valueType="num">
                                      <p:cBhvr additive="repl">
                                        <p:cTn id="12" dur="2000" fill="hold"/>
                                        <p:tgtEl>
                                          <p:spTgt spid="4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PlaceHolder 1"/>
          <p:cNvSpPr>
            <a:spLocks noGrp="1"/>
          </p:cNvSpPr>
          <p:nvPr>
            <p:ph type="title"/>
          </p:nvPr>
        </p:nvSpPr>
        <p:spPr>
          <a:xfrm>
            <a:off x="0" y="1316160"/>
            <a:ext cx="9143640" cy="182700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وَالَّذِينَ آمَنُوا وَعَمِلُوا الصَّالِحَاتِ لَنُكَفِّرَنَّ عَنْهُمْ سَيِّئَاتِهِمْ وَلَنَجْزِيَنَّهُمْ أَحْسَنَ الَّذِي كَانُوا يَعْمَلُونَ</a:t>
            </a: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٧</a:t>
            </a:r>
            <a:r>
              <a:rPr b="1" lang="en-US" sz="5400" spc="-1" strike="noStrike">
                <a:solidFill>
                  <a:srgbClr val="ffffff"/>
                </a:solidFill>
                <a:latin typeface="Arial"/>
              </a:rPr>
              <a:t>(</a:t>
            </a:r>
            <a:r>
              <a:rPr b="1" lang="en-US" sz="5400" spc="-1" strike="noStrike">
                <a:solidFill>
                  <a:srgbClr val="ffffff"/>
                </a:solidFill>
                <a:latin typeface="Arial"/>
              </a:rPr>
              <a:t> </a:t>
            </a:r>
            <a:endParaRPr b="0" lang="en-US" sz="5400" spc="-1" strike="noStrike">
              <a:solidFill>
                <a:srgbClr val="000000"/>
              </a:solidFill>
              <a:latin typeface="Arial"/>
            </a:endParaRPr>
          </a:p>
        </p:txBody>
      </p:sp>
      <p:sp>
        <p:nvSpPr>
          <p:cNvPr id="88" name="PlaceHolder 2"/>
          <p:cNvSpPr>
            <a:spLocks noGrp="1"/>
          </p:cNvSpPr>
          <p:nvPr>
            <p:ph type="subTitle"/>
          </p:nvPr>
        </p:nvSpPr>
        <p:spPr>
          <a:xfrm>
            <a:off x="0" y="3714840"/>
            <a:ext cx="9143640" cy="1752120"/>
          </a:xfrm>
          <a:prstGeom prst="rect">
            <a:avLst/>
          </a:prstGeom>
          <a:noFill/>
          <a:ln w="9360">
            <a:noFill/>
          </a:ln>
        </p:spPr>
        <p:txBody>
          <a:bodyPr numCol="1" spcCol="0" anchor="t">
            <a:noAutofit/>
          </a:bodyPr>
          <a:p>
            <a:pPr algn="ctr">
              <a:lnSpc>
                <a:spcPct val="90000"/>
              </a:lnSpc>
              <a:spcBef>
                <a:spcPts val="479"/>
              </a:spcBef>
              <a:buNone/>
              <a:tabLst>
                <a:tab algn="l" pos="0"/>
              </a:tabLst>
            </a:pPr>
            <a:r>
              <a:rPr b="1" lang="en-US" sz="2400" spc="-1" strike="noStrike">
                <a:solidFill>
                  <a:srgbClr val="ffff00"/>
                </a:solidFill>
                <a:latin typeface="Arial"/>
              </a:rPr>
              <a:t>And (as for) those who believe and do good, We will most certainly do away with their evil deeds and We will most certainly reward them the best of what they did.</a:t>
            </a:r>
            <a:endParaRPr b="0" lang="en-US" sz="2400" spc="-1" strike="noStrike">
              <a:latin typeface="Arial"/>
            </a:endParaRPr>
          </a:p>
        </p:txBody>
      </p:sp>
      <p:sp>
        <p:nvSpPr>
          <p:cNvPr id="89"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90" name="Rectangle 2"/>
          <p:cNvSpPr/>
          <p:nvPr/>
        </p:nvSpPr>
        <p:spPr>
          <a:xfrm>
            <a:off x="642960" y="50007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3600" spc="-1" strike="noStrike">
                <a:solidFill>
                  <a:srgbClr val="ffffff"/>
                </a:solidFill>
                <a:latin typeface="Adobe Arabic"/>
                <a:cs typeface="Adobe Arabic"/>
              </a:rPr>
              <a:t>اور جو لوگ ایمان لائے اور انہوں نے اچھے کام کیے یقیناً ہم انکے گناہوں کو معاف کر دیں گے اور یہ جو اچھے کام کرتے ہیں ان پر انکو بہترین جزا دینگے</a:t>
            </a:r>
            <a:endParaRPr b="0" lang="en-US" sz="3600" spc="-1" strike="noStrike">
              <a:latin typeface="Arial"/>
            </a:endParaRPr>
          </a:p>
        </p:txBody>
      </p:sp>
    </p:spTree>
  </p:cSld>
  <p:transition>
    <p:fade/>
  </p:transition>
</p:sld>
</file>

<file path=ppt/slides/slide10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0" name="PlaceHolder 1"/>
          <p:cNvSpPr>
            <a:spLocks noGrp="1"/>
          </p:cNvSpPr>
          <p:nvPr>
            <p:ph type="title"/>
          </p:nvPr>
        </p:nvSpPr>
        <p:spPr>
          <a:xfrm>
            <a:off x="685800" y="1071720"/>
            <a:ext cx="7772040" cy="1469520"/>
          </a:xfrm>
          <a:prstGeom prst="rect">
            <a:avLst/>
          </a:prstGeom>
          <a:noFill/>
          <a:ln w="9360">
            <a:noFill/>
          </a:ln>
        </p:spPr>
        <p:txBody>
          <a:bodyPr numCol="1" spcCol="0" anchor="ctr">
            <a:noAutofit/>
          </a:bodyPr>
          <a:p>
            <a:pPr algn="ctr" rtl="1">
              <a:lnSpc>
                <a:spcPct val="115000"/>
              </a:lnSpc>
              <a:buNone/>
            </a:pPr>
            <a:r>
              <a:rPr b="1" lang="ar-SA" sz="4400" spc="-1" strike="noStrike">
                <a:solidFill>
                  <a:srgbClr val="ffffff"/>
                </a:solidFill>
                <a:latin typeface="Arial"/>
                <a:cs typeface="Simplified Arabic"/>
              </a:rPr>
              <a:t>وَلَئِن سَأَلْتَهُم مَّن نَّزَّلَ مِنَ السَّمَاء مَاء فَأَحْيَا بِهِ الْأَرْضَ مِن بَعْدِ مَوْتِهَا لَيَقُولُنَّ اللَّهُ</a:t>
            </a:r>
            <a:r>
              <a:rPr b="1" lang="en-US" sz="4400" spc="-1" strike="noStrike">
                <a:solidFill>
                  <a:srgbClr val="ffffff"/>
                </a:solidFill>
                <a:latin typeface="Arial"/>
              </a:rPr>
              <a:t> </a:t>
            </a:r>
            <a:endParaRPr b="0" lang="en-US" sz="4400" spc="-1" strike="noStrike">
              <a:solidFill>
                <a:srgbClr val="000000"/>
              </a:solidFill>
              <a:latin typeface="Arial"/>
            </a:endParaRPr>
          </a:p>
        </p:txBody>
      </p:sp>
      <p:sp>
        <p:nvSpPr>
          <p:cNvPr id="451" name="PlaceHolder 2"/>
          <p:cNvSpPr>
            <a:spLocks noGrp="1"/>
          </p:cNvSpPr>
          <p:nvPr>
            <p:ph type="subTitle"/>
          </p:nvPr>
        </p:nvSpPr>
        <p:spPr>
          <a:xfrm>
            <a:off x="179280" y="278604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If you ask them who sends water from the sky, then gives life with it to the earth after its death, they will surely say All</a:t>
            </a:r>
            <a:r>
              <a:rPr b="1" lang="en-US" sz="3200" spc="-1" strike="noStrike">
                <a:solidFill>
                  <a:srgbClr val="ffff00"/>
                </a:solidFill>
                <a:latin typeface="Al-Arial"/>
                <a:ea typeface="MS Mincho"/>
              </a:rPr>
              <a:t>á</a:t>
            </a:r>
            <a:r>
              <a:rPr b="1" lang="en-US" sz="3200" spc="-1" strike="noStrike">
                <a:solidFill>
                  <a:srgbClr val="ffff00"/>
                </a:solidFill>
                <a:latin typeface="Arial"/>
                <a:ea typeface="MS Mincho"/>
              </a:rPr>
              <a:t>h.</a:t>
            </a:r>
            <a:endParaRPr b="0" lang="en-US" sz="3200" spc="-1" strike="noStrike">
              <a:latin typeface="Arial"/>
            </a:endParaRPr>
          </a:p>
        </p:txBody>
      </p:sp>
      <p:sp>
        <p:nvSpPr>
          <p:cNvPr id="452"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453" name="Rectangle 2"/>
          <p:cNvSpPr/>
          <p:nvPr/>
        </p:nvSpPr>
        <p:spPr>
          <a:xfrm>
            <a:off x="642960" y="471492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4000" spc="-1" strike="noStrike">
                <a:solidFill>
                  <a:srgbClr val="ffffff"/>
                </a:solidFill>
                <a:latin typeface="Adobe Arabic"/>
              </a:rPr>
              <a:t> اور ﴿اے رسول(ص)﴾ اگر تم ان سے پوچھو کہ کس نے آسمان سے پانی برسایا پھر اس کے ذریعے سے زمین کو آباد کیا جب کہ وہ مردہ تھی وہ  ضرور کہیں گے کہ اﷲ نے</a:t>
            </a:r>
            <a:endParaRPr b="0" lang="en-US" sz="4000" spc="-1" strike="noStrike">
              <a:latin typeface="Arial"/>
            </a:endParaRPr>
          </a:p>
        </p:txBody>
      </p:sp>
    </p:spTree>
  </p:cSld>
  <p:transition>
    <p:fade/>
  </p:transition>
</p:sld>
</file>

<file path=ppt/slides/slide10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4"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en-US" sz="5400" spc="-1" strike="noStrike">
                <a:solidFill>
                  <a:srgbClr val="ffffff"/>
                </a:solidFill>
                <a:latin typeface="Arial"/>
              </a:rPr>
              <a:t> قُلِ الْحَمْدُ لِلَّهِ بَلْ أَكْثَرُهُمْ لَا يَعْقِلُونَ</a:t>
            </a:r>
            <a:b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٦٣</a:t>
            </a:r>
            <a:r>
              <a:rPr b="1" lang="en-US" sz="5400" spc="-1" strike="noStrike">
                <a:solidFill>
                  <a:srgbClr val="ffffff"/>
                </a:solidFill>
                <a:latin typeface="Arial"/>
              </a:rPr>
              <a:t>(</a:t>
            </a:r>
            <a:r>
              <a:rPr b="1" lang="en-US" sz="5400" spc="-1" strike="noStrike">
                <a:solidFill>
                  <a:srgbClr val="ffffff"/>
                </a:solidFill>
                <a:latin typeface="Arial"/>
              </a:rPr>
              <a:t> </a:t>
            </a:r>
            <a:endParaRPr b="0" lang="en-US" sz="5400" spc="-1" strike="noStrike">
              <a:solidFill>
                <a:srgbClr val="000000"/>
              </a:solidFill>
              <a:latin typeface="Arial"/>
            </a:endParaRPr>
          </a:p>
        </p:txBody>
      </p:sp>
      <p:sp>
        <p:nvSpPr>
          <p:cNvPr id="455" name="PlaceHolder 2"/>
          <p:cNvSpPr>
            <a:spLocks noGrp="1"/>
          </p:cNvSpPr>
          <p:nvPr>
            <p:ph type="subTitle"/>
          </p:nvPr>
        </p:nvSpPr>
        <p:spPr>
          <a:xfrm>
            <a:off x="179280" y="388620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Say: </a:t>
            </a:r>
            <a:r>
              <a:rPr b="1" lang="en-US" sz="3200" spc="-1" strike="noStrike">
                <a:solidFill>
                  <a:srgbClr val="ffff00"/>
                </a:solidFill>
                <a:latin typeface="Al-Arial"/>
                <a:ea typeface="MS Mincho"/>
              </a:rPr>
              <a:t>‘</a:t>
            </a:r>
            <a:r>
              <a:rPr b="1" lang="en-US" sz="3200" spc="-1" strike="noStrike">
                <a:solidFill>
                  <a:srgbClr val="ffff00"/>
                </a:solidFill>
                <a:latin typeface="Arial"/>
                <a:ea typeface="MS Mincho"/>
              </a:rPr>
              <a:t>All praise is for All</a:t>
            </a:r>
            <a:r>
              <a:rPr b="1" lang="en-US" sz="3200" spc="-1" strike="noStrike">
                <a:solidFill>
                  <a:srgbClr val="ffff00"/>
                </a:solidFill>
                <a:latin typeface="Al-Arial"/>
                <a:ea typeface="MS Mincho"/>
              </a:rPr>
              <a:t>á</a:t>
            </a:r>
            <a:r>
              <a:rPr b="1" lang="en-US" sz="3200" spc="-1" strike="noStrike">
                <a:solidFill>
                  <a:srgbClr val="ffff00"/>
                </a:solidFill>
                <a:latin typeface="Arial"/>
                <a:ea typeface="MS Mincho"/>
              </a:rPr>
              <a:t>h. Nay! most of them do not understand.</a:t>
            </a:r>
            <a:r>
              <a:rPr b="1" lang="en-US" sz="3200" spc="-1" strike="noStrike">
                <a:solidFill>
                  <a:srgbClr val="ffff00"/>
                </a:solidFill>
                <a:latin typeface="Al-Arial"/>
                <a:ea typeface="MS Mincho"/>
              </a:rPr>
              <a:t>’</a:t>
            </a:r>
            <a:endParaRPr b="0" lang="en-US" sz="3200" spc="-1" strike="noStrike">
              <a:latin typeface="Arial"/>
            </a:endParaRPr>
          </a:p>
        </p:txBody>
      </p:sp>
      <p:sp>
        <p:nvSpPr>
          <p:cNvPr id="456"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457" name="Rectangle 2"/>
          <p:cNvSpPr/>
          <p:nvPr/>
        </p:nvSpPr>
        <p:spPr>
          <a:xfrm>
            <a:off x="642960" y="52149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4400" spc="-1" strike="noStrike">
                <a:solidFill>
                  <a:srgbClr val="ffffff"/>
                </a:solidFill>
                <a:latin typeface="Adobe Arabic"/>
                <a:cs typeface="Adobe Arabic"/>
              </a:rPr>
              <a:t>﴿اے رسول(ص)﴾ کہہ دو الحمداﷲ.مگر ان میں سے اکثرسمجھتے نہیں ہیں</a:t>
            </a:r>
            <a:endParaRPr b="0" lang="en-US" sz="4400" spc="-1" strike="noStrike">
              <a:latin typeface="Arial"/>
            </a:endParaRPr>
          </a:p>
        </p:txBody>
      </p:sp>
    </p:spTree>
  </p:cSld>
  <p:transition>
    <p:fade/>
  </p:transition>
</p:sld>
</file>

<file path=ppt/slides/slide10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8"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وَمَا هَذِهِ الْحَيَاةُ الدُّنْيَا إِلَّا لَهْوٌ وَلَعِبٌ</a:t>
            </a:r>
            <a:r>
              <a:rPr b="1" lang="en-US" sz="5400" spc="-1" strike="noStrike">
                <a:solidFill>
                  <a:srgbClr val="ffffff"/>
                </a:solidFill>
                <a:latin typeface="Arial"/>
              </a:rPr>
              <a:t> </a:t>
            </a:r>
            <a:endParaRPr b="0" lang="en-US" sz="5400" spc="-1" strike="noStrike">
              <a:solidFill>
                <a:srgbClr val="000000"/>
              </a:solidFill>
              <a:latin typeface="Arial"/>
            </a:endParaRPr>
          </a:p>
        </p:txBody>
      </p:sp>
      <p:sp>
        <p:nvSpPr>
          <p:cNvPr id="459" name="PlaceHolder 2"/>
          <p:cNvSpPr>
            <a:spLocks noGrp="1"/>
          </p:cNvSpPr>
          <p:nvPr>
            <p:ph type="subTitle"/>
          </p:nvPr>
        </p:nvSpPr>
        <p:spPr>
          <a:xfrm>
            <a:off x="179280" y="388620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The life of this world is nothing but a sport and play.</a:t>
            </a:r>
            <a:endParaRPr b="0" lang="en-US" sz="3200" spc="-1" strike="noStrike">
              <a:latin typeface="Arial"/>
            </a:endParaRPr>
          </a:p>
        </p:txBody>
      </p:sp>
      <p:sp>
        <p:nvSpPr>
          <p:cNvPr id="460"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461" name="Rectangle 2"/>
          <p:cNvSpPr/>
          <p:nvPr/>
        </p:nvSpPr>
        <p:spPr>
          <a:xfrm>
            <a:off x="642960" y="52149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4400" spc="-1" strike="noStrike">
                <a:solidFill>
                  <a:srgbClr val="ffffff"/>
                </a:solidFill>
                <a:latin typeface="Adobe Arabic"/>
              </a:rPr>
              <a:t> اور یہ دنیا وی زندگی تو کھیل تماشے کے سوا کچھ نہیں ہے</a:t>
            </a:r>
            <a:endParaRPr b="0" lang="en-US" sz="4400" spc="-1" strike="noStrike">
              <a:latin typeface="Arial"/>
            </a:endParaRPr>
          </a:p>
        </p:txBody>
      </p:sp>
    </p:spTree>
  </p:cSld>
  <p:transition>
    <p:fade/>
  </p:transition>
</p:sld>
</file>

<file path=ppt/slides/slide10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2"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en-US" sz="5400" spc="-1" strike="noStrike">
                <a:solidFill>
                  <a:srgbClr val="ffffff"/>
                </a:solidFill>
                <a:latin typeface="Arial"/>
              </a:rPr>
              <a:t> وَإِنَّ الدَّارَ الْآخِرَةَ لَهِيَ الْحَيَوَانُ لَوْ كَانُوا يَعْلَمُونَ</a:t>
            </a: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٦٤</a:t>
            </a:r>
            <a:r>
              <a:rPr b="1" lang="en-US" sz="5400" spc="-1" strike="noStrike">
                <a:solidFill>
                  <a:srgbClr val="ffffff"/>
                </a:solidFill>
                <a:latin typeface="Arial"/>
              </a:rPr>
              <a:t>(</a:t>
            </a:r>
            <a:endParaRPr b="0" lang="en-US" sz="5400" spc="-1" strike="noStrike">
              <a:solidFill>
                <a:srgbClr val="000000"/>
              </a:solidFill>
              <a:latin typeface="Arial"/>
            </a:endParaRPr>
          </a:p>
        </p:txBody>
      </p:sp>
      <p:sp>
        <p:nvSpPr>
          <p:cNvPr id="463" name="PlaceHolder 2"/>
          <p:cNvSpPr>
            <a:spLocks noGrp="1"/>
          </p:cNvSpPr>
          <p:nvPr>
            <p:ph type="subTitle"/>
          </p:nvPr>
        </p:nvSpPr>
        <p:spPr>
          <a:xfrm>
            <a:off x="179280" y="328608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Surely the abode of the Hereafter, that most certainly is the life, if only they knew.</a:t>
            </a:r>
            <a:endParaRPr b="0" lang="en-US" sz="3200" spc="-1" strike="noStrike">
              <a:latin typeface="Arial"/>
            </a:endParaRPr>
          </a:p>
        </p:txBody>
      </p:sp>
      <p:sp>
        <p:nvSpPr>
          <p:cNvPr id="464"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465" name="Rectangle 2"/>
          <p:cNvSpPr/>
          <p:nvPr/>
        </p:nvSpPr>
        <p:spPr>
          <a:xfrm>
            <a:off x="728640" y="478620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4400" spc="-1" strike="noStrike">
                <a:solidFill>
                  <a:srgbClr val="ffffff"/>
                </a:solidFill>
                <a:latin typeface="Adobe Arabic"/>
                <a:cs typeface="Adobe Arabic"/>
              </a:rPr>
              <a:t>اور اگر یہ لوگ سمجھیں بوجھیں تو ہمیشہ زندہ رہنے کی جگہ تو آخرت ہی کا گھر ہے</a:t>
            </a:r>
            <a:endParaRPr b="0" lang="en-US" sz="4400" spc="-1" strike="noStrike">
              <a:latin typeface="Arial"/>
            </a:endParaRPr>
          </a:p>
        </p:txBody>
      </p:sp>
    </p:spTree>
  </p:cSld>
  <p:transition>
    <p:fade/>
  </p:transition>
</p:sld>
</file>

<file path=ppt/slides/slide10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6"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فَإِذَا رَكِبُوا فِي الْفُلْكِ دَعَوُا اللَّهَ مُخْلِصِينَ لَهُ الدِّينَ</a:t>
            </a:r>
            <a:r>
              <a:rPr b="1" lang="en-US" sz="5400" spc="-1" strike="noStrike">
                <a:solidFill>
                  <a:srgbClr val="ffffff"/>
                </a:solidFill>
                <a:latin typeface="Arial"/>
              </a:rPr>
              <a:t> </a:t>
            </a:r>
            <a:endParaRPr b="0" lang="en-US" sz="5400" spc="-1" strike="noStrike">
              <a:solidFill>
                <a:srgbClr val="000000"/>
              </a:solidFill>
              <a:latin typeface="Arial"/>
            </a:endParaRPr>
          </a:p>
        </p:txBody>
      </p:sp>
      <p:sp>
        <p:nvSpPr>
          <p:cNvPr id="467" name="PlaceHolder 2"/>
          <p:cNvSpPr>
            <a:spLocks noGrp="1"/>
          </p:cNvSpPr>
          <p:nvPr>
            <p:ph type="subTitle"/>
          </p:nvPr>
        </p:nvSpPr>
        <p:spPr>
          <a:xfrm>
            <a:off x="179280" y="388620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When they ride on the ships they call upon All</a:t>
            </a:r>
            <a:r>
              <a:rPr b="1" lang="en-US" sz="3200" spc="-1" strike="noStrike">
                <a:solidFill>
                  <a:srgbClr val="ffff00"/>
                </a:solidFill>
                <a:latin typeface="Al-Arial"/>
                <a:ea typeface="MS Mincho"/>
              </a:rPr>
              <a:t>á</a:t>
            </a:r>
            <a:r>
              <a:rPr b="1" lang="en-US" sz="3200" spc="-1" strike="noStrike">
                <a:solidFill>
                  <a:srgbClr val="ffff00"/>
                </a:solidFill>
                <a:latin typeface="Arial"/>
                <a:ea typeface="MS Mincho"/>
              </a:rPr>
              <a:t>h, making the religion sincerely His.</a:t>
            </a:r>
            <a:endParaRPr b="0" lang="en-US" sz="3200" spc="-1" strike="noStrike">
              <a:latin typeface="Arial"/>
            </a:endParaRPr>
          </a:p>
        </p:txBody>
      </p:sp>
      <p:sp>
        <p:nvSpPr>
          <p:cNvPr id="468"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469" name="Rectangle 2"/>
          <p:cNvSpPr/>
          <p:nvPr/>
        </p:nvSpPr>
        <p:spPr>
          <a:xfrm>
            <a:off x="657360" y="52149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3600" spc="-1" strike="noStrike">
                <a:solidFill>
                  <a:srgbClr val="ffffff"/>
                </a:solidFill>
                <a:latin typeface="Adobe Arabic"/>
              </a:rPr>
              <a:t> پھر جب یہ لوگ کشتی میں سوار ہوتے ہیں تو خدا کے عبادت گزار بن  کر  اس سے دعا کرتے ہیں</a:t>
            </a:r>
            <a:endParaRPr b="0" lang="en-US" sz="3600" spc="-1" strike="noStrike">
              <a:latin typeface="Arial"/>
            </a:endParaRPr>
          </a:p>
        </p:txBody>
      </p:sp>
    </p:spTree>
  </p:cSld>
  <p:transition>
    <p:fade/>
  </p:transition>
</p:sld>
</file>

<file path=ppt/slides/slide10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0"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en-US" sz="5400" spc="-1" strike="noStrike">
                <a:solidFill>
                  <a:srgbClr val="ffffff"/>
                </a:solidFill>
                <a:latin typeface="Arial"/>
              </a:rPr>
              <a:t> فَلَمَّا نَجَّاهُمْ إِلَى الْبَرِّ إِذَا هُمْ يُشْرِكُونَ</a:t>
            </a: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٦٥</a:t>
            </a:r>
            <a:r>
              <a:rPr b="1" lang="en-US" sz="5400" spc="-1" strike="noStrike">
                <a:solidFill>
                  <a:srgbClr val="ffffff"/>
                </a:solidFill>
                <a:latin typeface="Arial"/>
              </a:rPr>
              <a:t>(</a:t>
            </a:r>
            <a:endParaRPr b="0" lang="en-US" sz="5400" spc="-1" strike="noStrike">
              <a:solidFill>
                <a:srgbClr val="000000"/>
              </a:solidFill>
              <a:latin typeface="Arial"/>
            </a:endParaRPr>
          </a:p>
        </p:txBody>
      </p:sp>
      <p:sp>
        <p:nvSpPr>
          <p:cNvPr id="471" name="PlaceHolder 2"/>
          <p:cNvSpPr>
            <a:spLocks noGrp="1"/>
          </p:cNvSpPr>
          <p:nvPr>
            <p:ph type="subTitle"/>
          </p:nvPr>
        </p:nvSpPr>
        <p:spPr>
          <a:xfrm>
            <a:off x="179280" y="388620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But when He brings them safely to land, lo! they associate others with Him.</a:t>
            </a:r>
            <a:endParaRPr b="0" lang="en-US" sz="3200" spc="-1" strike="noStrike">
              <a:latin typeface="Arial"/>
            </a:endParaRPr>
          </a:p>
        </p:txBody>
      </p:sp>
      <p:sp>
        <p:nvSpPr>
          <p:cNvPr id="472"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473" name="Rectangle 2"/>
          <p:cNvSpPr/>
          <p:nvPr/>
        </p:nvSpPr>
        <p:spPr>
          <a:xfrm>
            <a:off x="642960" y="52149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3600" spc="-1" strike="noStrike">
                <a:solidFill>
                  <a:srgbClr val="ffffff"/>
                </a:solidFill>
                <a:latin typeface="Adobe Arabic"/>
                <a:cs typeface="Adobe Arabic"/>
              </a:rPr>
              <a:t>پس جب وہ خشکی پر پہنچا کر  انہیں بچالیتا ہے تو فوراً شرک کرنے لگتے ہیں</a:t>
            </a:r>
            <a:endParaRPr b="0" lang="en-US" sz="3600" spc="-1" strike="noStrike">
              <a:latin typeface="Arial"/>
            </a:endParaRPr>
          </a:p>
        </p:txBody>
      </p:sp>
    </p:spTree>
  </p:cSld>
  <p:transition>
    <p:fade/>
  </p:transition>
</p:sld>
</file>

<file path=ppt/slides/slide10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4"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لِيَكْفُرُوا بِمَا آتَيْنَاهُمْ وَلِيَتَمَتَّعُوا فَسَوْفَ يَعْلَمُونَ</a:t>
            </a: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٦٦</a:t>
            </a:r>
            <a:r>
              <a:rPr b="1" lang="en-US" sz="5400" spc="-1" strike="noStrike">
                <a:solidFill>
                  <a:srgbClr val="ffffff"/>
                </a:solidFill>
                <a:latin typeface="Arial"/>
              </a:rPr>
              <a:t>(</a:t>
            </a:r>
            <a:endParaRPr b="0" lang="en-US" sz="5400" spc="-1" strike="noStrike">
              <a:solidFill>
                <a:srgbClr val="000000"/>
              </a:solidFill>
              <a:latin typeface="Arial"/>
            </a:endParaRPr>
          </a:p>
        </p:txBody>
      </p:sp>
      <p:sp>
        <p:nvSpPr>
          <p:cNvPr id="475" name="PlaceHolder 2"/>
          <p:cNvSpPr>
            <a:spLocks noGrp="1"/>
          </p:cNvSpPr>
          <p:nvPr>
            <p:ph type="subTitle"/>
          </p:nvPr>
        </p:nvSpPr>
        <p:spPr>
          <a:xfrm>
            <a:off x="179280" y="321480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Thus they become ungrateful for what We have given them. Let them enjoy; soon they shall know.</a:t>
            </a:r>
            <a:endParaRPr b="0" lang="en-US" sz="3200" spc="-1" strike="noStrike">
              <a:latin typeface="Arial"/>
            </a:endParaRPr>
          </a:p>
        </p:txBody>
      </p:sp>
      <p:sp>
        <p:nvSpPr>
          <p:cNvPr id="476"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477" name="Rectangle 2"/>
          <p:cNvSpPr/>
          <p:nvPr/>
        </p:nvSpPr>
        <p:spPr>
          <a:xfrm>
            <a:off x="642960" y="492912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4400" spc="-1" strike="noStrike">
                <a:solidFill>
                  <a:srgbClr val="ffffff"/>
                </a:solidFill>
                <a:latin typeface="Adobe Arabic"/>
              </a:rPr>
              <a:t> تا کہ ہماری دی ہوئی نعمتوں کا انکار کریں اور دنیا کے مزے لوٹیں تو نتیجہ جلدہی انکو معلوم ہو جائیگا</a:t>
            </a:r>
            <a:endParaRPr b="0" lang="en-US" sz="4400" spc="-1" strike="noStrike">
              <a:latin typeface="Arial"/>
            </a:endParaRPr>
          </a:p>
        </p:txBody>
      </p:sp>
    </p:spTree>
  </p:cSld>
  <p:transition>
    <p:fade/>
  </p:transition>
</p:sld>
</file>

<file path=ppt/slides/slide10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8"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أَوَلَمْ يَرَوْا أَنَّا جَعَلْنَا حَرَمًا آمِنًا</a:t>
            </a:r>
            <a:r>
              <a:rPr b="1" lang="en-US" sz="5400" spc="-1" strike="noStrike">
                <a:solidFill>
                  <a:srgbClr val="ffffff"/>
                </a:solidFill>
                <a:latin typeface="Arial"/>
              </a:rPr>
              <a:t> </a:t>
            </a:r>
            <a:endParaRPr b="0" lang="en-US" sz="5400" spc="-1" strike="noStrike">
              <a:solidFill>
                <a:srgbClr val="000000"/>
              </a:solidFill>
              <a:latin typeface="Arial"/>
            </a:endParaRPr>
          </a:p>
        </p:txBody>
      </p:sp>
      <p:sp>
        <p:nvSpPr>
          <p:cNvPr id="479" name="PlaceHolder 2"/>
          <p:cNvSpPr>
            <a:spLocks noGrp="1"/>
          </p:cNvSpPr>
          <p:nvPr>
            <p:ph type="subTitle"/>
          </p:nvPr>
        </p:nvSpPr>
        <p:spPr>
          <a:xfrm>
            <a:off x="179280" y="328608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Do they not see that We have made a sacred territory secure,</a:t>
            </a:r>
            <a:endParaRPr b="0" lang="en-US" sz="3200" spc="-1" strike="noStrike">
              <a:latin typeface="Arial"/>
            </a:endParaRPr>
          </a:p>
        </p:txBody>
      </p:sp>
      <p:sp>
        <p:nvSpPr>
          <p:cNvPr id="480"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481" name="Rectangle 2"/>
          <p:cNvSpPr/>
          <p:nvPr/>
        </p:nvSpPr>
        <p:spPr>
          <a:xfrm>
            <a:off x="642960" y="492912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4400" spc="-1" strike="noStrike">
                <a:solidFill>
                  <a:srgbClr val="ffffff"/>
                </a:solidFill>
                <a:latin typeface="Adobe Arabic"/>
              </a:rPr>
              <a:t> کیا انہوں نے غور نہیں کیا کہ ہم نے حرمِ مکہ کو امن کی جگہ بنایا</a:t>
            </a:r>
            <a:endParaRPr b="0" lang="en-US" sz="4400" spc="-1" strike="noStrike">
              <a:latin typeface="Arial"/>
            </a:endParaRPr>
          </a:p>
        </p:txBody>
      </p:sp>
    </p:spTree>
  </p:cSld>
  <p:transition>
    <p:fade/>
  </p:transition>
</p:sld>
</file>

<file path=ppt/slides/slide10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2"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en-US" sz="5400" spc="-1" strike="noStrike">
                <a:solidFill>
                  <a:srgbClr val="ffffff"/>
                </a:solidFill>
                <a:latin typeface="Arial"/>
              </a:rPr>
              <a:t> وَيُتَخَطَّفُ النَّاسُ مِنْ حَوْلِهِمْ</a:t>
            </a:r>
            <a:r>
              <a:rPr b="1" lang="en-US" sz="5400" spc="-1" strike="noStrike">
                <a:solidFill>
                  <a:srgbClr val="ffffff"/>
                </a:solidFill>
                <a:latin typeface="Arial"/>
              </a:rPr>
              <a:t> </a:t>
            </a:r>
            <a:endParaRPr b="0" lang="en-US" sz="5400" spc="-1" strike="noStrike">
              <a:solidFill>
                <a:srgbClr val="000000"/>
              </a:solidFill>
              <a:latin typeface="Arial"/>
            </a:endParaRPr>
          </a:p>
        </p:txBody>
      </p:sp>
      <p:sp>
        <p:nvSpPr>
          <p:cNvPr id="483" name="PlaceHolder 2"/>
          <p:cNvSpPr>
            <a:spLocks noGrp="1"/>
          </p:cNvSpPr>
          <p:nvPr>
            <p:ph type="subTitle"/>
          </p:nvPr>
        </p:nvSpPr>
        <p:spPr>
          <a:xfrm>
            <a:off x="179280" y="388620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while people are carried off by force from around them?</a:t>
            </a:r>
            <a:endParaRPr b="0" lang="en-US" sz="3200" spc="-1" strike="noStrike">
              <a:latin typeface="Arial"/>
            </a:endParaRPr>
          </a:p>
          <a:p>
            <a:pPr algn="ctr">
              <a:lnSpc>
                <a:spcPct val="100000"/>
              </a:lnSpc>
              <a:spcBef>
                <a:spcPts val="641"/>
              </a:spcBef>
              <a:buNone/>
              <a:tabLst>
                <a:tab algn="l" pos="0"/>
              </a:tabLst>
            </a:pPr>
            <a:endParaRPr b="0" lang="en-US" sz="3200" spc="-1" strike="noStrike">
              <a:latin typeface="Arial"/>
            </a:endParaRPr>
          </a:p>
        </p:txBody>
      </p:sp>
      <p:sp>
        <p:nvSpPr>
          <p:cNvPr id="484"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485" name="Rectangle 2"/>
          <p:cNvSpPr/>
          <p:nvPr/>
        </p:nvSpPr>
        <p:spPr>
          <a:xfrm>
            <a:off x="642960" y="52149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4000" spc="-1" strike="noStrike">
                <a:solidFill>
                  <a:srgbClr val="ffffff"/>
                </a:solidFill>
                <a:latin typeface="Adobe Arabic"/>
                <a:cs typeface="Adobe Arabic"/>
              </a:rPr>
              <a:t>حالانکہ اسکے گردونواح میں لوگ لٹ جاتے ہیں تو کیا یہ لوگ جھوٹوں کو مانتے</a:t>
            </a:r>
            <a:endParaRPr b="0" lang="en-US" sz="4000" spc="-1" strike="noStrike">
              <a:latin typeface="Arial"/>
            </a:endParaRPr>
          </a:p>
        </p:txBody>
      </p:sp>
    </p:spTree>
  </p:cSld>
  <p:transition>
    <p:fade/>
  </p:transition>
</p:sld>
</file>

<file path=ppt/slides/slide10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6"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en-US" sz="5400" spc="-1" strike="noStrike">
                <a:solidFill>
                  <a:srgbClr val="ffffff"/>
                </a:solidFill>
                <a:latin typeface="Arial"/>
              </a:rPr>
              <a:t> أَفَبِالْبَاطِلِ يُؤْمِنُونَ وَبِنِعْمَةِ اللَّهِ يَكْفُرُون</a:t>
            </a: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٦٧</a:t>
            </a:r>
            <a:r>
              <a:rPr b="1" lang="en-US" sz="5400" spc="-1" strike="noStrike">
                <a:solidFill>
                  <a:srgbClr val="ffffff"/>
                </a:solidFill>
                <a:latin typeface="Arial"/>
              </a:rPr>
              <a:t>(</a:t>
            </a:r>
            <a:endParaRPr b="0" lang="en-US" sz="5400" spc="-1" strike="noStrike">
              <a:solidFill>
                <a:srgbClr val="000000"/>
              </a:solidFill>
              <a:latin typeface="Arial"/>
            </a:endParaRPr>
          </a:p>
        </p:txBody>
      </p:sp>
      <p:sp>
        <p:nvSpPr>
          <p:cNvPr id="487" name="PlaceHolder 2"/>
          <p:cNvSpPr>
            <a:spLocks noGrp="1"/>
          </p:cNvSpPr>
          <p:nvPr>
            <p:ph type="subTitle"/>
          </p:nvPr>
        </p:nvSpPr>
        <p:spPr>
          <a:xfrm>
            <a:off x="179280" y="388620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Will they still believe in falsehood and disbelieve in the favour of All</a:t>
            </a:r>
            <a:r>
              <a:rPr b="1" lang="en-US" sz="3200" spc="-1" strike="noStrike">
                <a:solidFill>
                  <a:srgbClr val="ffff00"/>
                </a:solidFill>
                <a:latin typeface="Al-Arial"/>
                <a:ea typeface="MS Mincho"/>
              </a:rPr>
              <a:t>á</a:t>
            </a:r>
            <a:r>
              <a:rPr b="1" lang="en-US" sz="3200" spc="-1" strike="noStrike">
                <a:solidFill>
                  <a:srgbClr val="ffff00"/>
                </a:solidFill>
                <a:latin typeface="Arial"/>
                <a:ea typeface="MS Mincho"/>
              </a:rPr>
              <a:t>h?</a:t>
            </a:r>
            <a:endParaRPr b="0" lang="en-US" sz="3200" spc="-1" strike="noStrike">
              <a:latin typeface="Arial"/>
            </a:endParaRPr>
          </a:p>
        </p:txBody>
      </p:sp>
      <p:sp>
        <p:nvSpPr>
          <p:cNvPr id="488"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489" name="Rectangle 2"/>
          <p:cNvSpPr/>
          <p:nvPr/>
        </p:nvSpPr>
        <p:spPr>
          <a:xfrm>
            <a:off x="642960" y="52149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4000" spc="-1" strike="noStrike">
                <a:solidFill>
                  <a:srgbClr val="ffffff"/>
                </a:solidFill>
                <a:latin typeface="Adobe Arabic"/>
              </a:rPr>
              <a:t> اور خدا کی نعمت کی ناشکری کرتے ہیں اور جو شخص خدا پر جھوٹ باندھے یا جب حق بات </a:t>
            </a:r>
            <a:endParaRPr b="0" lang="en-US" sz="4000" spc="-1" strike="noStrike">
              <a:latin typeface="Arial"/>
            </a:endParaRPr>
          </a:p>
        </p:txBody>
      </p:sp>
    </p:spTree>
  </p:cSld>
  <p:transition>
    <p:fade/>
  </p:transition>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وَوَصَّيْنَا الْإِنسَانَ بِوَالِدَيْهِ حُسْنًا</a:t>
            </a:r>
            <a:endParaRPr b="0" lang="en-US" sz="5400" spc="-1" strike="noStrike">
              <a:solidFill>
                <a:srgbClr val="000000"/>
              </a:solidFill>
              <a:latin typeface="Arial"/>
            </a:endParaRPr>
          </a:p>
        </p:txBody>
      </p:sp>
      <p:sp>
        <p:nvSpPr>
          <p:cNvPr id="92" name="PlaceHolder 2"/>
          <p:cNvSpPr>
            <a:spLocks noGrp="1"/>
          </p:cNvSpPr>
          <p:nvPr>
            <p:ph type="subTitle"/>
          </p:nvPr>
        </p:nvSpPr>
        <p:spPr>
          <a:xfrm>
            <a:off x="179280" y="328608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rPr>
              <a:t>And We have enjoined on man goodness to his parents,</a:t>
            </a:r>
            <a:endParaRPr b="0" lang="en-US" sz="3200" spc="-1" strike="noStrike">
              <a:latin typeface="Arial"/>
            </a:endParaRPr>
          </a:p>
        </p:txBody>
      </p:sp>
      <p:sp>
        <p:nvSpPr>
          <p:cNvPr id="93"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94" name="Rectangle 2"/>
          <p:cNvSpPr/>
          <p:nvPr/>
        </p:nvSpPr>
        <p:spPr>
          <a:xfrm>
            <a:off x="642960" y="50007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4800" spc="-1" strike="noStrike">
                <a:solidFill>
                  <a:srgbClr val="ffffff"/>
                </a:solidFill>
                <a:latin typeface="Adobe Arabic"/>
              </a:rPr>
              <a:t> ہم نے انسان کو اپنے والدین کیساتھ اچھے برتائو کا حکم دیا ہے</a:t>
            </a:r>
            <a:endParaRPr b="0" lang="en-US" sz="4800" spc="-1" strike="noStrike">
              <a:latin typeface="Arial"/>
            </a:endParaRPr>
          </a:p>
        </p:txBody>
      </p:sp>
    </p:spTree>
  </p:cSld>
  <p:transition>
    <p:fade/>
  </p:transition>
</p:sld>
</file>

<file path=ppt/slides/slide1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0"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وَمَنْ أَظْلَمُ مِمَّنِ افْتَرَى عَلَى اللَّهِ كَذِبًا أَوْ كَذَّبَ بِالْحَقِّ لَمَّا جَاءهُ</a:t>
            </a:r>
            <a:r>
              <a:rPr b="1" lang="en-US" sz="5400" spc="-1" strike="noStrike">
                <a:solidFill>
                  <a:srgbClr val="ffffff"/>
                </a:solidFill>
                <a:latin typeface="Arial"/>
              </a:rPr>
              <a:t> </a:t>
            </a:r>
            <a:endParaRPr b="0" lang="en-US" sz="5400" spc="-1" strike="noStrike">
              <a:solidFill>
                <a:srgbClr val="000000"/>
              </a:solidFill>
              <a:latin typeface="Arial"/>
            </a:endParaRPr>
          </a:p>
        </p:txBody>
      </p:sp>
      <p:sp>
        <p:nvSpPr>
          <p:cNvPr id="491" name="PlaceHolder 2"/>
          <p:cNvSpPr>
            <a:spLocks noGrp="1"/>
          </p:cNvSpPr>
          <p:nvPr>
            <p:ph type="subTitle"/>
          </p:nvPr>
        </p:nvSpPr>
        <p:spPr>
          <a:xfrm>
            <a:off x="179280" y="335772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Who is more unjust than one who forges a lie against All</a:t>
            </a:r>
            <a:r>
              <a:rPr b="1" lang="en-US" sz="3200" spc="-1" strike="noStrike">
                <a:solidFill>
                  <a:srgbClr val="ffff00"/>
                </a:solidFill>
                <a:latin typeface="Al-Arial"/>
                <a:ea typeface="MS Mincho"/>
              </a:rPr>
              <a:t>á</a:t>
            </a:r>
            <a:r>
              <a:rPr b="1" lang="en-US" sz="3200" spc="-1" strike="noStrike">
                <a:solidFill>
                  <a:srgbClr val="ffff00"/>
                </a:solidFill>
                <a:latin typeface="Arial"/>
                <a:ea typeface="MS Mincho"/>
              </a:rPr>
              <a:t>h, or denies the truth when it comes to him?</a:t>
            </a:r>
            <a:endParaRPr b="0" lang="en-US" sz="3200" spc="-1" strike="noStrike">
              <a:latin typeface="Arial"/>
            </a:endParaRPr>
          </a:p>
        </p:txBody>
      </p:sp>
      <p:sp>
        <p:nvSpPr>
          <p:cNvPr id="492"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493" name="Rectangle 2"/>
          <p:cNvSpPr/>
          <p:nvPr/>
        </p:nvSpPr>
        <p:spPr>
          <a:xfrm>
            <a:off x="642960" y="503064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4400" spc="-1" strike="noStrike">
                <a:solidFill>
                  <a:srgbClr val="ffffff"/>
                </a:solidFill>
                <a:latin typeface="Adobe Arabic"/>
                <a:cs typeface="Adobe Arabic"/>
              </a:rPr>
              <a:t>اس کو پہنچے تو اسے جھٹلا دے اس سے بڑا ظالم کون ہوگا. کیا کافروں کا ٹھکانا جہنم میں نہیں ہے؟</a:t>
            </a:r>
            <a:endParaRPr b="0" lang="en-US" sz="4400" spc="-1" strike="noStrike">
              <a:latin typeface="Arial"/>
            </a:endParaRPr>
          </a:p>
        </p:txBody>
      </p:sp>
    </p:spTree>
  </p:cSld>
  <p:transition>
    <p:fade/>
  </p:transition>
</p:sld>
</file>

<file path=ppt/slides/slide1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4"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en-US" sz="5400" spc="-1" strike="noStrike">
                <a:solidFill>
                  <a:srgbClr val="ffffff"/>
                </a:solidFill>
                <a:latin typeface="Arial"/>
              </a:rPr>
              <a:t> أَلَيْسَ فِي جَهَنَّمَ مَثْوًى لِّلْكَافِرِينَ</a:t>
            </a:r>
            <a:b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٦٨</a:t>
            </a:r>
            <a:r>
              <a:rPr b="1" lang="en-US" sz="5400" spc="-1" strike="noStrike">
                <a:solidFill>
                  <a:srgbClr val="ffffff"/>
                </a:solidFill>
                <a:latin typeface="Arial"/>
              </a:rPr>
              <a:t>(</a:t>
            </a:r>
            <a:endParaRPr b="0" lang="en-US" sz="5400" spc="-1" strike="noStrike">
              <a:solidFill>
                <a:srgbClr val="000000"/>
              </a:solidFill>
              <a:latin typeface="Arial"/>
            </a:endParaRPr>
          </a:p>
        </p:txBody>
      </p:sp>
      <p:sp>
        <p:nvSpPr>
          <p:cNvPr id="495" name="PlaceHolder 2"/>
          <p:cNvSpPr>
            <a:spLocks noGrp="1"/>
          </p:cNvSpPr>
          <p:nvPr>
            <p:ph type="subTitle"/>
          </p:nvPr>
        </p:nvSpPr>
        <p:spPr>
          <a:xfrm>
            <a:off x="179280" y="388620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Is not Hell the abode of the disbelievers?</a:t>
            </a:r>
            <a:endParaRPr b="0" lang="en-US" sz="3200" spc="-1" strike="noStrike">
              <a:latin typeface="Arial"/>
            </a:endParaRPr>
          </a:p>
        </p:txBody>
      </p:sp>
      <p:sp>
        <p:nvSpPr>
          <p:cNvPr id="496"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497" name="Rectangle 2"/>
          <p:cNvSpPr/>
          <p:nvPr/>
        </p:nvSpPr>
        <p:spPr>
          <a:xfrm>
            <a:off x="714240" y="492912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4400" spc="-1" strike="noStrike">
                <a:solidFill>
                  <a:srgbClr val="ffffff"/>
                </a:solidFill>
                <a:latin typeface="Adobe Arabic"/>
                <a:cs typeface="Adobe Arabic"/>
              </a:rPr>
              <a:t>اور جن لوگوں نے ہمارے لیے </a:t>
            </a:r>
            <a:endParaRPr b="0" lang="en-US" sz="4400" spc="-1" strike="noStrike">
              <a:latin typeface="Arial"/>
            </a:endParaRPr>
          </a:p>
        </p:txBody>
      </p:sp>
    </p:spTree>
  </p:cSld>
  <p:transition>
    <p:fade/>
  </p:transition>
</p:sld>
</file>

<file path=ppt/slides/slide1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8"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وَالَّذِينَ جَاهَدُوا فِينَا لَنَهْدِيَنَّهُمْ سُبُلَنَا وَإِنَّ اللَّهَ لَمَعَ الْمُحْسِنِينَ</a:t>
            </a: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٦٩</a:t>
            </a:r>
            <a:r>
              <a:rPr b="1" lang="en-US" sz="5400" spc="-1" strike="noStrike">
                <a:solidFill>
                  <a:srgbClr val="ffffff"/>
                </a:solidFill>
                <a:latin typeface="Arial"/>
              </a:rPr>
              <a:t>(</a:t>
            </a:r>
            <a:endParaRPr b="0" lang="en-US" sz="5400" spc="-1" strike="noStrike">
              <a:solidFill>
                <a:srgbClr val="000000"/>
              </a:solidFill>
              <a:latin typeface="Arial"/>
            </a:endParaRPr>
          </a:p>
        </p:txBody>
      </p:sp>
      <p:sp>
        <p:nvSpPr>
          <p:cNvPr id="499" name="PlaceHolder 2"/>
          <p:cNvSpPr>
            <a:spLocks noGrp="1"/>
          </p:cNvSpPr>
          <p:nvPr>
            <p:ph type="subTitle"/>
          </p:nvPr>
        </p:nvSpPr>
        <p:spPr>
          <a:xfrm>
            <a:off x="179280" y="321480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Those who strive hard for Us, We will most certainly guide them to our ways; and All</a:t>
            </a:r>
            <a:r>
              <a:rPr b="1" lang="en-US" sz="3200" spc="-1" strike="noStrike">
                <a:solidFill>
                  <a:srgbClr val="ffff00"/>
                </a:solidFill>
                <a:latin typeface="Al-Arial"/>
                <a:ea typeface="MS Mincho"/>
              </a:rPr>
              <a:t>á</a:t>
            </a:r>
            <a:r>
              <a:rPr b="1" lang="en-US" sz="3200" spc="-1" strike="noStrike">
                <a:solidFill>
                  <a:srgbClr val="ffff00"/>
                </a:solidFill>
                <a:latin typeface="Arial"/>
                <a:ea typeface="MS Mincho"/>
              </a:rPr>
              <a:t>h is always with the doers of good.</a:t>
            </a:r>
            <a:endParaRPr b="0" lang="en-US" sz="3200" spc="-1" strike="noStrike">
              <a:latin typeface="Arial"/>
            </a:endParaRPr>
          </a:p>
        </p:txBody>
      </p:sp>
      <p:sp>
        <p:nvSpPr>
          <p:cNvPr id="500"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501" name="Rectangle 2"/>
          <p:cNvSpPr/>
          <p:nvPr/>
        </p:nvSpPr>
        <p:spPr>
          <a:xfrm>
            <a:off x="728640" y="492912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4000" spc="-1" strike="noStrike">
                <a:solidFill>
                  <a:srgbClr val="ffffff"/>
                </a:solidFill>
                <a:latin typeface="Adobe Arabic"/>
                <a:cs typeface="Adobe Arabic"/>
              </a:rPr>
              <a:t>جہاد کیا تو ضرور ہم ان کو اپنی راہ کی ہدایت کریں گے اور بیشک خدا نیک لوگوں کا ساتھی ہے</a:t>
            </a:r>
            <a:endParaRPr b="0" lang="en-US" sz="4000" spc="-1" strike="noStrike">
              <a:latin typeface="Arial"/>
            </a:endParaRPr>
          </a:p>
        </p:txBody>
      </p:sp>
    </p:spTree>
  </p:cSld>
  <p:transition>
    <p:fade/>
  </p:transition>
</p:sld>
</file>

<file path=ppt/slides/slide1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2"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00000"/>
              </a:lnSpc>
              <a:buNone/>
            </a:pPr>
            <a:r>
              <a:rPr b="1" lang="ar-SA" sz="5400" spc="-1" strike="noStrike">
                <a:solidFill>
                  <a:srgbClr val="ffffff"/>
                </a:solidFill>
                <a:latin typeface="Arial"/>
                <a:cs typeface="Simplified Arabic"/>
              </a:rPr>
              <a:t>اَللَّهُمَّ صَلِّ عَلَى مُحَمَّدٍ وَ آلِ مُحَمَّد</a:t>
            </a:r>
            <a:endParaRPr b="0" lang="en-US" sz="5400" spc="-1" strike="noStrike">
              <a:solidFill>
                <a:srgbClr val="000000"/>
              </a:solidFill>
              <a:latin typeface="Arial"/>
            </a:endParaRPr>
          </a:p>
        </p:txBody>
      </p:sp>
      <p:sp>
        <p:nvSpPr>
          <p:cNvPr id="503" name="PlaceHolder 2"/>
          <p:cNvSpPr>
            <a:spLocks noGrp="1"/>
          </p:cNvSpPr>
          <p:nvPr>
            <p:ph type="subTitle"/>
          </p:nvPr>
        </p:nvSpPr>
        <p:spPr>
          <a:xfrm>
            <a:off x="108000" y="3886200"/>
            <a:ext cx="896436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rPr>
              <a:t>O Alláh send Your blessings on Muhammad</a:t>
            </a:r>
            <a:endParaRPr b="0" lang="en-US" sz="3200" spc="-1" strike="noStrike">
              <a:latin typeface="Arial"/>
            </a:endParaRPr>
          </a:p>
          <a:p>
            <a:pPr algn="ctr">
              <a:lnSpc>
                <a:spcPct val="100000"/>
              </a:lnSpc>
              <a:spcBef>
                <a:spcPts val="641"/>
              </a:spcBef>
              <a:buNone/>
              <a:tabLst>
                <a:tab algn="l" pos="0"/>
              </a:tabLst>
            </a:pPr>
            <a:r>
              <a:rPr b="1" lang="en-US" sz="3200" spc="-1" strike="noStrike">
                <a:solidFill>
                  <a:srgbClr val="ffff00"/>
                </a:solidFill>
                <a:latin typeface="Arial"/>
              </a:rPr>
              <a:t>and the family of Muhammad.</a:t>
            </a:r>
            <a:endParaRPr b="0" lang="en-US" sz="3200" spc="-1" strike="noStrike">
              <a:latin typeface="Arial"/>
            </a:endParaRPr>
          </a:p>
        </p:txBody>
      </p:sp>
      <p:sp>
        <p:nvSpPr>
          <p:cNvPr id="504"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505" name="Rectangle 15"/>
          <p:cNvSpPr/>
          <p:nvPr/>
        </p:nvSpPr>
        <p:spPr>
          <a:xfrm>
            <a:off x="328680" y="5459400"/>
            <a:ext cx="8534160" cy="36648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SA" sz="4000" spc="-1" strike="noStrike">
                <a:solidFill>
                  <a:srgbClr val="ffffff"/>
                </a:solidFill>
                <a:latin typeface="Alvi Nastaleeq"/>
                <a:cs typeface="Alvi Nastaleeq"/>
              </a:rPr>
              <a:t>اے الله! رحمت فرما محمد وآل</a:t>
            </a:r>
            <a:r>
              <a:rPr b="1" lang="en-US" sz="4000" spc="-1" strike="noStrike">
                <a:solidFill>
                  <a:srgbClr val="ffffff"/>
                </a:solidFill>
                <a:latin typeface="Alvi Nastaleeq"/>
                <a:ea typeface="Alvi Nastaleeq"/>
              </a:rPr>
              <a:t>)ع( محمد پر </a:t>
            </a:r>
            <a:endParaRPr b="0" lang="en-US" sz="4000" spc="-1" strike="noStrike">
              <a:latin typeface="Arial"/>
            </a:endParaRPr>
          </a:p>
        </p:txBody>
      </p:sp>
    </p:spTree>
  </p:cSld>
  <p:transition>
    <p:fade/>
  </p:transition>
</p:sld>
</file>

<file path=ppt/slides/slide1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6" name="Rectangle 6"/>
          <p:cNvSpPr/>
          <p:nvPr/>
        </p:nvSpPr>
        <p:spPr>
          <a:xfrm>
            <a:off x="468360" y="260280"/>
            <a:ext cx="8280000" cy="360000"/>
          </a:xfrm>
          <a:prstGeom prst="rect">
            <a:avLst/>
          </a:prstGeom>
          <a:gradFill rotWithShape="0">
            <a:gsLst>
              <a:gs pos="0">
                <a:srgbClr val="000000"/>
              </a:gs>
              <a:gs pos="50000">
                <a:srgbClr val="2e2e2e"/>
              </a:gs>
              <a:gs pos="100000">
                <a:srgbClr val="000000"/>
              </a:gs>
            </a:gsLst>
            <a:lin ang="5400000"/>
          </a:gradFill>
          <a:ln w="0">
            <a:noFill/>
          </a:ln>
        </p:spPr>
        <p:style>
          <a:lnRef idx="0"/>
          <a:fillRef idx="0"/>
          <a:effectRef idx="0"/>
          <a:fontRef idx="minor"/>
        </p:style>
        <p:txBody>
          <a:bodyPr lIns="90000" rIns="90000" tIns="45000" bIns="45000" anchor="t">
            <a:noAutofit/>
          </a:bodyPr>
          <a:p>
            <a:pPr algn="ctr">
              <a:lnSpc>
                <a:spcPct val="80000"/>
              </a:lnSpc>
              <a:spcBef>
                <a:spcPts val="400"/>
              </a:spcBef>
              <a:buNone/>
            </a:pPr>
            <a:r>
              <a:rPr b="0" lang="en-US" sz="2000" spc="-1" strike="noStrike">
                <a:solidFill>
                  <a:srgbClr val="ffffff"/>
                </a:solidFill>
                <a:latin typeface="Trebuchet MS"/>
              </a:rPr>
              <a:t>A’maal for the 23rd night of Ramadan</a:t>
            </a:r>
            <a:endParaRPr b="0" lang="en-US" sz="2000" spc="-1" strike="noStrike">
              <a:latin typeface="Arial"/>
            </a:endParaRPr>
          </a:p>
        </p:txBody>
      </p:sp>
      <p:sp>
        <p:nvSpPr>
          <p:cNvPr id="507" name="AutoShape 2"/>
          <p:cNvSpPr/>
          <p:nvPr/>
        </p:nvSpPr>
        <p:spPr>
          <a:xfrm>
            <a:off x="395280" y="765000"/>
            <a:ext cx="8280000" cy="5184360"/>
          </a:xfrm>
          <a:prstGeom prst="plaque">
            <a:avLst>
              <a:gd name="adj" fmla="val 16667"/>
            </a:avLst>
          </a:prstGeom>
          <a:gradFill rotWithShape="0">
            <a:gsLst>
              <a:gs pos="0">
                <a:srgbClr val="003399"/>
              </a:gs>
              <a:gs pos="50000">
                <a:srgbClr val="001847"/>
              </a:gs>
              <a:gs pos="100000">
                <a:srgbClr val="003399"/>
              </a:gs>
            </a:gsLst>
            <a:lin ang="2700000"/>
          </a:gradFill>
          <a:ln w="9525">
            <a:noFill/>
          </a:ln>
        </p:spPr>
        <p:style>
          <a:lnRef idx="0"/>
          <a:fillRef idx="0"/>
          <a:effectRef idx="0"/>
          <a:fontRef idx="minor"/>
        </p:style>
      </p:sp>
      <p:sp>
        <p:nvSpPr>
          <p:cNvPr id="508" name="PlaceHolder 1"/>
          <p:cNvSpPr>
            <a:spLocks noGrp="1"/>
          </p:cNvSpPr>
          <p:nvPr>
            <p:ph type="title"/>
          </p:nvPr>
        </p:nvSpPr>
        <p:spPr>
          <a:xfrm>
            <a:off x="685800" y="2997360"/>
            <a:ext cx="7772040" cy="1142640"/>
          </a:xfrm>
          <a:prstGeom prst="rect">
            <a:avLst/>
          </a:prstGeom>
          <a:noFill/>
          <a:ln w="9360">
            <a:noFill/>
          </a:ln>
        </p:spPr>
        <p:txBody>
          <a:bodyPr numCol="1" spcCol="0" anchor="ctr">
            <a:noAutofit/>
          </a:bodyPr>
          <a:p>
            <a:pPr algn="ctr">
              <a:lnSpc>
                <a:spcPct val="100000"/>
              </a:lnSpc>
              <a:buNone/>
            </a:pPr>
            <a:r>
              <a:rPr b="1" lang="en-US" sz="6600" spc="-1" strike="noStrike">
                <a:solidFill>
                  <a:srgbClr val="ffff00"/>
                </a:solidFill>
                <a:latin typeface="Arial"/>
              </a:rPr>
              <a:t>Please recite a </a:t>
            </a:r>
            <a:br/>
            <a:r>
              <a:rPr b="1" lang="en-US" sz="6600" spc="-1" strike="noStrike">
                <a:solidFill>
                  <a:srgbClr val="ffff00"/>
                </a:solidFill>
                <a:latin typeface="Arial"/>
              </a:rPr>
              <a:t>Sura E Fatiha</a:t>
            </a:r>
            <a:br/>
            <a:r>
              <a:rPr b="1" lang="en-US" sz="6600" spc="-1" strike="noStrike">
                <a:solidFill>
                  <a:srgbClr val="ffff00"/>
                </a:solidFill>
                <a:latin typeface="Arial"/>
              </a:rPr>
              <a:t>for</a:t>
            </a:r>
            <a:br/>
            <a:r>
              <a:rPr b="1" lang="en-US" sz="6600" spc="-1" strike="noStrike">
                <a:solidFill>
                  <a:srgbClr val="ffff00"/>
                </a:solidFill>
                <a:latin typeface="Arial"/>
              </a:rPr>
              <a:t>ALL MARHUMEEN</a:t>
            </a:r>
            <a:br/>
            <a:endParaRPr b="0" lang="en-US" sz="6600" spc="-1" strike="noStrike">
              <a:solidFill>
                <a:srgbClr val="000000"/>
              </a:solidFill>
              <a:latin typeface="Arial"/>
            </a:endParaRPr>
          </a:p>
        </p:txBody>
      </p:sp>
      <p:sp>
        <p:nvSpPr>
          <p:cNvPr id="509" name="Rectangle 4"/>
          <p:cNvSpPr/>
          <p:nvPr/>
        </p:nvSpPr>
        <p:spPr>
          <a:xfrm>
            <a:off x="179280" y="6024600"/>
            <a:ext cx="8784720" cy="516600"/>
          </a:xfrm>
          <a:prstGeom prst="rect">
            <a:avLst/>
          </a:prstGeom>
          <a:noFill/>
          <a:ln w="9525">
            <a:noFill/>
          </a:ln>
        </p:spPr>
        <p:style>
          <a:lnRef idx="0"/>
          <a:fillRef idx="0"/>
          <a:effectRef idx="0"/>
          <a:fontRef idx="minor"/>
        </p:style>
        <p:txBody>
          <a:bodyPr lIns="90000" rIns="90000" tIns="45000" bIns="45000" anchor="t">
            <a:spAutoFit/>
          </a:bodyPr>
          <a:p>
            <a:pPr algn="ctr">
              <a:lnSpc>
                <a:spcPct val="100000"/>
              </a:lnSpc>
              <a:buNone/>
            </a:pPr>
            <a:r>
              <a:rPr b="1" lang="en-US" sz="1400" spc="-1" strike="noStrike">
                <a:solidFill>
                  <a:srgbClr val="ffffff"/>
                </a:solidFill>
                <a:latin typeface="Trebuchet MS"/>
              </a:rPr>
              <a:t>Kindly recite Sura E Fatiha for Marhumeen of all those who have</a:t>
            </a:r>
            <a:endParaRPr b="0" lang="en-US" sz="1400" spc="-1" strike="noStrike">
              <a:latin typeface="Arial"/>
            </a:endParaRPr>
          </a:p>
          <a:p>
            <a:pPr algn="ctr">
              <a:lnSpc>
                <a:spcPct val="100000"/>
              </a:lnSpc>
              <a:buNone/>
            </a:pPr>
            <a:r>
              <a:rPr b="1" lang="en-US" sz="1400" spc="-1" strike="noStrike">
                <a:solidFill>
                  <a:srgbClr val="ffffff"/>
                </a:solidFill>
                <a:latin typeface="Trebuchet MS"/>
              </a:rPr>
              <a:t> </a:t>
            </a:r>
            <a:r>
              <a:rPr b="1" lang="en-US" sz="1400" spc="-1" strike="noStrike">
                <a:solidFill>
                  <a:srgbClr val="ffffff"/>
                </a:solidFill>
                <a:latin typeface="Trebuchet MS"/>
              </a:rPr>
              <a:t>worked towards making this small work possible.</a:t>
            </a:r>
            <a:endParaRPr b="0" lang="en-US" sz="1400" spc="-1" strike="noStrike">
              <a:latin typeface="Arial"/>
            </a:endParaRPr>
          </a:p>
        </p:txBody>
      </p:sp>
    </p:spTree>
  </p:cSld>
  <p:transition>
    <p:fade/>
  </p:transition>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وَإِن جَاهَدَاكَ لِتُشْرِكَ بِي مَا لَيْسَ لَكَ بِهِ عِلْمٌ فَلَا تُطِعْهُمَا</a:t>
            </a:r>
            <a:endParaRPr b="0" lang="en-US" sz="5400" spc="-1" strike="noStrike">
              <a:solidFill>
                <a:srgbClr val="000000"/>
              </a:solidFill>
              <a:latin typeface="Arial"/>
            </a:endParaRPr>
          </a:p>
        </p:txBody>
      </p:sp>
      <p:sp>
        <p:nvSpPr>
          <p:cNvPr id="96" name="PlaceHolder 2"/>
          <p:cNvSpPr>
            <a:spLocks noGrp="1"/>
          </p:cNvSpPr>
          <p:nvPr>
            <p:ph type="subTitle"/>
          </p:nvPr>
        </p:nvSpPr>
        <p:spPr>
          <a:xfrm>
            <a:off x="179280" y="300024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If they strive (to force) you to associate (others) with Me, of which you have no knowledge, do not obey them.</a:t>
            </a:r>
            <a:endParaRPr b="0" lang="en-US" sz="3200" spc="-1" strike="noStrike">
              <a:latin typeface="Arial"/>
            </a:endParaRPr>
          </a:p>
          <a:p>
            <a:pPr algn="ctr">
              <a:lnSpc>
                <a:spcPct val="100000"/>
              </a:lnSpc>
              <a:spcBef>
                <a:spcPts val="641"/>
              </a:spcBef>
              <a:buNone/>
              <a:tabLst>
                <a:tab algn="l" pos="0"/>
              </a:tabLst>
            </a:pPr>
            <a:endParaRPr b="0" lang="en-US" sz="3200" spc="-1" strike="noStrike">
              <a:latin typeface="Arial"/>
            </a:endParaRPr>
          </a:p>
        </p:txBody>
      </p:sp>
      <p:sp>
        <p:nvSpPr>
          <p:cNvPr id="97"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98" name="Rectangle 2"/>
          <p:cNvSpPr/>
          <p:nvPr/>
        </p:nvSpPr>
        <p:spPr>
          <a:xfrm>
            <a:off x="642960" y="478620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4400" spc="-1" strike="noStrike">
                <a:solidFill>
                  <a:srgbClr val="ffffff"/>
                </a:solidFill>
                <a:latin typeface="Adobe Arabic"/>
                <a:cs typeface="Adobe Arabic"/>
              </a:rPr>
              <a:t>اور یہ کہاگر تیرے ماں باپ تجھے کسی کو میرا شریک بنانے پر مجبور کریں جسکا تجھ کو علم نہیں تو انکا کہانہ ماننا</a:t>
            </a:r>
            <a:endParaRPr b="0" lang="en-US" sz="4400" spc="-1" strike="noStrike">
              <a:latin typeface="Arial"/>
            </a:endParaRPr>
          </a:p>
        </p:txBody>
      </p:sp>
    </p:spTree>
  </p:cSld>
  <p:transition>
    <p:fade/>
  </p:transition>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إِلَيَّ مَرْجِعُكُمْ فَأُنَبِّئُكُم بِمَا كُنتُمْ تَعْمَلُونَ</a:t>
            </a: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٨</a:t>
            </a:r>
            <a:r>
              <a:rPr b="1" lang="en-US" sz="5400" spc="-1" strike="noStrike">
                <a:solidFill>
                  <a:srgbClr val="ffffff"/>
                </a:solidFill>
                <a:latin typeface="Arial"/>
              </a:rPr>
              <a:t>(</a:t>
            </a:r>
            <a:endParaRPr b="0" lang="en-US" sz="5400" spc="-1" strike="noStrike">
              <a:solidFill>
                <a:srgbClr val="000000"/>
              </a:solidFill>
              <a:latin typeface="Arial"/>
            </a:endParaRPr>
          </a:p>
        </p:txBody>
      </p:sp>
      <p:sp>
        <p:nvSpPr>
          <p:cNvPr id="100" name="PlaceHolder 2"/>
          <p:cNvSpPr>
            <a:spLocks noGrp="1"/>
          </p:cNvSpPr>
          <p:nvPr>
            <p:ph type="subTitle"/>
          </p:nvPr>
        </p:nvSpPr>
        <p:spPr>
          <a:xfrm>
            <a:off x="179280" y="378612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To Me is your return, then I will inform you of what you did.</a:t>
            </a:r>
            <a:endParaRPr b="0" lang="en-US" sz="3200" spc="-1" strike="noStrike">
              <a:latin typeface="Arial"/>
            </a:endParaRPr>
          </a:p>
        </p:txBody>
      </p:sp>
      <p:sp>
        <p:nvSpPr>
          <p:cNvPr id="101"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102" name="Rectangle 2"/>
          <p:cNvSpPr/>
          <p:nvPr/>
        </p:nvSpPr>
        <p:spPr>
          <a:xfrm>
            <a:off x="642960" y="514368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4400" spc="-1" strike="noStrike">
                <a:solidFill>
                  <a:srgbClr val="ffffff"/>
                </a:solidFill>
                <a:latin typeface="Adobe Arabic"/>
                <a:cs typeface="Adobe Arabic"/>
              </a:rPr>
              <a:t>آخر تم سب کو میری طرف لوٹنا ہے تب میں بتادونگا جو کچھ تم کرتے رہے</a:t>
            </a:r>
            <a:endParaRPr b="0" lang="en-US" sz="4400" spc="-1" strike="noStrike">
              <a:latin typeface="Arial"/>
            </a:endParaRPr>
          </a:p>
        </p:txBody>
      </p:sp>
    </p:spTree>
  </p:cSld>
  <p:transition>
    <p:fade/>
  </p:transition>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PlaceHolder 1"/>
          <p:cNvSpPr>
            <a:spLocks noGrp="1"/>
          </p:cNvSpPr>
          <p:nvPr>
            <p:ph type="title"/>
          </p:nvPr>
        </p:nvSpPr>
        <p:spPr>
          <a:xfrm>
            <a:off x="685800" y="114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وَالَّذِينَ آمَنُوا وَعَمِلُوا الصَّالِحَاتِ لَنُدْخِلَنَّهُمْ فِي الصَّالِحِينَ</a:t>
            </a: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٩</a:t>
            </a:r>
            <a:r>
              <a:rPr b="1" lang="en-US" sz="5400" spc="-1" strike="noStrike">
                <a:solidFill>
                  <a:srgbClr val="ffffff"/>
                </a:solidFill>
                <a:latin typeface="Arial"/>
              </a:rPr>
              <a:t>(</a:t>
            </a:r>
            <a:r>
              <a:rPr b="1" lang="en-US" sz="5400" spc="-1" strike="noStrike">
                <a:solidFill>
                  <a:srgbClr val="ffffff"/>
                </a:solidFill>
                <a:latin typeface="Arial"/>
              </a:rPr>
              <a:t> </a:t>
            </a:r>
            <a:endParaRPr b="0" lang="en-US" sz="5400" spc="-1" strike="noStrike">
              <a:solidFill>
                <a:srgbClr val="000000"/>
              </a:solidFill>
              <a:latin typeface="Arial"/>
            </a:endParaRPr>
          </a:p>
        </p:txBody>
      </p:sp>
      <p:sp>
        <p:nvSpPr>
          <p:cNvPr id="104" name="PlaceHolder 2"/>
          <p:cNvSpPr>
            <a:spLocks noGrp="1"/>
          </p:cNvSpPr>
          <p:nvPr>
            <p:ph type="subTitle"/>
          </p:nvPr>
        </p:nvSpPr>
        <p:spPr>
          <a:xfrm>
            <a:off x="179280" y="285768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And those who believe and do good deeds, We will cause them to enter among the good.</a:t>
            </a:r>
            <a:endParaRPr b="0" lang="en-US" sz="3200" spc="-1" strike="noStrike">
              <a:latin typeface="Arial"/>
            </a:endParaRPr>
          </a:p>
        </p:txBody>
      </p:sp>
      <p:sp>
        <p:nvSpPr>
          <p:cNvPr id="105"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106" name="Rectangle 2"/>
          <p:cNvSpPr/>
          <p:nvPr/>
        </p:nvSpPr>
        <p:spPr>
          <a:xfrm>
            <a:off x="642960" y="478620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4800" spc="-1" strike="noStrike">
                <a:solidFill>
                  <a:srgbClr val="ffffff"/>
                </a:solidFill>
                <a:latin typeface="Adobe Arabic"/>
              </a:rPr>
              <a:t> اور جن لوگوں نے ایمان قبول کیا اور اچھے اچھے کام کیے ضرور ہم انکو نیکوں میں داخل کریں گے</a:t>
            </a:r>
            <a:endParaRPr b="0" lang="en-US" sz="4800" spc="-1" strike="noStrike">
              <a:latin typeface="Arial"/>
            </a:endParaRPr>
          </a:p>
        </p:txBody>
      </p:sp>
    </p:spTree>
  </p:cSld>
  <p:transition>
    <p:fade/>
  </p:transition>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وَمِنَ النَّاسِ مَن يَقُولُ آمَنَّا بِاللَّهِ </a:t>
            </a:r>
            <a:endParaRPr b="0" lang="en-US" sz="5400" spc="-1" strike="noStrike">
              <a:solidFill>
                <a:srgbClr val="000000"/>
              </a:solidFill>
              <a:latin typeface="Arial"/>
            </a:endParaRPr>
          </a:p>
        </p:txBody>
      </p:sp>
      <p:sp>
        <p:nvSpPr>
          <p:cNvPr id="108" name="PlaceHolder 2"/>
          <p:cNvSpPr>
            <a:spLocks noGrp="1"/>
          </p:cNvSpPr>
          <p:nvPr>
            <p:ph type="subTitle"/>
          </p:nvPr>
        </p:nvSpPr>
        <p:spPr>
          <a:xfrm>
            <a:off x="179280" y="335772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And among men are those who say; we believe in All</a:t>
            </a:r>
            <a:r>
              <a:rPr b="1" lang="en-US" sz="3200" spc="-1" strike="noStrike">
                <a:solidFill>
                  <a:srgbClr val="ffff00"/>
                </a:solidFill>
                <a:latin typeface="Al-Arial"/>
                <a:ea typeface="MS Mincho"/>
              </a:rPr>
              <a:t>á</a:t>
            </a:r>
            <a:r>
              <a:rPr b="1" lang="en-US" sz="3200" spc="-1" strike="noStrike">
                <a:solidFill>
                  <a:srgbClr val="ffff00"/>
                </a:solidFill>
                <a:latin typeface="Arial"/>
                <a:ea typeface="MS Mincho"/>
              </a:rPr>
              <a:t>h.</a:t>
            </a:r>
            <a:endParaRPr b="0" lang="en-US" sz="3200" spc="-1" strike="noStrike">
              <a:latin typeface="Arial"/>
            </a:endParaRPr>
          </a:p>
        </p:txBody>
      </p:sp>
      <p:sp>
        <p:nvSpPr>
          <p:cNvPr id="109"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110" name="Rectangle 2"/>
          <p:cNvSpPr/>
          <p:nvPr/>
        </p:nvSpPr>
        <p:spPr>
          <a:xfrm>
            <a:off x="728640" y="478620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4800" spc="-1" strike="noStrike">
                <a:solidFill>
                  <a:srgbClr val="ffffff"/>
                </a:solidFill>
                <a:latin typeface="Adobe Arabic"/>
                <a:cs typeface="Adobe Arabic"/>
              </a:rPr>
              <a:t>اور کچھ لوگ ایسے بھی ہیںجو کہہ دیتے ہیں ہم خدا پرایمان لائے</a:t>
            </a:r>
            <a:endParaRPr b="0" lang="en-US" sz="4800" spc="-1" strike="noStrike">
              <a:latin typeface="Arial"/>
            </a:endParaRPr>
          </a:p>
        </p:txBody>
      </p:sp>
    </p:spTree>
  </p:cSld>
  <p:transition>
    <p:fade/>
  </p:transition>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فَإِذَا أُوذِيَ فِي اللَّهِ جَعَلَ فِتْنَةَ النَّاسِ كَعَذَابِ اللَّهِ</a:t>
            </a:r>
            <a:endParaRPr b="0" lang="en-US" sz="5400" spc="-1" strike="noStrike">
              <a:solidFill>
                <a:srgbClr val="000000"/>
              </a:solidFill>
              <a:latin typeface="Arial"/>
            </a:endParaRPr>
          </a:p>
        </p:txBody>
      </p:sp>
      <p:sp>
        <p:nvSpPr>
          <p:cNvPr id="112" name="PlaceHolder 2"/>
          <p:cNvSpPr>
            <a:spLocks noGrp="1"/>
          </p:cNvSpPr>
          <p:nvPr>
            <p:ph type="subTitle"/>
          </p:nvPr>
        </p:nvSpPr>
        <p:spPr>
          <a:xfrm>
            <a:off x="179280" y="300024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But when they are persecuted in the way of All</a:t>
            </a:r>
            <a:r>
              <a:rPr b="1" lang="en-US" sz="3200" spc="-1" strike="noStrike">
                <a:solidFill>
                  <a:srgbClr val="ffff00"/>
                </a:solidFill>
                <a:latin typeface="Al-Arial"/>
                <a:ea typeface="MS Mincho"/>
              </a:rPr>
              <a:t>á</a:t>
            </a:r>
            <a:r>
              <a:rPr b="1" lang="en-US" sz="3200" spc="-1" strike="noStrike">
                <a:solidFill>
                  <a:srgbClr val="ffff00"/>
                </a:solidFill>
                <a:latin typeface="Arial"/>
                <a:ea typeface="MS Mincho"/>
              </a:rPr>
              <a:t>h they think the persecution of men to be punishment of All</a:t>
            </a:r>
            <a:r>
              <a:rPr b="1" lang="en-US" sz="3200" spc="-1" strike="noStrike">
                <a:solidFill>
                  <a:srgbClr val="ffff00"/>
                </a:solidFill>
                <a:latin typeface="Al-Arial"/>
                <a:ea typeface="MS Mincho"/>
              </a:rPr>
              <a:t>á</a:t>
            </a:r>
            <a:r>
              <a:rPr b="1" lang="en-US" sz="3200" spc="-1" strike="noStrike">
                <a:solidFill>
                  <a:srgbClr val="ffff00"/>
                </a:solidFill>
                <a:latin typeface="Arial"/>
                <a:ea typeface="MS Mincho"/>
              </a:rPr>
              <a:t>h.</a:t>
            </a:r>
            <a:endParaRPr b="0" lang="en-US" sz="3200" spc="-1" strike="noStrike">
              <a:latin typeface="Arial"/>
            </a:endParaRPr>
          </a:p>
        </p:txBody>
      </p:sp>
      <p:sp>
        <p:nvSpPr>
          <p:cNvPr id="113"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114" name="Rectangle 2"/>
          <p:cNvSpPr/>
          <p:nvPr/>
        </p:nvSpPr>
        <p:spPr>
          <a:xfrm>
            <a:off x="728640" y="488808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4400" spc="-1" strike="noStrike">
                <a:solidFill>
                  <a:srgbClr val="ffffff"/>
                </a:solidFill>
                <a:latin typeface="Adobe Arabic"/>
                <a:cs typeface="Adobe Arabic"/>
              </a:rPr>
              <a:t>پھر جب خدا کی راہ میں کوئی تکلیف پہنچتی ہے تو وہ لوگوں کی زیادتی کو خدا کا عذاب قرار دیتے ہیں</a:t>
            </a:r>
            <a:endParaRPr b="0" lang="en-US" sz="4400" spc="-1" strike="noStrike">
              <a:latin typeface="Arial"/>
            </a:endParaRPr>
          </a:p>
        </p:txBody>
      </p:sp>
    </p:spTree>
  </p:cSld>
  <p:transition>
    <p:fade/>
  </p:transition>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وَلَئِن جَاء نَصْرٌ مِّن رَّبِّكَ لَيَقُوُنَّ إِنَّا كُنَّا مَعَكُمْ </a:t>
            </a:r>
            <a:endParaRPr b="0" lang="en-US" sz="5400" spc="-1" strike="noStrike">
              <a:solidFill>
                <a:srgbClr val="000000"/>
              </a:solidFill>
              <a:latin typeface="Arial"/>
            </a:endParaRPr>
          </a:p>
        </p:txBody>
      </p:sp>
      <p:sp>
        <p:nvSpPr>
          <p:cNvPr id="116" name="PlaceHolder 2"/>
          <p:cNvSpPr>
            <a:spLocks noGrp="1"/>
          </p:cNvSpPr>
          <p:nvPr>
            <p:ph type="subTitle"/>
          </p:nvPr>
        </p:nvSpPr>
        <p:spPr>
          <a:xfrm>
            <a:off x="179280" y="307188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But if there came help from your Lord, they would certainly say, surely we are with you.</a:t>
            </a:r>
            <a:endParaRPr b="0" lang="en-US" sz="3200" spc="-1" strike="noStrike">
              <a:latin typeface="Arial"/>
            </a:endParaRPr>
          </a:p>
        </p:txBody>
      </p:sp>
      <p:sp>
        <p:nvSpPr>
          <p:cNvPr id="117"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118" name="Rectangle 2"/>
          <p:cNvSpPr/>
          <p:nvPr/>
        </p:nvSpPr>
        <p:spPr>
          <a:xfrm>
            <a:off x="642960" y="471492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4400" spc="-1" strike="noStrike">
                <a:solidFill>
                  <a:srgbClr val="ffffff"/>
                </a:solidFill>
                <a:latin typeface="Adobe Arabic"/>
                <a:cs typeface="Adobe Arabic"/>
              </a:rPr>
              <a:t>اور ﴿اے رسول(ص)﴾اگر تمہارے رب کی مدد آپہنچے تو وہ کہنے لگتے ہیں ہم بھی تمہارے ساتھ تھے</a:t>
            </a:r>
            <a:endParaRPr b="0" lang="en-US" sz="4400" spc="-1" strike="noStrike">
              <a:latin typeface="Arial"/>
            </a:endParaRPr>
          </a:p>
        </p:txBody>
      </p:sp>
    </p:spTree>
  </p:cSld>
  <p:transition>
    <p:fade/>
  </p:transition>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أَوَلَيْسَ اللَّهُ بِأَعْلَمَ بِمَا فِي صُدُورِ الْعَالَمِينَ</a:t>
            </a: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١٠</a:t>
            </a:r>
            <a:r>
              <a:rPr b="1" lang="en-US" sz="5400" spc="-1" strike="noStrike">
                <a:solidFill>
                  <a:srgbClr val="ffffff"/>
                </a:solidFill>
                <a:latin typeface="Arial"/>
              </a:rPr>
              <a:t>(</a:t>
            </a:r>
            <a:r>
              <a:rPr b="1" lang="en-US" sz="5400" spc="-1" strike="noStrike">
                <a:solidFill>
                  <a:srgbClr val="ffffff"/>
                </a:solidFill>
                <a:latin typeface="Arial"/>
              </a:rPr>
              <a:t> </a:t>
            </a:r>
            <a:endParaRPr b="0" lang="en-US" sz="5400" spc="-1" strike="noStrike">
              <a:solidFill>
                <a:srgbClr val="000000"/>
              </a:solidFill>
              <a:latin typeface="Arial"/>
            </a:endParaRPr>
          </a:p>
        </p:txBody>
      </p:sp>
      <p:sp>
        <p:nvSpPr>
          <p:cNvPr id="120" name="PlaceHolder 2"/>
          <p:cNvSpPr>
            <a:spLocks noGrp="1"/>
          </p:cNvSpPr>
          <p:nvPr>
            <p:ph type="subTitle"/>
          </p:nvPr>
        </p:nvSpPr>
        <p:spPr>
          <a:xfrm>
            <a:off x="179280" y="367668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What! Is not All</a:t>
            </a:r>
            <a:r>
              <a:rPr b="1" lang="en-US" sz="3200" spc="-1" strike="noStrike">
                <a:solidFill>
                  <a:srgbClr val="ffff00"/>
                </a:solidFill>
                <a:latin typeface="Al-Arial"/>
                <a:ea typeface="MS Mincho"/>
              </a:rPr>
              <a:t>á</a:t>
            </a:r>
            <a:r>
              <a:rPr b="1" lang="en-US" sz="3200" spc="-1" strike="noStrike">
                <a:solidFill>
                  <a:srgbClr val="ffff00"/>
                </a:solidFill>
                <a:latin typeface="Arial"/>
                <a:ea typeface="MS Mincho"/>
              </a:rPr>
              <a:t>h the best knower of what is in the hearts of mankind?</a:t>
            </a:r>
            <a:endParaRPr b="0" lang="en-US" sz="3200" spc="-1" strike="noStrike">
              <a:latin typeface="Arial"/>
            </a:endParaRPr>
          </a:p>
        </p:txBody>
      </p:sp>
      <p:sp>
        <p:nvSpPr>
          <p:cNvPr id="121"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122" name="Rectangle 2"/>
          <p:cNvSpPr/>
          <p:nvPr/>
        </p:nvSpPr>
        <p:spPr>
          <a:xfrm>
            <a:off x="642960" y="503064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4400" spc="-1" strike="noStrike">
                <a:solidFill>
                  <a:srgbClr val="ffffff"/>
                </a:solidFill>
                <a:latin typeface="Adobe Arabic"/>
              </a:rPr>
              <a:t> بھلا جو کچھ دنیا والوں کے دلوں میں ہے کیا خدا اس سے واقفنہیں ہے؟</a:t>
            </a:r>
            <a:r>
              <a:rPr b="1" lang="en-US" sz="4400" spc="-1" strike="noStrike">
                <a:solidFill>
                  <a:srgbClr val="ffffff"/>
                </a:solidFill>
                <a:latin typeface="Adobe Arabic"/>
              </a:rPr>
              <a:t> </a:t>
            </a:r>
            <a:endParaRPr b="0" lang="en-US" sz="4400" spc="-1" strike="noStrike">
              <a:latin typeface="Arial"/>
            </a:endParaRPr>
          </a:p>
        </p:txBody>
      </p:sp>
    </p:spTree>
  </p:cSld>
  <p:transition>
    <p:fade/>
  </p:transition>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PlaceHolder 1"/>
          <p:cNvSpPr>
            <a:spLocks noGrp="1"/>
          </p:cNvSpPr>
          <p:nvPr>
            <p:ph type="title"/>
          </p:nvPr>
        </p:nvSpPr>
        <p:spPr>
          <a:xfrm>
            <a:off x="685800" y="107172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وَلَيَعْلَمَنَّ اللَّهُ الَّذِينَ آمَنُوا وَلَيَعْلَمَنَّ الْمُنَافِقِينَ</a:t>
            </a: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١١</a:t>
            </a:r>
            <a:r>
              <a:rPr b="1" lang="en-US" sz="5400" spc="-1" strike="noStrike">
                <a:solidFill>
                  <a:srgbClr val="ffffff"/>
                </a:solidFill>
                <a:latin typeface="Arial"/>
              </a:rPr>
              <a:t>(</a:t>
            </a:r>
            <a:endParaRPr b="0" lang="en-US" sz="5400" spc="-1" strike="noStrike">
              <a:solidFill>
                <a:srgbClr val="000000"/>
              </a:solidFill>
              <a:latin typeface="Arial"/>
            </a:endParaRPr>
          </a:p>
        </p:txBody>
      </p:sp>
      <p:sp>
        <p:nvSpPr>
          <p:cNvPr id="124" name="PlaceHolder 2"/>
          <p:cNvSpPr>
            <a:spLocks noGrp="1"/>
          </p:cNvSpPr>
          <p:nvPr>
            <p:ph type="subTitle"/>
          </p:nvPr>
        </p:nvSpPr>
        <p:spPr>
          <a:xfrm>
            <a:off x="179280" y="278604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Most certainly All</a:t>
            </a:r>
            <a:r>
              <a:rPr b="1" lang="en-US" sz="3200" spc="-1" strike="noStrike">
                <a:solidFill>
                  <a:srgbClr val="ffff00"/>
                </a:solidFill>
                <a:latin typeface="Al-Arial"/>
                <a:ea typeface="MS Mincho"/>
              </a:rPr>
              <a:t>á</a:t>
            </a:r>
            <a:r>
              <a:rPr b="1" lang="en-US" sz="3200" spc="-1" strike="noStrike">
                <a:solidFill>
                  <a:srgbClr val="ffff00"/>
                </a:solidFill>
                <a:latin typeface="Arial"/>
                <a:ea typeface="MS Mincho"/>
              </a:rPr>
              <a:t>h knows those who believe and most certainly He knows the hypocrites.</a:t>
            </a:r>
            <a:endParaRPr b="0" lang="en-US" sz="3200" spc="-1" strike="noStrike">
              <a:latin typeface="Arial"/>
            </a:endParaRPr>
          </a:p>
        </p:txBody>
      </p:sp>
      <p:sp>
        <p:nvSpPr>
          <p:cNvPr id="125"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126" name="Rectangle 2"/>
          <p:cNvSpPr/>
          <p:nvPr/>
        </p:nvSpPr>
        <p:spPr>
          <a:xfrm>
            <a:off x="728640" y="471492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4400" spc="-1" strike="noStrike">
                <a:solidFill>
                  <a:srgbClr val="ffffff"/>
                </a:solidFill>
                <a:latin typeface="Adobe Arabic"/>
                <a:cs typeface="Adobe Arabic"/>
              </a:rPr>
              <a:t>اور جو لوگ ایمان لائے خدا یقیناً انکو جانتا ہے اور منافقین کوبھی ضرور جانتا ہے</a:t>
            </a:r>
            <a:endParaRPr b="0" lang="en-US" sz="4400" spc="-1" strike="noStrike">
              <a:latin typeface="Arial"/>
            </a:endParaRPr>
          </a:p>
        </p:txBody>
      </p:sp>
    </p:spTree>
  </p:cSld>
  <p:transition>
    <p:fade/>
  </p:transition>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00000"/>
              </a:lnSpc>
              <a:buNone/>
            </a:pPr>
            <a:r>
              <a:rPr b="1" lang="ar-SA" sz="5400" spc="-1" strike="noStrike">
                <a:solidFill>
                  <a:srgbClr val="ffffff"/>
                </a:solidFill>
                <a:latin typeface="Arial"/>
                <a:cs typeface="Simplified Arabic"/>
              </a:rPr>
              <a:t>اَللَّهُمَّ صَلِّ عَلَى مُحَمَّدٍ وَ آلِ مُحَمَّد</a:t>
            </a:r>
            <a:endParaRPr b="0" lang="en-US" sz="5400" spc="-1" strike="noStrike">
              <a:solidFill>
                <a:srgbClr val="000000"/>
              </a:solidFill>
              <a:latin typeface="Arial"/>
            </a:endParaRPr>
          </a:p>
        </p:txBody>
      </p:sp>
      <p:sp>
        <p:nvSpPr>
          <p:cNvPr id="56" name="PlaceHolder 2"/>
          <p:cNvSpPr>
            <a:spLocks noGrp="1"/>
          </p:cNvSpPr>
          <p:nvPr>
            <p:ph type="subTitle"/>
          </p:nvPr>
        </p:nvSpPr>
        <p:spPr>
          <a:xfrm>
            <a:off x="108000" y="3500280"/>
            <a:ext cx="896436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rPr>
              <a:t>O Alláh send Your blessings on Muhammad</a:t>
            </a:r>
            <a:endParaRPr b="0" lang="en-US" sz="3200" spc="-1" strike="noStrike">
              <a:latin typeface="Arial"/>
            </a:endParaRPr>
          </a:p>
          <a:p>
            <a:pPr algn="ctr">
              <a:lnSpc>
                <a:spcPct val="100000"/>
              </a:lnSpc>
              <a:spcBef>
                <a:spcPts val="641"/>
              </a:spcBef>
              <a:buNone/>
              <a:tabLst>
                <a:tab algn="l" pos="0"/>
              </a:tabLst>
            </a:pPr>
            <a:r>
              <a:rPr b="1" lang="en-US" sz="3200" spc="-1" strike="noStrike">
                <a:solidFill>
                  <a:srgbClr val="ffff00"/>
                </a:solidFill>
                <a:latin typeface="Arial"/>
              </a:rPr>
              <a:t>and the family of Muhammad.</a:t>
            </a:r>
            <a:endParaRPr b="0" lang="en-US" sz="3200" spc="-1" strike="noStrike">
              <a:latin typeface="Arial"/>
            </a:endParaRPr>
          </a:p>
        </p:txBody>
      </p:sp>
      <p:sp>
        <p:nvSpPr>
          <p:cNvPr id="57"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58" name="Rectangle 15"/>
          <p:cNvSpPr/>
          <p:nvPr/>
        </p:nvSpPr>
        <p:spPr>
          <a:xfrm>
            <a:off x="328680" y="5459400"/>
            <a:ext cx="8534160" cy="36648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SA" sz="4000" spc="-1" strike="noStrike">
                <a:solidFill>
                  <a:srgbClr val="ffffff"/>
                </a:solidFill>
                <a:latin typeface="Alvi Nastaleeq"/>
                <a:cs typeface="Alvi Nastaleeq"/>
              </a:rPr>
              <a:t>اے الله! رحمت فرما محمد وآل</a:t>
            </a:r>
            <a:r>
              <a:rPr b="1" lang="en-US" sz="4000" spc="-1" strike="noStrike">
                <a:solidFill>
                  <a:srgbClr val="ffffff"/>
                </a:solidFill>
                <a:latin typeface="Alvi Nastaleeq"/>
                <a:ea typeface="Alvi Nastaleeq"/>
              </a:rPr>
              <a:t>)ع( محمد پر </a:t>
            </a:r>
            <a:endParaRPr b="0" lang="en-US" sz="4000" spc="-1" strike="noStrike">
              <a:latin typeface="Arial"/>
            </a:endParaRPr>
          </a:p>
        </p:txBody>
      </p:sp>
    </p:spTree>
  </p:cSld>
  <p:transition>
    <p:fade/>
  </p:transition>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وَقَالَ الَّذِينَ كَفَرُوا لِلَّذِينَ آمَنُوا اتَّبِعُوا سَبِيلَنَا وَلْنَحْمِلْ خَطَايَاكُمْ </a:t>
            </a:r>
            <a:endParaRPr b="0" lang="en-US" sz="5400" spc="-1" strike="noStrike">
              <a:solidFill>
                <a:srgbClr val="000000"/>
              </a:solidFill>
              <a:latin typeface="Arial"/>
            </a:endParaRPr>
          </a:p>
        </p:txBody>
      </p:sp>
      <p:sp>
        <p:nvSpPr>
          <p:cNvPr id="128" name="PlaceHolder 2"/>
          <p:cNvSpPr>
            <a:spLocks noGrp="1"/>
          </p:cNvSpPr>
          <p:nvPr>
            <p:ph type="subTitle"/>
          </p:nvPr>
        </p:nvSpPr>
        <p:spPr>
          <a:xfrm>
            <a:off x="179280" y="328608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Those who disbelieve say to those who believe; follow our path, and we will bear your wrongs.</a:t>
            </a:r>
            <a:endParaRPr b="0" lang="en-US" sz="3200" spc="-1" strike="noStrike">
              <a:latin typeface="Arial"/>
            </a:endParaRPr>
          </a:p>
        </p:txBody>
      </p:sp>
      <p:sp>
        <p:nvSpPr>
          <p:cNvPr id="129"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130" name="Rectangle 2"/>
          <p:cNvSpPr/>
          <p:nvPr/>
        </p:nvSpPr>
        <p:spPr>
          <a:xfrm>
            <a:off x="642960" y="492912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4400" spc="-1" strike="noStrike">
                <a:solidFill>
                  <a:srgbClr val="ffffff"/>
                </a:solidFill>
                <a:latin typeface="Adobe Arabic"/>
              </a:rPr>
              <a:t> اور کافر لوگ ایمان والوں سے کہنے لگے کہ تم ہمارے طریقے کی پیروی کرو</a:t>
            </a:r>
            <a:endParaRPr b="0" lang="en-US" sz="4400" spc="-1" strike="noStrike">
              <a:latin typeface="Arial"/>
            </a:endParaRPr>
          </a:p>
        </p:txBody>
      </p:sp>
    </p:spTree>
  </p:cSld>
  <p:transition>
    <p:fade/>
  </p:transition>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وَمَا هُم بِحَامِلِينَ مِنْ خَطَايَاهُم مِّن شَيْءٍ إِنَّهُمْ لَكَاذِبُونَ</a:t>
            </a: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١٢</a:t>
            </a:r>
            <a:r>
              <a:rPr b="1" lang="en-US" sz="5400" spc="-1" strike="noStrike">
                <a:solidFill>
                  <a:srgbClr val="ffffff"/>
                </a:solidFill>
                <a:latin typeface="Arial"/>
              </a:rPr>
              <a:t>(</a:t>
            </a:r>
            <a:r>
              <a:rPr b="1" lang="en-US" sz="5400" spc="-1" strike="noStrike">
                <a:solidFill>
                  <a:srgbClr val="ffffff"/>
                </a:solidFill>
                <a:latin typeface="Arial"/>
              </a:rPr>
              <a:t> </a:t>
            </a:r>
            <a:endParaRPr b="0" lang="en-US" sz="5400" spc="-1" strike="noStrike">
              <a:solidFill>
                <a:srgbClr val="000000"/>
              </a:solidFill>
              <a:latin typeface="Arial"/>
            </a:endParaRPr>
          </a:p>
        </p:txBody>
      </p:sp>
      <p:sp>
        <p:nvSpPr>
          <p:cNvPr id="132" name="PlaceHolder 2"/>
          <p:cNvSpPr>
            <a:spLocks noGrp="1"/>
          </p:cNvSpPr>
          <p:nvPr>
            <p:ph type="subTitle"/>
          </p:nvPr>
        </p:nvSpPr>
        <p:spPr>
          <a:xfrm>
            <a:off x="179280" y="350028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Never shall they be the bearers of any of their wrongs; surely they are the liars.</a:t>
            </a:r>
            <a:endParaRPr b="0" lang="en-US" sz="3200" spc="-1" strike="noStrike">
              <a:latin typeface="Arial"/>
            </a:endParaRPr>
          </a:p>
        </p:txBody>
      </p:sp>
      <p:sp>
        <p:nvSpPr>
          <p:cNvPr id="133"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134" name="Rectangle 2"/>
          <p:cNvSpPr/>
          <p:nvPr/>
        </p:nvSpPr>
        <p:spPr>
          <a:xfrm>
            <a:off x="642960" y="531648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4400" spc="-1" strike="noStrike">
                <a:solidFill>
                  <a:srgbClr val="ffffff"/>
                </a:solidFill>
                <a:latin typeface="Adobe Arabic"/>
              </a:rPr>
              <a:t> ہم ﴿قیامت میں﴾ تمہارے گناہوں کا بوجھ اٹھالینگےبے شک یہ لوگ جھوٹے </a:t>
            </a:r>
            <a:endParaRPr b="0" lang="en-US" sz="4400" spc="-1" strike="noStrike">
              <a:latin typeface="Arial"/>
            </a:endParaRPr>
          </a:p>
          <a:p>
            <a:pPr algn="ctr" rtl="1">
              <a:lnSpc>
                <a:spcPct val="100000"/>
              </a:lnSpc>
              <a:buNone/>
            </a:pPr>
            <a:endParaRPr b="0" lang="en-US" sz="4400" spc="-1" strike="noStrike">
              <a:latin typeface="Arial"/>
            </a:endParaRPr>
          </a:p>
        </p:txBody>
      </p:sp>
    </p:spTree>
  </p:cSld>
  <p:transition>
    <p:fade/>
  </p:transition>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PlaceHolder 1"/>
          <p:cNvSpPr>
            <a:spLocks noGrp="1"/>
          </p:cNvSpPr>
          <p:nvPr>
            <p:ph type="title"/>
          </p:nvPr>
        </p:nvSpPr>
        <p:spPr>
          <a:xfrm>
            <a:off x="0" y="1459080"/>
            <a:ext cx="91436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وَلَيَحْمِلُنَّ أَثْقَالَهُمْ وَأَثْقَالًا مَّعَ أَثْقَالِهِمْ وَلَيُسْأَلُنَّ يَوْمَ الْقِيَامَةِ عَمَّا كَانُوا يَفْتَرُونَ</a:t>
            </a:r>
            <a:b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١٣</a:t>
            </a:r>
            <a:r>
              <a:rPr b="1" lang="en-US" sz="5400" spc="-1" strike="noStrike">
                <a:solidFill>
                  <a:srgbClr val="ffffff"/>
                </a:solidFill>
                <a:latin typeface="Arial"/>
              </a:rPr>
              <a:t>(</a:t>
            </a:r>
            <a:r>
              <a:rPr b="1" lang="en-US" sz="6000" spc="-1" strike="noStrike">
                <a:solidFill>
                  <a:srgbClr val="ffffff"/>
                </a:solidFill>
                <a:latin typeface="Arial"/>
              </a:rPr>
              <a:t> </a:t>
            </a:r>
            <a:endParaRPr b="0" lang="en-US" sz="6000" spc="-1" strike="noStrike">
              <a:solidFill>
                <a:srgbClr val="000000"/>
              </a:solidFill>
              <a:latin typeface="Arial"/>
            </a:endParaRPr>
          </a:p>
        </p:txBody>
      </p:sp>
      <p:sp>
        <p:nvSpPr>
          <p:cNvPr id="136" name="PlaceHolder 2"/>
          <p:cNvSpPr>
            <a:spLocks noGrp="1"/>
          </p:cNvSpPr>
          <p:nvPr>
            <p:ph type="subTitle"/>
          </p:nvPr>
        </p:nvSpPr>
        <p:spPr>
          <a:xfrm>
            <a:off x="179280" y="3571920"/>
            <a:ext cx="8713440" cy="1752120"/>
          </a:xfrm>
          <a:prstGeom prst="rect">
            <a:avLst/>
          </a:prstGeom>
          <a:noFill/>
          <a:ln w="9360">
            <a:noFill/>
          </a:ln>
        </p:spPr>
        <p:txBody>
          <a:bodyPr numCol="1" spcCol="0" anchor="t">
            <a:noAutofit/>
          </a:bodyPr>
          <a:p>
            <a:pPr algn="ctr">
              <a:lnSpc>
                <a:spcPct val="100000"/>
              </a:lnSpc>
              <a:spcBef>
                <a:spcPts val="479"/>
              </a:spcBef>
              <a:buNone/>
              <a:tabLst>
                <a:tab algn="l" pos="0"/>
              </a:tabLst>
            </a:pPr>
            <a:r>
              <a:rPr b="1" lang="en-US" sz="2400" spc="-1" strike="noStrike">
                <a:solidFill>
                  <a:srgbClr val="ffff00"/>
                </a:solidFill>
                <a:latin typeface="Arial"/>
                <a:ea typeface="MS Mincho"/>
              </a:rPr>
              <a:t>They shall carry their own burdens, and other burdens with their burdens, and they shall be questioned on the Day of Judgement as to what they forged.</a:t>
            </a:r>
            <a:endParaRPr b="0" lang="en-US" sz="2400" spc="-1" strike="noStrike">
              <a:latin typeface="Arial"/>
            </a:endParaRPr>
          </a:p>
        </p:txBody>
      </p:sp>
      <p:sp>
        <p:nvSpPr>
          <p:cNvPr id="137"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138" name="Rectangle 2"/>
          <p:cNvSpPr/>
          <p:nvPr/>
        </p:nvSpPr>
        <p:spPr>
          <a:xfrm>
            <a:off x="642960" y="50007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3200" spc="-1" strike="noStrike">
                <a:solidFill>
                  <a:srgbClr val="ffffff"/>
                </a:solidFill>
                <a:latin typeface="Adobe Arabic"/>
                <a:cs typeface="Adobe Arabic"/>
              </a:rPr>
              <a:t>اور ہاں یہ لوگ اپنے گناہوں کے بوجھ اٹھائیں گے اور انکے بوجھ بھی جنکو گمراہ بنایا اور جو جو افترائ یہ باندھتے رہےان پر ضرور ان سے باز پرس ہوگی</a:t>
            </a:r>
            <a:endParaRPr b="0" lang="en-US" sz="3200" spc="-1" strike="noStrike">
              <a:latin typeface="Arial"/>
            </a:endParaRPr>
          </a:p>
        </p:txBody>
      </p:sp>
    </p:spTree>
  </p:cSld>
  <p:transition>
    <p:fade/>
  </p:transition>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وَلَقَدْ أَرْسَلْنَا نُوحًا إِلَى قَوْمِهِ فَلَبِثَ فِيهِمْ أَلْفَ سَنَةٍ إِلَّا خَمْسِينَ عَامًا </a:t>
            </a:r>
            <a:endParaRPr b="0" lang="en-US" sz="5400" spc="-1" strike="noStrike">
              <a:solidFill>
                <a:srgbClr val="000000"/>
              </a:solidFill>
              <a:latin typeface="Arial"/>
            </a:endParaRPr>
          </a:p>
        </p:txBody>
      </p:sp>
      <p:sp>
        <p:nvSpPr>
          <p:cNvPr id="140" name="PlaceHolder 2"/>
          <p:cNvSpPr>
            <a:spLocks noGrp="1"/>
          </p:cNvSpPr>
          <p:nvPr>
            <p:ph type="subTitle"/>
          </p:nvPr>
        </p:nvSpPr>
        <p:spPr>
          <a:xfrm>
            <a:off x="179280" y="357192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We sent N</a:t>
            </a:r>
            <a:r>
              <a:rPr b="1" lang="en-US" sz="3200" spc="-1" strike="noStrike">
                <a:solidFill>
                  <a:srgbClr val="ffff00"/>
                </a:solidFill>
                <a:latin typeface="Al-Arial"/>
                <a:ea typeface="MS Mincho"/>
              </a:rPr>
              <a:t>ú</a:t>
            </a:r>
            <a:r>
              <a:rPr b="1" lang="en-US" sz="3200" spc="-1" strike="noStrike">
                <a:solidFill>
                  <a:srgbClr val="ffff00"/>
                </a:solidFill>
                <a:latin typeface="Arial"/>
                <a:ea typeface="MS Mincho"/>
              </a:rPr>
              <a:t>h to his people, and he remained among them a thousand but fifty years.</a:t>
            </a:r>
            <a:endParaRPr b="0" lang="en-US" sz="3200" spc="-1" strike="noStrike">
              <a:latin typeface="Arial"/>
            </a:endParaRPr>
          </a:p>
        </p:txBody>
      </p:sp>
      <p:sp>
        <p:nvSpPr>
          <p:cNvPr id="141"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142" name="Rectangle 2"/>
          <p:cNvSpPr/>
          <p:nvPr/>
        </p:nvSpPr>
        <p:spPr>
          <a:xfrm>
            <a:off x="642960" y="50007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4000" spc="-1" strike="noStrike">
                <a:solidFill>
                  <a:srgbClr val="ffffff"/>
                </a:solidFill>
                <a:latin typeface="Adobe Arabic"/>
              </a:rPr>
              <a:t> اور ہم نے نوح(ع) کو ان کی قوم کی طرف بھیجا تو وہ پچاس کم ہزار برس ان کو ہدایت دیتے رہے</a:t>
            </a:r>
            <a:endParaRPr b="0" lang="en-US" sz="4000" spc="-1" strike="noStrike">
              <a:latin typeface="Arial"/>
            </a:endParaRPr>
          </a:p>
        </p:txBody>
      </p:sp>
    </p:spTree>
  </p:cSld>
  <p:transition>
    <p:fade/>
  </p:transition>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فَأَخَذَهُمُ الطُّوفَانُ وَهُمْ ظَالِمُونَ</a:t>
            </a:r>
            <a:b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١٤</a:t>
            </a:r>
            <a:r>
              <a:rPr b="1" lang="en-US" sz="5400" spc="-1" strike="noStrike">
                <a:solidFill>
                  <a:srgbClr val="ffffff"/>
                </a:solidFill>
                <a:latin typeface="Arial"/>
              </a:rPr>
              <a:t>(</a:t>
            </a:r>
            <a:r>
              <a:rPr b="1" lang="en-US" sz="5400" spc="-1" strike="noStrike">
                <a:solidFill>
                  <a:srgbClr val="ffffff"/>
                </a:solidFill>
                <a:latin typeface="Arial"/>
              </a:rPr>
              <a:t> </a:t>
            </a:r>
            <a:endParaRPr b="0" lang="en-US" sz="5400" spc="-1" strike="noStrike">
              <a:solidFill>
                <a:srgbClr val="000000"/>
              </a:solidFill>
              <a:latin typeface="Arial"/>
            </a:endParaRPr>
          </a:p>
        </p:txBody>
      </p:sp>
      <p:sp>
        <p:nvSpPr>
          <p:cNvPr id="144" name="PlaceHolder 2"/>
          <p:cNvSpPr>
            <a:spLocks noGrp="1"/>
          </p:cNvSpPr>
          <p:nvPr>
            <p:ph type="subTitle"/>
          </p:nvPr>
        </p:nvSpPr>
        <p:spPr>
          <a:xfrm>
            <a:off x="179280" y="388620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Then the flood seized them while they were unjust.</a:t>
            </a:r>
            <a:endParaRPr b="0" lang="en-US" sz="3200" spc="-1" strike="noStrike">
              <a:latin typeface="Arial"/>
            </a:endParaRPr>
          </a:p>
        </p:txBody>
      </p:sp>
      <p:sp>
        <p:nvSpPr>
          <p:cNvPr id="145"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146" name="Rectangle 2"/>
          <p:cNvSpPr/>
          <p:nvPr/>
        </p:nvSpPr>
        <p:spPr>
          <a:xfrm>
            <a:off x="642960" y="52149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4800" spc="-1" strike="noStrike">
                <a:solidFill>
                  <a:srgbClr val="ffffff"/>
                </a:solidFill>
                <a:latin typeface="Adobe Arabic"/>
                <a:cs typeface="Adobe Arabic"/>
              </a:rPr>
              <a:t>،جب وہ راہ راست پر نہ آئےتو طوفان نے انکو آگھیرا تب بھی</a:t>
            </a:r>
            <a:r>
              <a:rPr b="1" lang="en-US" sz="4800" spc="-1" strike="noStrike">
                <a:solidFill>
                  <a:srgbClr val="ffffff"/>
                </a:solidFill>
                <a:latin typeface="Adobe Arabic"/>
              </a:rPr>
              <a:t> </a:t>
            </a:r>
            <a:endParaRPr b="0" lang="en-US" sz="4800" spc="-1" strike="noStrike">
              <a:latin typeface="Arial"/>
            </a:endParaRPr>
          </a:p>
        </p:txBody>
      </p:sp>
    </p:spTree>
  </p:cSld>
  <p:transition>
    <p:fade/>
  </p:transition>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فَأَنجَيْنَاهُ وَأَصْحَابَ السَّفِينَةِ وَجَعَلْنَاهَا آيَةً لِّلْعَالَمِينَ</a:t>
            </a: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١٥</a:t>
            </a:r>
            <a:r>
              <a:rPr b="1" lang="en-US" sz="5400" spc="-1" strike="noStrike">
                <a:solidFill>
                  <a:srgbClr val="ffffff"/>
                </a:solidFill>
                <a:latin typeface="Arial"/>
              </a:rPr>
              <a:t>(</a:t>
            </a:r>
            <a:endParaRPr b="0" lang="en-US" sz="5400" spc="-1" strike="noStrike">
              <a:solidFill>
                <a:srgbClr val="000000"/>
              </a:solidFill>
              <a:latin typeface="Arial"/>
            </a:endParaRPr>
          </a:p>
        </p:txBody>
      </p:sp>
      <p:sp>
        <p:nvSpPr>
          <p:cNvPr id="148" name="PlaceHolder 2"/>
          <p:cNvSpPr>
            <a:spLocks noGrp="1"/>
          </p:cNvSpPr>
          <p:nvPr>
            <p:ph type="subTitle"/>
          </p:nvPr>
        </p:nvSpPr>
        <p:spPr>
          <a:xfrm>
            <a:off x="179280" y="307188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We delivered him and the inmates of the ark, and We made it (the ark) a sign for the people of the worlds.</a:t>
            </a:r>
            <a:endParaRPr b="0" lang="en-US" sz="3200" spc="-1" strike="noStrike">
              <a:latin typeface="Arial"/>
            </a:endParaRPr>
          </a:p>
        </p:txBody>
      </p:sp>
      <p:sp>
        <p:nvSpPr>
          <p:cNvPr id="149"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150" name="Rectangle 2"/>
          <p:cNvSpPr/>
          <p:nvPr/>
        </p:nvSpPr>
        <p:spPr>
          <a:xfrm>
            <a:off x="642960" y="492912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4000" spc="-1" strike="noStrike">
                <a:solidFill>
                  <a:srgbClr val="ffffff"/>
                </a:solidFill>
                <a:latin typeface="Adobe Arabic"/>
                <a:cs typeface="Adobe Arabic"/>
              </a:rPr>
              <a:t>وہ سرکش ہی تھے پس ہم نے نوح(ع) اور کشتی میں سوار لوگوں کو بچالیا اور اس واقعہ کو ساری خدائی کیلئے نشانی قرار دیا</a:t>
            </a:r>
            <a:endParaRPr b="0" lang="en-US" sz="4000" spc="-1" strike="noStrike">
              <a:latin typeface="Arial"/>
            </a:endParaRPr>
          </a:p>
        </p:txBody>
      </p:sp>
    </p:spTree>
  </p:cSld>
  <p:transition>
    <p:fade/>
  </p:transition>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PlaceHolder 1"/>
          <p:cNvSpPr>
            <a:spLocks noGrp="1"/>
          </p:cNvSpPr>
          <p:nvPr>
            <p:ph type="title"/>
          </p:nvPr>
        </p:nvSpPr>
        <p:spPr>
          <a:xfrm>
            <a:off x="685800" y="1214280"/>
            <a:ext cx="7772040" cy="1469520"/>
          </a:xfrm>
          <a:prstGeom prst="rect">
            <a:avLst/>
          </a:prstGeom>
          <a:noFill/>
          <a:ln w="9360">
            <a:noFill/>
          </a:ln>
        </p:spPr>
        <p:txBody>
          <a:bodyPr numCol="1" spcCol="0" anchor="ctr">
            <a:noAutofit/>
          </a:bodyPr>
          <a:p>
            <a:pPr algn="ctr" rtl="1">
              <a:lnSpc>
                <a:spcPct val="115000"/>
              </a:lnSpc>
              <a:buNone/>
            </a:pPr>
            <a:r>
              <a:rPr b="1" lang="ar-SA" sz="4800" spc="-1" strike="noStrike">
                <a:solidFill>
                  <a:srgbClr val="ffffff"/>
                </a:solidFill>
                <a:latin typeface="Arial"/>
                <a:cs typeface="Simplified Arabic"/>
              </a:rPr>
              <a:t>وَإِبْرَاهِيمَ إِذْ قَالَ لِقَوْمِهِ اعْبُدُوا اللَّهَ وَاتَّقُوهُ ذَلِكُمْ خَيْرٌ لَّكُمْ إِن كُنتُمْ تَعْلَمُونَ</a:t>
            </a:r>
            <a:r>
              <a:rPr b="1" lang="en-US" sz="4800" spc="-1" strike="noStrike">
                <a:solidFill>
                  <a:srgbClr val="ffffff"/>
                </a:solidFill>
                <a:latin typeface="Arial"/>
              </a:rPr>
              <a:t>)</a:t>
            </a:r>
            <a:r>
              <a:rPr b="1" lang="en-US" sz="4800" spc="-1" strike="noStrike">
                <a:solidFill>
                  <a:srgbClr val="ffffff"/>
                </a:solidFill>
                <a:latin typeface="Arial"/>
              </a:rPr>
              <a:t> </a:t>
            </a:r>
            <a:r>
              <a:rPr b="1" lang="ar-SA" sz="4800" spc="-1" strike="noStrike">
                <a:solidFill>
                  <a:srgbClr val="ffffff"/>
                </a:solidFill>
                <a:latin typeface="Arial"/>
                <a:cs typeface="Arial"/>
              </a:rPr>
              <a:t>١٦</a:t>
            </a:r>
            <a:r>
              <a:rPr b="1" lang="en-US" sz="4800" spc="-1" strike="noStrike">
                <a:solidFill>
                  <a:srgbClr val="ffffff"/>
                </a:solidFill>
                <a:latin typeface="Arial"/>
              </a:rPr>
              <a:t>(</a:t>
            </a:r>
            <a:r>
              <a:rPr b="1" lang="en-US" sz="4800" spc="-1" strike="noStrike">
                <a:solidFill>
                  <a:srgbClr val="ffffff"/>
                </a:solidFill>
                <a:latin typeface="Arial"/>
              </a:rPr>
              <a:t> </a:t>
            </a:r>
            <a:endParaRPr b="0" lang="en-US" sz="4800" spc="-1" strike="noStrike">
              <a:solidFill>
                <a:srgbClr val="000000"/>
              </a:solidFill>
              <a:latin typeface="Arial"/>
            </a:endParaRPr>
          </a:p>
        </p:txBody>
      </p:sp>
      <p:sp>
        <p:nvSpPr>
          <p:cNvPr id="152" name="PlaceHolder 2"/>
          <p:cNvSpPr>
            <a:spLocks noGrp="1"/>
          </p:cNvSpPr>
          <p:nvPr>
            <p:ph type="subTitle"/>
          </p:nvPr>
        </p:nvSpPr>
        <p:spPr>
          <a:xfrm>
            <a:off x="179280" y="328608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And (remember) Ibr</a:t>
            </a:r>
            <a:r>
              <a:rPr b="1" lang="en-US" sz="3200" spc="-1" strike="noStrike">
                <a:solidFill>
                  <a:srgbClr val="ffff00"/>
                </a:solidFill>
                <a:latin typeface="Al-Arial"/>
                <a:ea typeface="MS Mincho"/>
              </a:rPr>
              <a:t>á</a:t>
            </a:r>
            <a:r>
              <a:rPr b="1" lang="en-US" sz="3200" spc="-1" strike="noStrike">
                <a:solidFill>
                  <a:srgbClr val="ffff00"/>
                </a:solidFill>
                <a:latin typeface="Arial"/>
                <a:ea typeface="MS Mincho"/>
              </a:rPr>
              <a:t>h</a:t>
            </a:r>
            <a:r>
              <a:rPr b="1" lang="en-US" sz="3200" spc="-1" strike="noStrike">
                <a:solidFill>
                  <a:srgbClr val="ffff00"/>
                </a:solidFill>
                <a:latin typeface="Al-Arial"/>
                <a:ea typeface="MS Mincho"/>
              </a:rPr>
              <a:t>í</a:t>
            </a:r>
            <a:r>
              <a:rPr b="1" lang="en-US" sz="3200" spc="-1" strike="noStrike">
                <a:solidFill>
                  <a:srgbClr val="ffff00"/>
                </a:solidFill>
                <a:latin typeface="Arial"/>
                <a:ea typeface="MS Mincho"/>
              </a:rPr>
              <a:t>m when he said to his people: Worship All</a:t>
            </a:r>
            <a:r>
              <a:rPr b="1" lang="en-US" sz="3200" spc="-1" strike="noStrike">
                <a:solidFill>
                  <a:srgbClr val="ffff00"/>
                </a:solidFill>
                <a:latin typeface="Al-Arial"/>
                <a:ea typeface="MS Mincho"/>
              </a:rPr>
              <a:t>á</a:t>
            </a:r>
            <a:r>
              <a:rPr b="1" lang="en-US" sz="3200" spc="-1" strike="noStrike">
                <a:solidFill>
                  <a:srgbClr val="ffff00"/>
                </a:solidFill>
                <a:latin typeface="Arial"/>
                <a:ea typeface="MS Mincho"/>
              </a:rPr>
              <a:t>h and fear Him, that is better for you if only you knew.</a:t>
            </a:r>
            <a:endParaRPr b="0" lang="en-US" sz="3200" spc="-1" strike="noStrike">
              <a:latin typeface="Arial"/>
            </a:endParaRPr>
          </a:p>
        </p:txBody>
      </p:sp>
      <p:sp>
        <p:nvSpPr>
          <p:cNvPr id="153"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154" name="Rectangle 2"/>
          <p:cNvSpPr/>
          <p:nvPr/>
        </p:nvSpPr>
        <p:spPr>
          <a:xfrm>
            <a:off x="642960" y="50007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3600" spc="-1" strike="noStrike">
                <a:solidFill>
                  <a:srgbClr val="ffffff"/>
                </a:solidFill>
                <a:latin typeface="Adobe Arabic"/>
                <a:cs typeface="Adobe Arabic"/>
              </a:rPr>
              <a:t>اور ابراہیم(ع) کو جب انہوں نے اپنی قوم سے کہا تم لوگ خدا کی عبادت کرو اور اس سے ڈرو یہی تمہارے لیے بہتر ہےاگرتم سمجھ بوجھ رکھتے ہو</a:t>
            </a:r>
            <a:r>
              <a:rPr b="1" lang="en-US" sz="3600" spc="-1" strike="noStrike">
                <a:solidFill>
                  <a:srgbClr val="ffffff"/>
                </a:solidFill>
                <a:latin typeface="Adobe Arabic"/>
              </a:rPr>
              <a:t> </a:t>
            </a:r>
            <a:endParaRPr b="0" lang="en-US" sz="3600" spc="-1" strike="noStrike">
              <a:latin typeface="Arial"/>
            </a:endParaRPr>
          </a:p>
        </p:txBody>
      </p:sp>
    </p:spTree>
  </p:cSld>
  <p:transition>
    <p:fade/>
  </p:transition>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إِنَّمَا تَعْبُدُونَ مِن دُونِ اللَّهِ أَوْثَانًا وَتَخْلُقُونَ إِفْكًا </a:t>
            </a:r>
            <a:endParaRPr b="0" lang="en-US" sz="5400" spc="-1" strike="noStrike">
              <a:solidFill>
                <a:srgbClr val="000000"/>
              </a:solidFill>
              <a:latin typeface="Arial"/>
            </a:endParaRPr>
          </a:p>
        </p:txBody>
      </p:sp>
      <p:sp>
        <p:nvSpPr>
          <p:cNvPr id="156" name="PlaceHolder 2"/>
          <p:cNvSpPr>
            <a:spLocks noGrp="1"/>
          </p:cNvSpPr>
          <p:nvPr>
            <p:ph type="subTitle"/>
          </p:nvPr>
        </p:nvSpPr>
        <p:spPr>
          <a:xfrm>
            <a:off x="179280" y="388620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You only worship idols besides All</a:t>
            </a:r>
            <a:r>
              <a:rPr b="1" lang="en-US" sz="3200" spc="-1" strike="noStrike">
                <a:solidFill>
                  <a:srgbClr val="ffff00"/>
                </a:solidFill>
                <a:latin typeface="Al-Arial"/>
                <a:ea typeface="MS Mincho"/>
              </a:rPr>
              <a:t>á</a:t>
            </a:r>
            <a:r>
              <a:rPr b="1" lang="en-US" sz="3200" spc="-1" strike="noStrike">
                <a:solidFill>
                  <a:srgbClr val="ffff00"/>
                </a:solidFill>
                <a:latin typeface="Arial"/>
                <a:ea typeface="MS Mincho"/>
              </a:rPr>
              <a:t>h, and you create a lie;</a:t>
            </a:r>
            <a:endParaRPr b="0" lang="en-US" sz="3200" spc="-1" strike="noStrike">
              <a:latin typeface="Arial"/>
            </a:endParaRPr>
          </a:p>
        </p:txBody>
      </p:sp>
      <p:sp>
        <p:nvSpPr>
          <p:cNvPr id="157"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158" name="Rectangle 2"/>
          <p:cNvSpPr/>
          <p:nvPr/>
        </p:nvSpPr>
        <p:spPr>
          <a:xfrm>
            <a:off x="642960" y="52149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4400" spc="-1" strike="noStrike">
                <a:solidFill>
                  <a:srgbClr val="ffffff"/>
                </a:solidFill>
                <a:latin typeface="Adobe Arabic"/>
                <a:cs typeface="Adobe Arabic"/>
              </a:rPr>
              <a:t>مگر تم لوگ خدا کو چھوڑ کر بتوں کی پرستش کرتے ہو اور جھوٹ گھڑتے</a:t>
            </a:r>
            <a:r>
              <a:rPr b="1" lang="en-US" sz="4400" spc="-1" strike="noStrike">
                <a:solidFill>
                  <a:srgbClr val="ffffff"/>
                </a:solidFill>
                <a:latin typeface="Adobe Arabic"/>
              </a:rPr>
              <a:t> </a:t>
            </a:r>
            <a:endParaRPr b="0" lang="en-US" sz="4400" spc="-1" strike="noStrike">
              <a:latin typeface="Arial"/>
            </a:endParaRPr>
          </a:p>
        </p:txBody>
      </p:sp>
    </p:spTree>
  </p:cSld>
  <p:transition>
    <p:fade/>
  </p:transition>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إِنَّ الَّذِينَ تَعْبُدُونَ مِن دُونِ اللَّهِ لَا يَمْلِكُونَ لَكُمْ رِزْقًا </a:t>
            </a:r>
            <a:endParaRPr b="0" lang="en-US" sz="5400" spc="-1" strike="noStrike">
              <a:solidFill>
                <a:srgbClr val="000000"/>
              </a:solidFill>
              <a:latin typeface="Arial"/>
            </a:endParaRPr>
          </a:p>
        </p:txBody>
      </p:sp>
      <p:sp>
        <p:nvSpPr>
          <p:cNvPr id="160" name="PlaceHolder 2"/>
          <p:cNvSpPr>
            <a:spLocks noGrp="1"/>
          </p:cNvSpPr>
          <p:nvPr>
            <p:ph type="subTitle"/>
          </p:nvPr>
        </p:nvSpPr>
        <p:spPr>
          <a:xfrm>
            <a:off x="179280" y="388620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Surely those whom you worship besides All</a:t>
            </a:r>
            <a:r>
              <a:rPr b="1" lang="en-US" sz="3200" spc="-1" strike="noStrike">
                <a:solidFill>
                  <a:srgbClr val="ffff00"/>
                </a:solidFill>
                <a:latin typeface="Al-Arial"/>
                <a:ea typeface="MS Mincho"/>
              </a:rPr>
              <a:t>á</a:t>
            </a:r>
            <a:r>
              <a:rPr b="1" lang="en-US" sz="3200" spc="-1" strike="noStrike">
                <a:solidFill>
                  <a:srgbClr val="ffff00"/>
                </a:solidFill>
                <a:latin typeface="Arial"/>
                <a:ea typeface="MS Mincho"/>
              </a:rPr>
              <a:t>h do not control sustenance for you.</a:t>
            </a:r>
            <a:endParaRPr b="0" lang="en-US" sz="3200" spc="-1" strike="noStrike">
              <a:latin typeface="Arial"/>
            </a:endParaRPr>
          </a:p>
        </p:txBody>
      </p:sp>
      <p:sp>
        <p:nvSpPr>
          <p:cNvPr id="161"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162" name="Rectangle 2"/>
          <p:cNvSpPr/>
          <p:nvPr/>
        </p:nvSpPr>
        <p:spPr>
          <a:xfrm>
            <a:off x="642960" y="52149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3600" spc="-1" strike="noStrike">
                <a:solidFill>
                  <a:srgbClr val="ffffff"/>
                </a:solidFill>
                <a:latin typeface="Arial"/>
              </a:rPr>
              <a:t> ہو بے شک خدا کو چھوڑ کرتم جن چیزوں کی پرستش کرتے ہو وہ تمہاری روزی پر اختیار نہیں</a:t>
            </a:r>
            <a:endParaRPr b="0" lang="en-US" sz="3600" spc="-1" strike="noStrike">
              <a:latin typeface="Arial"/>
            </a:endParaRPr>
          </a:p>
        </p:txBody>
      </p:sp>
    </p:spTree>
  </p:cSld>
  <p:transition>
    <p:fade/>
  </p:transition>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فَابْتَغُوا عِندَ اللَّهِ الرِّزْقَ وَاعْبُدُوهُ وَاشْكُرُوا لَهُ إِلَيْهِ تُرْجَعُونَ</a:t>
            </a: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١٧</a:t>
            </a:r>
            <a:r>
              <a:rPr b="1" lang="en-US" sz="5400" spc="-1" strike="noStrike">
                <a:solidFill>
                  <a:srgbClr val="ffffff"/>
                </a:solidFill>
                <a:latin typeface="Arial"/>
              </a:rPr>
              <a:t>(</a:t>
            </a:r>
            <a:r>
              <a:rPr b="1" lang="en-US" sz="5400" spc="-1" strike="noStrike">
                <a:solidFill>
                  <a:srgbClr val="ffffff"/>
                </a:solidFill>
                <a:latin typeface="Arial"/>
              </a:rPr>
              <a:t> </a:t>
            </a:r>
            <a:endParaRPr b="0" lang="en-US" sz="5400" spc="-1" strike="noStrike">
              <a:solidFill>
                <a:srgbClr val="000000"/>
              </a:solidFill>
              <a:latin typeface="Arial"/>
            </a:endParaRPr>
          </a:p>
        </p:txBody>
      </p:sp>
      <p:sp>
        <p:nvSpPr>
          <p:cNvPr id="164" name="PlaceHolder 2"/>
          <p:cNvSpPr>
            <a:spLocks noGrp="1"/>
          </p:cNvSpPr>
          <p:nvPr>
            <p:ph type="subTitle"/>
          </p:nvPr>
        </p:nvSpPr>
        <p:spPr>
          <a:xfrm>
            <a:off x="179280" y="346248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Therefore seek the sustenance from All</a:t>
            </a:r>
            <a:r>
              <a:rPr b="1" lang="en-US" sz="3200" spc="-1" strike="noStrike">
                <a:solidFill>
                  <a:srgbClr val="ffff00"/>
                </a:solidFill>
                <a:latin typeface="Al-Arial"/>
                <a:ea typeface="MS Mincho"/>
              </a:rPr>
              <a:t>á</a:t>
            </a:r>
            <a:r>
              <a:rPr b="1" lang="en-US" sz="3200" spc="-1" strike="noStrike">
                <a:solidFill>
                  <a:srgbClr val="ffff00"/>
                </a:solidFill>
                <a:latin typeface="Arial"/>
                <a:ea typeface="MS Mincho"/>
              </a:rPr>
              <a:t>h, and worship Him and be grateful to Him; to Him you shall return.</a:t>
            </a:r>
            <a:endParaRPr b="0" lang="en-US" sz="3200" spc="-1" strike="noStrike">
              <a:latin typeface="Arial"/>
            </a:endParaRPr>
          </a:p>
        </p:txBody>
      </p:sp>
      <p:sp>
        <p:nvSpPr>
          <p:cNvPr id="165"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166" name="Rectangle 2"/>
          <p:cNvSpPr/>
          <p:nvPr/>
        </p:nvSpPr>
        <p:spPr>
          <a:xfrm>
            <a:off x="642960" y="52149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3200" spc="-1" strike="noStrike">
                <a:solidFill>
                  <a:srgbClr val="ffffff"/>
                </a:solidFill>
                <a:latin typeface="Adobe Arabic"/>
              </a:rPr>
              <a:t> پس خدا ہی سے روزی مانگو اسی کی عبادت کرو اور اس کا شکر ادا کرو کہ تم لوگ اسی کی طرف لوٹا ئے جائوگے</a:t>
            </a:r>
            <a:endParaRPr b="0" lang="en-US" sz="3200" spc="-1" strike="noStrike">
              <a:latin typeface="Arial"/>
            </a:endParaRPr>
          </a:p>
        </p:txBody>
      </p:sp>
    </p:spTree>
  </p:cSld>
  <p:transition>
    <p:fade/>
  </p:transition>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9"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00000"/>
              </a:lnSpc>
              <a:buNone/>
            </a:pPr>
            <a:r>
              <a:rPr b="1" lang="ar-SA" sz="6000" spc="-1" strike="noStrike">
                <a:solidFill>
                  <a:srgbClr val="ffffff"/>
                </a:solidFill>
                <a:latin typeface="Arial"/>
                <a:cs typeface="Simplified Arabic"/>
              </a:rPr>
              <a:t>بِسْمِ اللهِ الرَّحْمنِ الرَّحِيمِِ </a:t>
            </a:r>
            <a:endParaRPr b="0" lang="en-US" sz="6000" spc="-1" strike="noStrike">
              <a:solidFill>
                <a:srgbClr val="000000"/>
              </a:solidFill>
              <a:latin typeface="Arial"/>
            </a:endParaRPr>
          </a:p>
        </p:txBody>
      </p:sp>
      <p:sp>
        <p:nvSpPr>
          <p:cNvPr id="60" name="PlaceHolder 2"/>
          <p:cNvSpPr>
            <a:spLocks noGrp="1"/>
          </p:cNvSpPr>
          <p:nvPr>
            <p:ph type="subTitle"/>
          </p:nvPr>
        </p:nvSpPr>
        <p:spPr>
          <a:xfrm>
            <a:off x="108000" y="3429000"/>
            <a:ext cx="896436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rPr>
              <a:t>In the name of Alláh the Beneficent, the Merciful.</a:t>
            </a:r>
            <a:endParaRPr b="0" lang="en-US" sz="3200" spc="-1" strike="noStrike">
              <a:latin typeface="Arial"/>
            </a:endParaRPr>
          </a:p>
        </p:txBody>
      </p:sp>
      <p:sp>
        <p:nvSpPr>
          <p:cNvPr id="61"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62" name="Rectangle 15"/>
          <p:cNvSpPr/>
          <p:nvPr/>
        </p:nvSpPr>
        <p:spPr>
          <a:xfrm>
            <a:off x="341280" y="5254560"/>
            <a:ext cx="8534160" cy="36648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SA" sz="4000" spc="-1" strike="noStrike">
                <a:solidFill>
                  <a:srgbClr val="ffffff"/>
                </a:solidFill>
                <a:latin typeface="Alvi Nastaleeq"/>
                <a:cs typeface="Alvi Nastaleeq"/>
              </a:rPr>
              <a:t>عظیم اور دائمی رحمتوں والے خدا کے نام سے</a:t>
            </a:r>
            <a:endParaRPr b="0" lang="en-US" sz="4000" spc="-1" strike="noStrike">
              <a:latin typeface="Arial"/>
            </a:endParaRPr>
          </a:p>
        </p:txBody>
      </p:sp>
    </p:spTree>
  </p:cSld>
  <p:transition>
    <p:fade/>
  </p:transition>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وَإِن تُكَذِّبُوا فَقَدْ كَذَّبَ أُمَمٌ مِّن قَبْلِكُمْ </a:t>
            </a:r>
            <a:endParaRPr b="0" lang="en-US" sz="5400" spc="-1" strike="noStrike">
              <a:solidFill>
                <a:srgbClr val="000000"/>
              </a:solidFill>
              <a:latin typeface="Arial"/>
            </a:endParaRPr>
          </a:p>
        </p:txBody>
      </p:sp>
      <p:sp>
        <p:nvSpPr>
          <p:cNvPr id="168" name="PlaceHolder 2"/>
          <p:cNvSpPr>
            <a:spLocks noGrp="1"/>
          </p:cNvSpPr>
          <p:nvPr>
            <p:ph type="subTitle"/>
          </p:nvPr>
        </p:nvSpPr>
        <p:spPr>
          <a:xfrm>
            <a:off x="179280" y="388620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If you deny (the truth), then surely nations before you have denied (the truth),</a:t>
            </a:r>
            <a:endParaRPr b="0" lang="en-US" sz="3200" spc="-1" strike="noStrike">
              <a:latin typeface="Arial"/>
            </a:endParaRPr>
          </a:p>
        </p:txBody>
      </p:sp>
      <p:sp>
        <p:nvSpPr>
          <p:cNvPr id="169"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170" name="Rectangle 2"/>
          <p:cNvSpPr/>
          <p:nvPr/>
        </p:nvSpPr>
        <p:spPr>
          <a:xfrm>
            <a:off x="642960" y="52149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3200" spc="-1" strike="noStrike">
                <a:solidFill>
                  <a:srgbClr val="ffffff"/>
                </a:solidFill>
                <a:latin typeface="Adobe Arabic"/>
                <a:cs typeface="Adobe Arabic"/>
              </a:rPr>
              <a:t>اور ﴿اے مکہ والو﴾ اگر تم نے رسول(ص) کو جھٹلایا ہے تو پہلی امتوں نے بھی نبیوں کو جھٹلایا  تھا</a:t>
            </a:r>
            <a:r>
              <a:rPr b="1" lang="en-US" sz="3200" spc="-1" strike="noStrike">
                <a:solidFill>
                  <a:srgbClr val="ffffff"/>
                </a:solidFill>
                <a:latin typeface="Adobe Arabic"/>
              </a:rPr>
              <a:t> </a:t>
            </a:r>
            <a:endParaRPr b="0" lang="en-US" sz="3200" spc="-1" strike="noStrike">
              <a:latin typeface="Arial"/>
            </a:endParaRPr>
          </a:p>
        </p:txBody>
      </p:sp>
    </p:spTree>
  </p:cSld>
  <p:transition>
    <p:fade/>
  </p:transition>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وَمَا عَلَى الرَّسُولِ إِلَّا الْبَلَاغُ الْمُبِينُ</a:t>
            </a:r>
            <a:b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١٨</a:t>
            </a:r>
            <a:r>
              <a:rPr b="1" lang="en-US" sz="5400" spc="-1" strike="noStrike">
                <a:solidFill>
                  <a:srgbClr val="ffffff"/>
                </a:solidFill>
                <a:latin typeface="Arial"/>
              </a:rPr>
              <a:t>(</a:t>
            </a:r>
            <a:r>
              <a:rPr b="1" lang="en-US" sz="5400" spc="-1" strike="noStrike">
                <a:solidFill>
                  <a:srgbClr val="ffffff"/>
                </a:solidFill>
                <a:latin typeface="Arial"/>
              </a:rPr>
              <a:t> </a:t>
            </a:r>
            <a:endParaRPr b="0" lang="en-US" sz="5400" spc="-1" strike="noStrike">
              <a:solidFill>
                <a:srgbClr val="000000"/>
              </a:solidFill>
              <a:latin typeface="Arial"/>
            </a:endParaRPr>
          </a:p>
        </p:txBody>
      </p:sp>
      <p:sp>
        <p:nvSpPr>
          <p:cNvPr id="172" name="PlaceHolder 2"/>
          <p:cNvSpPr>
            <a:spLocks noGrp="1"/>
          </p:cNvSpPr>
          <p:nvPr>
            <p:ph type="subTitle"/>
          </p:nvPr>
        </p:nvSpPr>
        <p:spPr>
          <a:xfrm>
            <a:off x="179280" y="388620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and nothing is incumbent on the Messenger except a clear delivering (of the message).</a:t>
            </a:r>
            <a:endParaRPr b="0" lang="en-US" sz="3200" spc="-1" strike="noStrike">
              <a:latin typeface="Arial"/>
            </a:endParaRPr>
          </a:p>
        </p:txBody>
      </p:sp>
      <p:sp>
        <p:nvSpPr>
          <p:cNvPr id="173"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174" name="Rectangle 2"/>
          <p:cNvSpPr/>
          <p:nvPr/>
        </p:nvSpPr>
        <p:spPr>
          <a:xfrm>
            <a:off x="642960" y="52149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4000" spc="-1" strike="noStrike">
                <a:solidFill>
                  <a:srgbClr val="ffffff"/>
                </a:solidFill>
                <a:latin typeface="Arial"/>
              </a:rPr>
              <a:t> اور رسول(ص) کے ذمہ صرف پیغام پہنچادینا ہے</a:t>
            </a:r>
            <a:endParaRPr b="0" lang="en-US" sz="4000" spc="-1" strike="noStrike">
              <a:latin typeface="Arial"/>
            </a:endParaRPr>
          </a:p>
        </p:txBody>
      </p:sp>
    </p:spTree>
  </p:cSld>
  <p:transition>
    <p:fade/>
  </p:transition>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PlaceHolder 1"/>
          <p:cNvSpPr>
            <a:spLocks noGrp="1"/>
          </p:cNvSpPr>
          <p:nvPr>
            <p:ph type="title"/>
          </p:nvPr>
        </p:nvSpPr>
        <p:spPr>
          <a:xfrm>
            <a:off x="0" y="1413000"/>
            <a:ext cx="91436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أَوَلَمْ يَرَوْا كَيْفَ يُبْدِئُ اللَّهُ الْخَلْقَ ثُمَّ يُعِيدُهُ إِنَّ ذَلِكَ عَلَى اللَّهِ يَسِيرٌ</a:t>
            </a:r>
            <a:r>
              <a:rPr b="1" lang="en-US" sz="5400" spc="-1" strike="noStrike">
                <a:solidFill>
                  <a:srgbClr val="ffffff"/>
                </a:solidFill>
                <a:latin typeface="Arial"/>
              </a:rPr>
              <a:t>) </a:t>
            </a:r>
            <a:r>
              <a:rPr b="1" lang="ar-SA" sz="5400" spc="-1" strike="noStrike">
                <a:solidFill>
                  <a:srgbClr val="ffffff"/>
                </a:solidFill>
                <a:latin typeface="Arial"/>
                <a:cs typeface="Arial"/>
              </a:rPr>
              <a:t>١٩</a:t>
            </a:r>
            <a:r>
              <a:rPr b="1" lang="en-US" sz="5400" spc="-1" strike="noStrike">
                <a:solidFill>
                  <a:srgbClr val="ffffff"/>
                </a:solidFill>
                <a:latin typeface="Arial"/>
              </a:rPr>
              <a:t>(</a:t>
            </a:r>
            <a:br/>
            <a:endParaRPr b="0" lang="en-US" sz="5400" spc="-1" strike="noStrike">
              <a:solidFill>
                <a:srgbClr val="000000"/>
              </a:solidFill>
              <a:latin typeface="Arial"/>
            </a:endParaRPr>
          </a:p>
        </p:txBody>
      </p:sp>
      <p:sp>
        <p:nvSpPr>
          <p:cNvPr id="176" name="PlaceHolder 2"/>
          <p:cNvSpPr>
            <a:spLocks noGrp="1"/>
          </p:cNvSpPr>
          <p:nvPr>
            <p:ph type="subTitle"/>
          </p:nvPr>
        </p:nvSpPr>
        <p:spPr>
          <a:xfrm>
            <a:off x="179280" y="317664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What! Do they not see how All</a:t>
            </a:r>
            <a:r>
              <a:rPr b="1" lang="en-US" sz="3200" spc="-1" strike="noStrike">
                <a:solidFill>
                  <a:srgbClr val="ffff00"/>
                </a:solidFill>
                <a:latin typeface="Al-Arial"/>
                <a:ea typeface="MS Mincho"/>
              </a:rPr>
              <a:t>á</a:t>
            </a:r>
            <a:r>
              <a:rPr b="1" lang="en-US" sz="3200" spc="-1" strike="noStrike">
                <a:solidFill>
                  <a:srgbClr val="ffff00"/>
                </a:solidFill>
                <a:latin typeface="Arial"/>
                <a:ea typeface="MS Mincho"/>
              </a:rPr>
              <a:t>h originates creation, then brings it back again? Indeed that is easy for All</a:t>
            </a:r>
            <a:r>
              <a:rPr b="1" lang="en-US" sz="3200" spc="-1" strike="noStrike">
                <a:solidFill>
                  <a:srgbClr val="ffff00"/>
                </a:solidFill>
                <a:latin typeface="Al-Arial"/>
                <a:ea typeface="MS Mincho"/>
              </a:rPr>
              <a:t>á</a:t>
            </a:r>
            <a:r>
              <a:rPr b="1" lang="en-US" sz="3200" spc="-1" strike="noStrike">
                <a:solidFill>
                  <a:srgbClr val="ffff00"/>
                </a:solidFill>
                <a:latin typeface="Arial"/>
                <a:ea typeface="MS Mincho"/>
              </a:rPr>
              <a:t>h.</a:t>
            </a:r>
            <a:endParaRPr b="0" lang="en-US" sz="3200" spc="-1" strike="noStrike">
              <a:latin typeface="Arial"/>
            </a:endParaRPr>
          </a:p>
        </p:txBody>
      </p:sp>
      <p:sp>
        <p:nvSpPr>
          <p:cNvPr id="177"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178" name="Rectangle 2"/>
          <p:cNvSpPr/>
          <p:nvPr/>
        </p:nvSpPr>
        <p:spPr>
          <a:xfrm>
            <a:off x="642960" y="492912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3600" spc="-1" strike="noStrike">
                <a:solidFill>
                  <a:srgbClr val="ffffff"/>
                </a:solidFill>
                <a:latin typeface="Arial"/>
                <a:cs typeface="Adobe Arabic"/>
              </a:rPr>
              <a:t>کیا ان لوگوں نے غور نہیں کیا کہ خدا کسطرح مخلوقات کا آغاز کرتا ہے، پھر دوبارہ پیدا کریگا</a:t>
            </a:r>
            <a:r>
              <a:rPr b="1" lang="en-US" sz="3600" spc="-1" strike="noStrike">
                <a:solidFill>
                  <a:srgbClr val="ffffff"/>
                </a:solidFill>
                <a:latin typeface="Arial"/>
              </a:rPr>
              <a:t> </a:t>
            </a:r>
            <a:endParaRPr b="0" lang="en-US" sz="3600" spc="-1" strike="noStrike">
              <a:latin typeface="Arial"/>
            </a:endParaRPr>
          </a:p>
        </p:txBody>
      </p:sp>
    </p:spTree>
  </p:cSld>
  <p:transition>
    <p:fade/>
  </p:transition>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9"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قُلْ سِيرُوا فِي الْأَرْضِ فَانظُرُوا كَيْفَ بَدَأَ الْخَلْقَ </a:t>
            </a:r>
            <a:endParaRPr b="0" lang="en-US" sz="5400" spc="-1" strike="noStrike">
              <a:solidFill>
                <a:srgbClr val="000000"/>
              </a:solidFill>
              <a:latin typeface="Arial"/>
            </a:endParaRPr>
          </a:p>
        </p:txBody>
      </p:sp>
      <p:sp>
        <p:nvSpPr>
          <p:cNvPr id="180" name="PlaceHolder 2"/>
          <p:cNvSpPr>
            <a:spLocks noGrp="1"/>
          </p:cNvSpPr>
          <p:nvPr>
            <p:ph type="subTitle"/>
          </p:nvPr>
        </p:nvSpPr>
        <p:spPr>
          <a:xfrm>
            <a:off x="179280" y="342900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Say: Travel on the earth and see how He has originated the creation,</a:t>
            </a:r>
            <a:endParaRPr b="0" lang="en-US" sz="3200" spc="-1" strike="noStrike">
              <a:latin typeface="Arial"/>
            </a:endParaRPr>
          </a:p>
        </p:txBody>
      </p:sp>
      <p:sp>
        <p:nvSpPr>
          <p:cNvPr id="181"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182" name="Rectangle 2"/>
          <p:cNvSpPr/>
          <p:nvPr/>
        </p:nvSpPr>
        <p:spPr>
          <a:xfrm>
            <a:off x="642960" y="492912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4000" spc="-1" strike="noStrike">
                <a:solidFill>
                  <a:srgbClr val="ffffff"/>
                </a:solidFill>
                <a:latin typeface="Adobe Arabic"/>
                <a:cs typeface="Adobe Arabic"/>
              </a:rPr>
              <a:t>بیشک خدا کیلئے یہ بڑی آسان بات ہے ﴿اے رسول(ص)﴾ ان سےکہہ دوکہ زمین میں چل پھر کر دیکھو</a:t>
            </a:r>
            <a:endParaRPr b="0" lang="en-US" sz="4000" spc="-1" strike="noStrike">
              <a:latin typeface="Arial"/>
            </a:endParaRPr>
          </a:p>
        </p:txBody>
      </p:sp>
    </p:spTree>
  </p:cSld>
  <p:transition>
    <p:fade/>
  </p:transition>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3"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ثُمَّ اللَّهُ يُنشِئُ النَّشْأَةَ الْآخِرَةَ إِنَّ اللَّهَ عَلَى كُلِّ شَيْءٍ قَدِيرٌ</a:t>
            </a: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٢٠</a:t>
            </a:r>
            <a:r>
              <a:rPr b="1" lang="en-US" sz="5400" spc="-1" strike="noStrike">
                <a:solidFill>
                  <a:srgbClr val="ffffff"/>
                </a:solidFill>
                <a:latin typeface="Arial"/>
              </a:rPr>
              <a:t>(</a:t>
            </a:r>
            <a:r>
              <a:rPr b="1" lang="en-US" sz="5400" spc="-1" strike="noStrike">
                <a:solidFill>
                  <a:srgbClr val="ffffff"/>
                </a:solidFill>
                <a:latin typeface="Arial"/>
              </a:rPr>
              <a:t> </a:t>
            </a:r>
            <a:endParaRPr b="0" lang="en-US" sz="5400" spc="-1" strike="noStrike">
              <a:solidFill>
                <a:srgbClr val="000000"/>
              </a:solidFill>
              <a:latin typeface="Arial"/>
            </a:endParaRPr>
          </a:p>
        </p:txBody>
      </p:sp>
      <p:sp>
        <p:nvSpPr>
          <p:cNvPr id="184" name="PlaceHolder 2"/>
          <p:cNvSpPr>
            <a:spLocks noGrp="1"/>
          </p:cNvSpPr>
          <p:nvPr>
            <p:ph type="subTitle"/>
          </p:nvPr>
        </p:nvSpPr>
        <p:spPr>
          <a:xfrm>
            <a:off x="179280" y="388620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then All</a:t>
            </a:r>
            <a:r>
              <a:rPr b="1" lang="en-US" sz="3200" spc="-1" strike="noStrike">
                <a:solidFill>
                  <a:srgbClr val="ffff00"/>
                </a:solidFill>
                <a:latin typeface="Al-Arial"/>
                <a:ea typeface="MS Mincho"/>
              </a:rPr>
              <a:t>á</a:t>
            </a:r>
            <a:r>
              <a:rPr b="1" lang="en-US" sz="3200" spc="-1" strike="noStrike">
                <a:solidFill>
                  <a:srgbClr val="ffff00"/>
                </a:solidFill>
                <a:latin typeface="Arial"/>
                <a:ea typeface="MS Mincho"/>
              </a:rPr>
              <a:t>h causes another development; surely All</a:t>
            </a:r>
            <a:r>
              <a:rPr b="1" lang="en-US" sz="3200" spc="-1" strike="noStrike">
                <a:solidFill>
                  <a:srgbClr val="ffff00"/>
                </a:solidFill>
                <a:latin typeface="Al-Arial"/>
                <a:ea typeface="MS Mincho"/>
              </a:rPr>
              <a:t>á</a:t>
            </a:r>
            <a:r>
              <a:rPr b="1" lang="en-US" sz="3200" spc="-1" strike="noStrike">
                <a:solidFill>
                  <a:srgbClr val="ffff00"/>
                </a:solidFill>
                <a:latin typeface="Arial"/>
                <a:ea typeface="MS Mincho"/>
              </a:rPr>
              <a:t>h has power over all things.</a:t>
            </a:r>
            <a:endParaRPr b="0" lang="en-US" sz="3200" spc="-1" strike="noStrike">
              <a:latin typeface="Arial"/>
            </a:endParaRPr>
          </a:p>
        </p:txBody>
      </p:sp>
      <p:sp>
        <p:nvSpPr>
          <p:cNvPr id="185"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186" name="Rectangle 2"/>
          <p:cNvSpPr/>
          <p:nvPr/>
        </p:nvSpPr>
        <p:spPr>
          <a:xfrm>
            <a:off x="642960" y="52149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4400" spc="-1" strike="noStrike">
                <a:solidFill>
                  <a:srgbClr val="ffffff"/>
                </a:solidFill>
                <a:latin typeface="Arial"/>
                <a:cs typeface="Adobe Arabic"/>
              </a:rPr>
              <a:t>کہ خدا نے مخلوق کو پہلے پہل کس طرح پیدا کیا پھر</a:t>
            </a:r>
            <a:endParaRPr b="0" lang="en-US" sz="4400" spc="-1" strike="noStrike">
              <a:latin typeface="Arial"/>
            </a:endParaRPr>
          </a:p>
        </p:txBody>
      </p:sp>
    </p:spTree>
  </p:cSld>
  <p:transition>
    <p:fade/>
  </p:transition>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يُعَذِّبُُ مَن يَشَاء وَيَرْحَمُ مَن يَشَاء وَإِلَيْهِ تُقْلَبُونَ </a:t>
            </a: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٢١</a:t>
            </a:r>
            <a:r>
              <a:rPr b="1" lang="en-US" sz="5400" spc="-1" strike="noStrike">
                <a:solidFill>
                  <a:srgbClr val="ffffff"/>
                </a:solidFill>
                <a:latin typeface="Arial"/>
              </a:rPr>
              <a:t>(</a:t>
            </a:r>
            <a:endParaRPr b="0" lang="en-US" sz="5400" spc="-1" strike="noStrike">
              <a:solidFill>
                <a:srgbClr val="000000"/>
              </a:solidFill>
              <a:latin typeface="Arial"/>
            </a:endParaRPr>
          </a:p>
        </p:txBody>
      </p:sp>
      <p:sp>
        <p:nvSpPr>
          <p:cNvPr id="188" name="PlaceHolder 2"/>
          <p:cNvSpPr>
            <a:spLocks noGrp="1"/>
          </p:cNvSpPr>
          <p:nvPr>
            <p:ph type="subTitle"/>
          </p:nvPr>
        </p:nvSpPr>
        <p:spPr>
          <a:xfrm>
            <a:off x="179280" y="364320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He punishes whom He pleases and has mercy on whom He pleases, and to Him you shall be turned back.</a:t>
            </a:r>
            <a:endParaRPr b="0" lang="en-US" sz="3200" spc="-1" strike="noStrike">
              <a:latin typeface="Arial"/>
            </a:endParaRPr>
          </a:p>
        </p:txBody>
      </p:sp>
      <p:sp>
        <p:nvSpPr>
          <p:cNvPr id="189"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190" name="Rectangle 2"/>
          <p:cNvSpPr/>
          <p:nvPr/>
        </p:nvSpPr>
        <p:spPr>
          <a:xfrm>
            <a:off x="642960" y="52149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4000" spc="-1" strike="noStrike">
                <a:solidFill>
                  <a:srgbClr val="ffffff"/>
                </a:solidFill>
                <a:latin typeface="Arial"/>
              </a:rPr>
              <a:t> وہ جس پر چاہے عذاب کرے اور جس پر چاہے رحم فرمائے</a:t>
            </a:r>
            <a:endParaRPr b="0" lang="en-US" sz="4000" spc="-1" strike="noStrike">
              <a:latin typeface="Arial"/>
            </a:endParaRPr>
          </a:p>
        </p:txBody>
      </p:sp>
    </p:spTree>
  </p:cSld>
  <p:transition>
    <p:fade/>
  </p:transition>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1" name="PlaceHolder 1"/>
          <p:cNvSpPr>
            <a:spLocks noGrp="1"/>
          </p:cNvSpPr>
          <p:nvPr>
            <p:ph type="title"/>
          </p:nvPr>
        </p:nvSpPr>
        <p:spPr>
          <a:xfrm>
            <a:off x="0" y="1500120"/>
            <a:ext cx="91436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وَمَا أَنتُم بِمُعْجِزِينَ فِي الْأَرْضِ وَلَا فِي السَّمَاء وَمَا لَكُم مِّن دُونِ اللَّهِ مِن وَلِيٍّ وَلَا نَصِيرٍ </a:t>
            </a: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٢٢</a:t>
            </a:r>
            <a:r>
              <a:rPr b="1" lang="en-US" sz="5400" spc="-1" strike="noStrike">
                <a:solidFill>
                  <a:srgbClr val="ffffff"/>
                </a:solidFill>
                <a:latin typeface="Arial"/>
              </a:rPr>
              <a:t>(</a:t>
            </a:r>
            <a:endParaRPr b="0" lang="en-US" sz="5400" spc="-1" strike="noStrike">
              <a:solidFill>
                <a:srgbClr val="000000"/>
              </a:solidFill>
              <a:latin typeface="Arial"/>
            </a:endParaRPr>
          </a:p>
        </p:txBody>
      </p:sp>
      <p:sp>
        <p:nvSpPr>
          <p:cNvPr id="192" name="PlaceHolder 2"/>
          <p:cNvSpPr>
            <a:spLocks noGrp="1"/>
          </p:cNvSpPr>
          <p:nvPr>
            <p:ph type="subTitle"/>
          </p:nvPr>
        </p:nvSpPr>
        <p:spPr>
          <a:xfrm>
            <a:off x="179280" y="3857760"/>
            <a:ext cx="8713440" cy="1752120"/>
          </a:xfrm>
          <a:prstGeom prst="rect">
            <a:avLst/>
          </a:prstGeom>
          <a:noFill/>
          <a:ln w="9360">
            <a:noFill/>
          </a:ln>
        </p:spPr>
        <p:txBody>
          <a:bodyPr numCol="1" spcCol="0" anchor="t">
            <a:noAutofit/>
          </a:bodyPr>
          <a:p>
            <a:pPr algn="ctr">
              <a:lnSpc>
                <a:spcPct val="100000"/>
              </a:lnSpc>
              <a:spcBef>
                <a:spcPts val="561"/>
              </a:spcBef>
              <a:buNone/>
              <a:tabLst>
                <a:tab algn="l" pos="0"/>
              </a:tabLst>
            </a:pPr>
            <a:r>
              <a:rPr b="1" lang="en-US" sz="2800" spc="-1" strike="noStrike">
                <a:solidFill>
                  <a:srgbClr val="ffff00"/>
                </a:solidFill>
                <a:latin typeface="Arial"/>
                <a:ea typeface="MS Mincho"/>
              </a:rPr>
              <a:t>And you shall not escape on the earth nor in the heaven. You have neither a protector nor a helper beside All</a:t>
            </a:r>
            <a:r>
              <a:rPr b="1" lang="en-US" sz="2800" spc="-1" strike="noStrike">
                <a:solidFill>
                  <a:srgbClr val="ffff00"/>
                </a:solidFill>
                <a:latin typeface="Al-Arial"/>
                <a:ea typeface="MS Mincho"/>
              </a:rPr>
              <a:t>á</a:t>
            </a:r>
            <a:r>
              <a:rPr b="1" lang="en-US" sz="2800" spc="-1" strike="noStrike">
                <a:solidFill>
                  <a:srgbClr val="ffff00"/>
                </a:solidFill>
                <a:latin typeface="Arial"/>
                <a:ea typeface="MS Mincho"/>
              </a:rPr>
              <a:t>h.</a:t>
            </a:r>
            <a:endParaRPr b="0" lang="en-US" sz="2800" spc="-1" strike="noStrike">
              <a:latin typeface="Arial"/>
            </a:endParaRPr>
          </a:p>
        </p:txBody>
      </p:sp>
      <p:sp>
        <p:nvSpPr>
          <p:cNvPr id="193"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194" name="Rectangle 2"/>
          <p:cNvSpPr/>
          <p:nvPr/>
        </p:nvSpPr>
        <p:spPr>
          <a:xfrm>
            <a:off x="642960" y="52149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3200" spc="-1" strike="noStrike">
                <a:solidFill>
                  <a:srgbClr val="ffffff"/>
                </a:solidFill>
                <a:latin typeface="Arial"/>
              </a:rPr>
              <a:t> اور تم اسی کی طرف لوٹائے جائوگے اور نہ تم زمین  میں خدا کو عاجز کر سکتے ہونہ آسمان میں</a:t>
            </a:r>
            <a:endParaRPr b="0" lang="en-US" sz="3200" spc="-1" strike="noStrike">
              <a:latin typeface="Arial"/>
            </a:endParaRPr>
          </a:p>
        </p:txBody>
      </p:sp>
    </p:spTree>
  </p:cSld>
  <p:transition>
    <p:fade/>
  </p:transition>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وَالَّذِينَ كَفَرُوا بِآيَاتِ اللَّهِ وَلِقَائِهِ</a:t>
            </a:r>
            <a:r>
              <a:rPr b="1" lang="en-US" sz="5400" spc="-1" strike="noStrike">
                <a:solidFill>
                  <a:srgbClr val="ffffff"/>
                </a:solidFill>
                <a:latin typeface="Arial"/>
              </a:rPr>
              <a:t> </a:t>
            </a:r>
            <a:endParaRPr b="0" lang="en-US" sz="5400" spc="-1" strike="noStrike">
              <a:solidFill>
                <a:srgbClr val="000000"/>
              </a:solidFill>
              <a:latin typeface="Arial"/>
            </a:endParaRPr>
          </a:p>
        </p:txBody>
      </p:sp>
      <p:sp>
        <p:nvSpPr>
          <p:cNvPr id="196" name="PlaceHolder 2"/>
          <p:cNvSpPr>
            <a:spLocks noGrp="1"/>
          </p:cNvSpPr>
          <p:nvPr>
            <p:ph type="subTitle"/>
          </p:nvPr>
        </p:nvSpPr>
        <p:spPr>
          <a:xfrm>
            <a:off x="179280" y="388620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Those who disbelieve in the signs of All</a:t>
            </a:r>
            <a:r>
              <a:rPr b="1" lang="en-US" sz="3200" spc="-1" strike="noStrike">
                <a:solidFill>
                  <a:srgbClr val="ffff00"/>
                </a:solidFill>
                <a:latin typeface="Al-Arial"/>
                <a:ea typeface="MS Mincho"/>
              </a:rPr>
              <a:t>á</a:t>
            </a:r>
            <a:r>
              <a:rPr b="1" lang="en-US" sz="3200" spc="-1" strike="noStrike">
                <a:solidFill>
                  <a:srgbClr val="ffff00"/>
                </a:solidFill>
                <a:latin typeface="Arial"/>
                <a:ea typeface="MS Mincho"/>
              </a:rPr>
              <a:t>h, and the meeting with Him;</a:t>
            </a:r>
            <a:endParaRPr b="0" lang="en-US" sz="3200" spc="-1" strike="noStrike">
              <a:latin typeface="Arial"/>
            </a:endParaRPr>
          </a:p>
        </p:txBody>
      </p:sp>
      <p:sp>
        <p:nvSpPr>
          <p:cNvPr id="197"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198" name="Rectangle 2"/>
          <p:cNvSpPr/>
          <p:nvPr/>
        </p:nvSpPr>
        <p:spPr>
          <a:xfrm>
            <a:off x="642960" y="52149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4400" spc="-1" strike="noStrike">
                <a:solidFill>
                  <a:srgbClr val="ffffff"/>
                </a:solidFill>
                <a:latin typeface="Arial"/>
                <a:cs typeface="Adobe Arabic"/>
              </a:rPr>
              <a:t>جن لوگوں نے خدا کی نشانیوں کا اور اس سے ملاقات کا انکار کیا</a:t>
            </a:r>
            <a:r>
              <a:rPr b="1" lang="en-US" sz="4400" spc="-1" strike="noStrike">
                <a:solidFill>
                  <a:srgbClr val="ffffff"/>
                </a:solidFill>
                <a:latin typeface="Arial"/>
              </a:rPr>
              <a:t> </a:t>
            </a:r>
            <a:endParaRPr b="0" lang="en-US" sz="4400" spc="-1" strike="noStrike">
              <a:latin typeface="Arial"/>
            </a:endParaRPr>
          </a:p>
        </p:txBody>
      </p:sp>
    </p:spTree>
  </p:cSld>
  <p:transition>
    <p:fade/>
  </p:transition>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9"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en-US" sz="5400" spc="-1" strike="noStrike">
                <a:solidFill>
                  <a:srgbClr val="ffffff"/>
                </a:solidFill>
                <a:latin typeface="Arial"/>
              </a:rPr>
              <a:t> أُوْلَئِكَ يَئِسُوا مِن رَّحْمَتِي وَأُوْلَئِكَ لَهُمْ عَذَابٌ أَلِيمٌ</a:t>
            </a: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٢٣</a:t>
            </a:r>
            <a:r>
              <a:rPr b="1" lang="en-US" sz="5400" spc="-1" strike="noStrike">
                <a:solidFill>
                  <a:srgbClr val="ffffff"/>
                </a:solidFill>
                <a:latin typeface="Arial"/>
              </a:rPr>
              <a:t>(</a:t>
            </a:r>
            <a:endParaRPr b="0" lang="en-US" sz="5400" spc="-1" strike="noStrike">
              <a:solidFill>
                <a:srgbClr val="000000"/>
              </a:solidFill>
              <a:latin typeface="Arial"/>
            </a:endParaRPr>
          </a:p>
        </p:txBody>
      </p:sp>
      <p:sp>
        <p:nvSpPr>
          <p:cNvPr id="200" name="PlaceHolder 2"/>
          <p:cNvSpPr>
            <a:spLocks noGrp="1"/>
          </p:cNvSpPr>
          <p:nvPr>
            <p:ph type="subTitle"/>
          </p:nvPr>
        </p:nvSpPr>
        <p:spPr>
          <a:xfrm>
            <a:off x="179280" y="388620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those are the ones who have despaired of My mercy, and those are the ones for whom there is a painful punishment.</a:t>
            </a:r>
            <a:endParaRPr b="0" lang="en-US" sz="3200" spc="-1" strike="noStrike">
              <a:latin typeface="Arial"/>
            </a:endParaRPr>
          </a:p>
        </p:txBody>
      </p:sp>
      <p:sp>
        <p:nvSpPr>
          <p:cNvPr id="201"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202" name="Rectangle 2"/>
          <p:cNvSpPr/>
          <p:nvPr/>
        </p:nvSpPr>
        <p:spPr>
          <a:xfrm>
            <a:off x="642960" y="52149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3600" spc="-1" strike="noStrike">
                <a:solidFill>
                  <a:srgbClr val="ffffff"/>
                </a:solidFill>
                <a:latin typeface="Arial"/>
              </a:rPr>
              <a:t> یہی لوگ میری رحمت سے ناامید ہیں اور انہی کے لیے دردناک عذاب ہے</a:t>
            </a:r>
            <a:endParaRPr b="0" lang="en-US" sz="3600" spc="-1" strike="noStrike">
              <a:latin typeface="Arial"/>
            </a:endParaRPr>
          </a:p>
        </p:txBody>
      </p:sp>
    </p:spTree>
  </p:cSld>
  <p:transition>
    <p:fade/>
  </p:transition>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3"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فَمَا كَانَ جَوَابَ قَوْمِهِ إِلَّا أَن قَالُوا اقْتُلُوهُ أَوْ حَرِّقُوهُ</a:t>
            </a:r>
            <a:r>
              <a:rPr b="1" lang="en-US" sz="5400" spc="-1" strike="noStrike">
                <a:solidFill>
                  <a:srgbClr val="ffffff"/>
                </a:solidFill>
                <a:latin typeface="Arial"/>
              </a:rPr>
              <a:t> </a:t>
            </a:r>
            <a:endParaRPr b="0" lang="en-US" sz="5400" spc="-1" strike="noStrike">
              <a:solidFill>
                <a:srgbClr val="000000"/>
              </a:solidFill>
              <a:latin typeface="Arial"/>
            </a:endParaRPr>
          </a:p>
        </p:txBody>
      </p:sp>
      <p:sp>
        <p:nvSpPr>
          <p:cNvPr id="204" name="PlaceHolder 2"/>
          <p:cNvSpPr>
            <a:spLocks noGrp="1"/>
          </p:cNvSpPr>
          <p:nvPr>
            <p:ph type="subTitle"/>
          </p:nvPr>
        </p:nvSpPr>
        <p:spPr>
          <a:xfrm>
            <a:off x="179280" y="388620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But his people did not reply him except to say: </a:t>
            </a:r>
            <a:r>
              <a:rPr b="1" lang="en-US" sz="3200" spc="-1" strike="noStrike">
                <a:solidFill>
                  <a:srgbClr val="ffff00"/>
                </a:solidFill>
                <a:latin typeface="Al-Arial"/>
                <a:ea typeface="MS Mincho"/>
              </a:rPr>
              <a:t>“</a:t>
            </a:r>
            <a:r>
              <a:rPr b="1" lang="en-US" sz="3200" spc="-1" strike="noStrike">
                <a:solidFill>
                  <a:srgbClr val="ffff00"/>
                </a:solidFill>
                <a:latin typeface="Arial"/>
                <a:ea typeface="MS Mincho"/>
              </a:rPr>
              <a:t>slay him</a:t>
            </a:r>
            <a:r>
              <a:rPr b="1" lang="en-US" sz="3200" spc="-1" strike="noStrike">
                <a:solidFill>
                  <a:srgbClr val="ffff00"/>
                </a:solidFill>
                <a:latin typeface="Al-Arial"/>
                <a:ea typeface="MS Mincho"/>
              </a:rPr>
              <a:t>”</a:t>
            </a:r>
            <a:r>
              <a:rPr b="1" lang="en-US" sz="3200" spc="-1" strike="noStrike">
                <a:solidFill>
                  <a:srgbClr val="ffff00"/>
                </a:solidFill>
                <a:latin typeface="Arial"/>
                <a:ea typeface="MS Mincho"/>
              </a:rPr>
              <a:t> or </a:t>
            </a:r>
            <a:r>
              <a:rPr b="1" lang="en-US" sz="3200" spc="-1" strike="noStrike">
                <a:solidFill>
                  <a:srgbClr val="ffff00"/>
                </a:solidFill>
                <a:latin typeface="Al-Arial"/>
                <a:ea typeface="MS Mincho"/>
              </a:rPr>
              <a:t>“</a:t>
            </a:r>
            <a:r>
              <a:rPr b="1" lang="en-US" sz="3200" spc="-1" strike="noStrike">
                <a:solidFill>
                  <a:srgbClr val="ffff00"/>
                </a:solidFill>
                <a:latin typeface="Arial"/>
                <a:ea typeface="MS Mincho"/>
              </a:rPr>
              <a:t>burn him.</a:t>
            </a:r>
            <a:r>
              <a:rPr b="1" lang="en-US" sz="3200" spc="-1" strike="noStrike">
                <a:solidFill>
                  <a:srgbClr val="ffff00"/>
                </a:solidFill>
                <a:latin typeface="Al-Arial"/>
                <a:ea typeface="MS Mincho"/>
              </a:rPr>
              <a:t>”</a:t>
            </a:r>
            <a:endParaRPr b="0" lang="en-US" sz="3200" spc="-1" strike="noStrike">
              <a:latin typeface="Arial"/>
            </a:endParaRPr>
          </a:p>
        </p:txBody>
      </p:sp>
      <p:sp>
        <p:nvSpPr>
          <p:cNvPr id="205"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206" name="Rectangle 2"/>
          <p:cNvSpPr/>
          <p:nvPr/>
        </p:nvSpPr>
        <p:spPr>
          <a:xfrm>
            <a:off x="642960" y="52149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3600" spc="-1" strike="noStrike">
                <a:solidFill>
                  <a:srgbClr val="ffffff"/>
                </a:solidFill>
                <a:latin typeface="Arial"/>
                <a:cs typeface="Adobe Arabic"/>
              </a:rPr>
              <a:t>غرض ابراہیم(ع) کی قوم کے پاس کوئی جواب نہ تھا مگر یہ کہ باہم کہنے لگے کہ اسے قتل کرڈالو یا اسے جلادو</a:t>
            </a:r>
            <a:endParaRPr b="0" lang="en-US" sz="3600" spc="-1" strike="noStrike">
              <a:latin typeface="Arial"/>
            </a:endParaRPr>
          </a:p>
        </p:txBody>
      </p:sp>
    </p:spTree>
  </p:cSld>
  <p:transition>
    <p:fade/>
  </p:transition>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3"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6000" spc="-1" strike="noStrike">
                <a:solidFill>
                  <a:srgbClr val="ffffff"/>
                </a:solidFill>
                <a:latin typeface="Arial"/>
                <a:cs typeface="Simplified Arabic"/>
              </a:rPr>
              <a:t>الم (</a:t>
            </a:r>
            <a:r>
              <a:rPr b="1" lang="ar-SA" sz="6000" spc="-1" strike="noStrike">
                <a:solidFill>
                  <a:srgbClr val="ffffff"/>
                </a:solidFill>
                <a:latin typeface="Arial"/>
                <a:cs typeface="Simplified Arabic"/>
              </a:rPr>
              <a:t>١</a:t>
            </a:r>
            <a:r>
              <a:rPr b="1" lang="en-US" sz="6000" spc="-1" strike="noStrike">
                <a:solidFill>
                  <a:srgbClr val="ffffff"/>
                </a:solidFill>
                <a:latin typeface="Arial"/>
              </a:rPr>
              <a:t>)</a:t>
            </a:r>
            <a:r>
              <a:rPr b="1" lang="en-US" sz="6000" spc="-1" strike="noStrike">
                <a:solidFill>
                  <a:srgbClr val="ffffff"/>
                </a:solidFill>
                <a:latin typeface="Arial"/>
              </a:rPr>
              <a:t> </a:t>
            </a:r>
            <a:endParaRPr b="0" lang="en-US" sz="6000" spc="-1" strike="noStrike">
              <a:solidFill>
                <a:srgbClr val="000000"/>
              </a:solidFill>
              <a:latin typeface="Arial"/>
            </a:endParaRPr>
          </a:p>
        </p:txBody>
      </p:sp>
      <p:sp>
        <p:nvSpPr>
          <p:cNvPr id="64" name="PlaceHolder 2"/>
          <p:cNvSpPr>
            <a:spLocks noGrp="1"/>
          </p:cNvSpPr>
          <p:nvPr>
            <p:ph type="subTitle"/>
          </p:nvPr>
        </p:nvSpPr>
        <p:spPr>
          <a:xfrm>
            <a:off x="179280" y="388620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rPr>
              <a:t>Alif Lam Mim. </a:t>
            </a:r>
            <a:endParaRPr b="0" lang="en-US" sz="3200" spc="-1" strike="noStrike">
              <a:latin typeface="Arial"/>
            </a:endParaRPr>
          </a:p>
        </p:txBody>
      </p:sp>
      <p:sp>
        <p:nvSpPr>
          <p:cNvPr id="65"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66" name="Rectangle 2"/>
          <p:cNvSpPr/>
          <p:nvPr/>
        </p:nvSpPr>
        <p:spPr>
          <a:xfrm>
            <a:off x="642960" y="514368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5400" spc="-1" strike="noStrike">
                <a:solidFill>
                  <a:srgbClr val="ffffff"/>
                </a:solidFill>
                <a:latin typeface="Arial"/>
                <a:cs typeface="Simplified Arabic"/>
              </a:rPr>
              <a:t>الٓم</a:t>
            </a:r>
            <a:endParaRPr b="0" lang="en-US" sz="5400" spc="-1" strike="noStrike">
              <a:latin typeface="Arial"/>
            </a:endParaRPr>
          </a:p>
        </p:txBody>
      </p:sp>
    </p:spTree>
  </p:cSld>
  <p:transition>
    <p:fade/>
  </p:transition>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7"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en-US" sz="5400" spc="-1" strike="noStrike">
                <a:solidFill>
                  <a:srgbClr val="ffffff"/>
                </a:solidFill>
                <a:latin typeface="Arial"/>
              </a:rPr>
              <a:t> فَأَنجَاهُ اللَّهُ مِنَ النَّارِ إِنَّ فِي ذَلِكَ لَآيَاتٍ لِّقَوْمٍ يُؤْمِنُونَ</a:t>
            </a: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٢٤</a:t>
            </a:r>
            <a:r>
              <a:rPr b="1" lang="en-US" sz="5400" spc="-1" strike="noStrike">
                <a:solidFill>
                  <a:srgbClr val="ffffff"/>
                </a:solidFill>
                <a:latin typeface="Arial"/>
              </a:rPr>
              <a:t>(</a:t>
            </a:r>
            <a:endParaRPr b="0" lang="en-US" sz="5400" spc="-1" strike="noStrike">
              <a:solidFill>
                <a:srgbClr val="000000"/>
              </a:solidFill>
              <a:latin typeface="Arial"/>
            </a:endParaRPr>
          </a:p>
        </p:txBody>
      </p:sp>
      <p:sp>
        <p:nvSpPr>
          <p:cNvPr id="208" name="PlaceHolder 2"/>
          <p:cNvSpPr>
            <a:spLocks noGrp="1"/>
          </p:cNvSpPr>
          <p:nvPr>
            <p:ph type="subTitle"/>
          </p:nvPr>
        </p:nvSpPr>
        <p:spPr>
          <a:xfrm>
            <a:off x="179280" y="357192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Then All</a:t>
            </a:r>
            <a:r>
              <a:rPr b="1" lang="en-US" sz="3200" spc="-1" strike="noStrike">
                <a:solidFill>
                  <a:srgbClr val="ffff00"/>
                </a:solidFill>
                <a:latin typeface="Al-Arial"/>
                <a:ea typeface="MS Mincho"/>
              </a:rPr>
              <a:t>á</a:t>
            </a:r>
            <a:r>
              <a:rPr b="1" lang="en-US" sz="3200" spc="-1" strike="noStrike">
                <a:solidFill>
                  <a:srgbClr val="ffff00"/>
                </a:solidFill>
                <a:latin typeface="Arial"/>
                <a:ea typeface="MS Mincho"/>
              </a:rPr>
              <a:t>h delivered him from the fire. In this are signs for a people who believe.</a:t>
            </a:r>
            <a:endParaRPr b="0" lang="en-US" sz="3200" spc="-1" strike="noStrike">
              <a:latin typeface="Arial"/>
            </a:endParaRPr>
          </a:p>
        </p:txBody>
      </p:sp>
      <p:sp>
        <p:nvSpPr>
          <p:cNvPr id="209"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210" name="Rectangle 2"/>
          <p:cNvSpPr/>
          <p:nvPr/>
        </p:nvSpPr>
        <p:spPr>
          <a:xfrm>
            <a:off x="642960" y="492912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4000" spc="-1" strike="noStrike">
                <a:solidFill>
                  <a:srgbClr val="ffffff"/>
                </a:solidFill>
                <a:latin typeface="Arial"/>
              </a:rPr>
              <a:t> پس خدا نے ابراہیم کو آگ سے بچالیا بے شک ایمان والوں کے لیے</a:t>
            </a:r>
            <a:r>
              <a:rPr b="1" lang="en-US" sz="4000" spc="-1" strike="noStrike">
                <a:solidFill>
                  <a:srgbClr val="ffffff"/>
                </a:solidFill>
                <a:latin typeface="Arial"/>
              </a:rPr>
              <a:t> اس واقعہ میں بہت سی نشانیاں ہیں</a:t>
            </a:r>
            <a:endParaRPr b="0" lang="en-US" sz="4000" spc="-1" strike="noStrike">
              <a:latin typeface="Arial"/>
            </a:endParaRPr>
          </a:p>
        </p:txBody>
      </p:sp>
    </p:spTree>
  </p:cSld>
  <p:transition>
    <p:fade/>
  </p:transition>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1"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وَقَالَ إِنَّمَا اتَّخَذْتُم مِّن دُونِ اللَّهِ أَوْثَانًا مَّوَدَّةَ بَيْنِكُمْ فِي الْحَيَاةِ الدُّنْيَا</a:t>
            </a:r>
            <a:r>
              <a:rPr b="1" lang="en-US" sz="5400" spc="-1" strike="noStrike">
                <a:solidFill>
                  <a:srgbClr val="ffffff"/>
                </a:solidFill>
                <a:latin typeface="Arial"/>
              </a:rPr>
              <a:t> </a:t>
            </a:r>
            <a:endParaRPr b="0" lang="en-US" sz="5400" spc="-1" strike="noStrike">
              <a:solidFill>
                <a:srgbClr val="000000"/>
              </a:solidFill>
              <a:latin typeface="Arial"/>
            </a:endParaRPr>
          </a:p>
        </p:txBody>
      </p:sp>
      <p:sp>
        <p:nvSpPr>
          <p:cNvPr id="212" name="PlaceHolder 2"/>
          <p:cNvSpPr>
            <a:spLocks noGrp="1"/>
          </p:cNvSpPr>
          <p:nvPr>
            <p:ph type="subTitle"/>
          </p:nvPr>
        </p:nvSpPr>
        <p:spPr>
          <a:xfrm>
            <a:off x="179280" y="3429000"/>
            <a:ext cx="8713440" cy="1752120"/>
          </a:xfrm>
          <a:prstGeom prst="rect">
            <a:avLst/>
          </a:prstGeom>
          <a:noFill/>
          <a:ln w="9360">
            <a:noFill/>
          </a:ln>
        </p:spPr>
        <p:txBody>
          <a:bodyPr numCol="1" spcCol="0" anchor="t">
            <a:noAutofit/>
          </a:bodyPr>
          <a:p>
            <a:pPr algn="ctr">
              <a:lnSpc>
                <a:spcPct val="100000"/>
              </a:lnSpc>
              <a:spcBef>
                <a:spcPts val="561"/>
              </a:spcBef>
              <a:buNone/>
              <a:tabLst>
                <a:tab algn="l" pos="0"/>
              </a:tabLst>
            </a:pPr>
            <a:r>
              <a:rPr b="1" lang="en-US" sz="2800" spc="-1" strike="noStrike">
                <a:solidFill>
                  <a:srgbClr val="ffff00"/>
                </a:solidFill>
                <a:latin typeface="Arial"/>
                <a:ea typeface="MS Mincho"/>
              </a:rPr>
              <a:t>He (Ibr</a:t>
            </a:r>
            <a:r>
              <a:rPr b="1" lang="en-US" sz="2800" spc="-1" strike="noStrike">
                <a:solidFill>
                  <a:srgbClr val="ffff00"/>
                </a:solidFill>
                <a:latin typeface="Al-Arial"/>
                <a:ea typeface="MS Mincho"/>
              </a:rPr>
              <a:t>á</a:t>
            </a:r>
            <a:r>
              <a:rPr b="1" lang="en-US" sz="2800" spc="-1" strike="noStrike">
                <a:solidFill>
                  <a:srgbClr val="ffff00"/>
                </a:solidFill>
                <a:latin typeface="Arial"/>
                <a:ea typeface="MS Mincho"/>
              </a:rPr>
              <a:t>h</a:t>
            </a:r>
            <a:r>
              <a:rPr b="1" lang="en-US" sz="2800" spc="-1" strike="noStrike">
                <a:solidFill>
                  <a:srgbClr val="ffff00"/>
                </a:solidFill>
                <a:latin typeface="Al-Arial"/>
                <a:ea typeface="MS Mincho"/>
              </a:rPr>
              <a:t>í</a:t>
            </a:r>
            <a:r>
              <a:rPr b="1" lang="en-US" sz="2800" spc="-1" strike="noStrike">
                <a:solidFill>
                  <a:srgbClr val="ffff00"/>
                </a:solidFill>
                <a:latin typeface="Arial"/>
                <a:ea typeface="MS Mincho"/>
              </a:rPr>
              <a:t>m) said: You have taken for yourselves idols besides All</a:t>
            </a:r>
            <a:r>
              <a:rPr b="1" lang="en-US" sz="2800" spc="-1" strike="noStrike">
                <a:solidFill>
                  <a:srgbClr val="ffff00"/>
                </a:solidFill>
                <a:latin typeface="Al-Arial"/>
                <a:ea typeface="MS Mincho"/>
              </a:rPr>
              <a:t>á</a:t>
            </a:r>
            <a:r>
              <a:rPr b="1" lang="en-US" sz="2800" spc="-1" strike="noStrike">
                <a:solidFill>
                  <a:srgbClr val="ffff00"/>
                </a:solidFill>
                <a:latin typeface="Arial"/>
                <a:ea typeface="MS Mincho"/>
              </a:rPr>
              <a:t>h, in friendship between yourselves, in the life of this world.</a:t>
            </a:r>
            <a:endParaRPr b="0" lang="en-US" sz="2800" spc="-1" strike="noStrike">
              <a:latin typeface="Arial"/>
            </a:endParaRPr>
          </a:p>
        </p:txBody>
      </p:sp>
      <p:sp>
        <p:nvSpPr>
          <p:cNvPr id="213"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214" name="Rectangle 2"/>
          <p:cNvSpPr/>
          <p:nvPr/>
        </p:nvSpPr>
        <p:spPr>
          <a:xfrm>
            <a:off x="642960" y="50007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4000" spc="-1" strike="noStrike">
                <a:solidFill>
                  <a:srgbClr val="ffffff"/>
                </a:solidFill>
                <a:latin typeface="Adobe Arabic"/>
              </a:rPr>
              <a:t> اور ابراہیم نے کہا کہ تم نے دنیا میں باہمی تعلق کے باعث خدا کو  چھوڑ کر بتوں کو اپنا معبود بنا رکھا ہے</a:t>
            </a:r>
            <a:endParaRPr b="0" lang="en-US" sz="4000" spc="-1" strike="noStrike">
              <a:latin typeface="Arial"/>
            </a:endParaRPr>
          </a:p>
        </p:txBody>
      </p:sp>
    </p:spTree>
  </p:cSld>
  <p:transition>
    <p:fade/>
  </p:transition>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5"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en-US" sz="5400" spc="-1" strike="noStrike">
                <a:solidFill>
                  <a:srgbClr val="ffffff"/>
                </a:solidFill>
                <a:latin typeface="Arial"/>
              </a:rPr>
              <a:t> ثُمَّ يَوْمَ الْقِيَامَةِ يَكْفُرُ بَعْضُكُم بِبَعْضٍ وَيَلْعَنُ بَعْضُكُم بَعْضًا</a:t>
            </a:r>
            <a:r>
              <a:rPr b="1" lang="en-US" sz="5400" spc="-1" strike="noStrike">
                <a:solidFill>
                  <a:srgbClr val="ffffff"/>
                </a:solidFill>
                <a:latin typeface="Arial"/>
              </a:rPr>
              <a:t> </a:t>
            </a:r>
            <a:endParaRPr b="0" lang="en-US" sz="5400" spc="-1" strike="noStrike">
              <a:solidFill>
                <a:srgbClr val="000000"/>
              </a:solidFill>
              <a:latin typeface="Arial"/>
            </a:endParaRPr>
          </a:p>
        </p:txBody>
      </p:sp>
      <p:sp>
        <p:nvSpPr>
          <p:cNvPr id="216" name="PlaceHolder 2"/>
          <p:cNvSpPr>
            <a:spLocks noGrp="1"/>
          </p:cNvSpPr>
          <p:nvPr>
            <p:ph type="subTitle"/>
          </p:nvPr>
        </p:nvSpPr>
        <p:spPr>
          <a:xfrm>
            <a:off x="179280" y="350028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Then on the Day of Judgement, some of you will deny the others, and some of you will curse the others.</a:t>
            </a:r>
            <a:endParaRPr b="0" lang="en-US" sz="3200" spc="-1" strike="noStrike">
              <a:latin typeface="Arial"/>
            </a:endParaRPr>
          </a:p>
        </p:txBody>
      </p:sp>
      <p:sp>
        <p:nvSpPr>
          <p:cNvPr id="217"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218" name="Rectangle 2"/>
          <p:cNvSpPr/>
          <p:nvPr/>
        </p:nvSpPr>
        <p:spPr>
          <a:xfrm>
            <a:off x="642960" y="52149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4000" spc="-1" strike="noStrike">
                <a:solidFill>
                  <a:srgbClr val="ffffff"/>
                </a:solidFill>
                <a:latin typeface="Adobe Arabic"/>
              </a:rPr>
              <a:t> پھر روز قیامت تم ایک دوسرے کا انکار کروگے اور ایک دوسرے پر لعنت بھیجوگے</a:t>
            </a:r>
            <a:endParaRPr b="0" lang="en-US" sz="4000" spc="-1" strike="noStrike">
              <a:latin typeface="Arial"/>
            </a:endParaRPr>
          </a:p>
        </p:txBody>
      </p:sp>
    </p:spTree>
  </p:cSld>
  <p:transition>
    <p:fade/>
  </p:transition>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9"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وَمَأْوَاكُمُ النَّارُ وَمَا لَكُم مِّن نَّاصِرِينَ</a:t>
            </a:r>
            <a:b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٢٥</a:t>
            </a:r>
            <a:r>
              <a:rPr b="1" lang="en-US" sz="5400" spc="-1" strike="noStrike">
                <a:solidFill>
                  <a:srgbClr val="ffffff"/>
                </a:solidFill>
                <a:latin typeface="Arial"/>
              </a:rPr>
              <a:t>(</a:t>
            </a:r>
            <a:r>
              <a:rPr b="1" lang="en-US" sz="5400" spc="-1" strike="noStrike">
                <a:solidFill>
                  <a:srgbClr val="ffffff"/>
                </a:solidFill>
                <a:latin typeface="Arial"/>
              </a:rPr>
              <a:t> </a:t>
            </a:r>
            <a:endParaRPr b="0" lang="en-US" sz="5400" spc="-1" strike="noStrike">
              <a:solidFill>
                <a:srgbClr val="000000"/>
              </a:solidFill>
              <a:latin typeface="Arial"/>
            </a:endParaRPr>
          </a:p>
        </p:txBody>
      </p:sp>
      <p:sp>
        <p:nvSpPr>
          <p:cNvPr id="220" name="PlaceHolder 2"/>
          <p:cNvSpPr>
            <a:spLocks noGrp="1"/>
          </p:cNvSpPr>
          <p:nvPr>
            <p:ph type="subTitle"/>
          </p:nvPr>
        </p:nvSpPr>
        <p:spPr>
          <a:xfrm>
            <a:off x="179280" y="388620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Your abode will be the fire and you shall not have any helpers.</a:t>
            </a:r>
            <a:endParaRPr b="0" lang="en-US" sz="3200" spc="-1" strike="noStrike">
              <a:latin typeface="Arial"/>
            </a:endParaRPr>
          </a:p>
        </p:txBody>
      </p:sp>
      <p:sp>
        <p:nvSpPr>
          <p:cNvPr id="221"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222" name="Rectangle 2"/>
          <p:cNvSpPr/>
          <p:nvPr/>
        </p:nvSpPr>
        <p:spPr>
          <a:xfrm>
            <a:off x="642960" y="52149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4800" spc="-1" strike="noStrike">
                <a:solidFill>
                  <a:srgbClr val="ffffff"/>
                </a:solidFill>
                <a:latin typeface="Adobe Arabic"/>
              </a:rPr>
              <a:t> </a:t>
            </a:r>
            <a:r>
              <a:rPr b="1" lang="ar-AE" sz="4800" spc="-1" strike="noStrike">
                <a:solidFill>
                  <a:srgbClr val="ffffff"/>
                </a:solidFill>
                <a:latin typeface="Adobe Arabic"/>
                <a:cs typeface="Adobe Arabic"/>
              </a:rPr>
              <a:t>تمہارا ٹھکانا جہنم ہے </a:t>
            </a:r>
            <a:endParaRPr b="0" lang="en-US" sz="4800" spc="-1" strike="noStrike">
              <a:latin typeface="Arial"/>
            </a:endParaRPr>
          </a:p>
          <a:p>
            <a:pPr algn="ctr" rtl="1">
              <a:lnSpc>
                <a:spcPct val="100000"/>
              </a:lnSpc>
              <a:buNone/>
            </a:pPr>
            <a:r>
              <a:rPr b="1" lang="ar-AE" sz="4800" spc="-1" strike="noStrike">
                <a:solidFill>
                  <a:srgbClr val="ffffff"/>
                </a:solidFill>
                <a:latin typeface="Adobe Arabic"/>
                <a:cs typeface="Adobe Arabic"/>
              </a:rPr>
              <a:t>جہاں تمہارا کوئی مددگار نہ ہوگا</a:t>
            </a:r>
            <a:endParaRPr b="0" lang="en-US" sz="4800" spc="-1" strike="noStrike">
              <a:latin typeface="Arial"/>
            </a:endParaRPr>
          </a:p>
        </p:txBody>
      </p:sp>
    </p:spTree>
  </p:cSld>
  <p:transition>
    <p:fade/>
  </p:transition>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3"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فَآمَنَ لَهُ لُوطٌ وَقَالَ إِنِّي مُهَاجِرٌ إِلَى رَبِّي إِنَّهُ هُوَ الْعَزِيزُ الْحَكِيمُ</a:t>
            </a: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٢٦</a:t>
            </a:r>
            <a:r>
              <a:rPr b="1" lang="en-US" sz="5400" spc="-1" strike="noStrike">
                <a:solidFill>
                  <a:srgbClr val="ffffff"/>
                </a:solidFill>
                <a:latin typeface="Arial"/>
              </a:rPr>
              <a:t>(</a:t>
            </a:r>
            <a:endParaRPr b="0" lang="en-US" sz="5400" spc="-1" strike="noStrike">
              <a:solidFill>
                <a:srgbClr val="000000"/>
              </a:solidFill>
              <a:latin typeface="Arial"/>
            </a:endParaRPr>
          </a:p>
        </p:txBody>
      </p:sp>
      <p:sp>
        <p:nvSpPr>
          <p:cNvPr id="224" name="PlaceHolder 2"/>
          <p:cNvSpPr>
            <a:spLocks noGrp="1"/>
          </p:cNvSpPr>
          <p:nvPr>
            <p:ph type="subTitle"/>
          </p:nvPr>
        </p:nvSpPr>
        <p:spPr>
          <a:xfrm>
            <a:off x="179280" y="388620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And L</a:t>
            </a:r>
            <a:r>
              <a:rPr b="1" lang="en-US" sz="3200" spc="-1" strike="noStrike">
                <a:solidFill>
                  <a:srgbClr val="ffff00"/>
                </a:solidFill>
                <a:latin typeface="Al-Arial"/>
                <a:ea typeface="MS Mincho"/>
              </a:rPr>
              <a:t>ú</a:t>
            </a:r>
            <a:r>
              <a:rPr b="1" lang="en-US" sz="3200" spc="-1" strike="noStrike">
                <a:solidFill>
                  <a:srgbClr val="ffff00"/>
                </a:solidFill>
                <a:latin typeface="Arial"/>
                <a:ea typeface="MS Mincho"/>
              </a:rPr>
              <a:t>t believed in him. He said, </a:t>
            </a:r>
            <a:r>
              <a:rPr b="1" lang="en-US" sz="3200" spc="-1" strike="noStrike">
                <a:solidFill>
                  <a:srgbClr val="ffff00"/>
                </a:solidFill>
                <a:latin typeface="Al-Arial"/>
                <a:ea typeface="MS Mincho"/>
              </a:rPr>
              <a:t>‘</a:t>
            </a:r>
            <a:r>
              <a:rPr b="1" lang="en-US" sz="3200" spc="-1" strike="noStrike">
                <a:solidFill>
                  <a:srgbClr val="ffff00"/>
                </a:solidFill>
                <a:latin typeface="Arial"/>
                <a:ea typeface="MS Mincho"/>
              </a:rPr>
              <a:t>I flee to my Lord, surely He is the Mighty, the Wise.</a:t>
            </a:r>
            <a:r>
              <a:rPr b="1" lang="en-US" sz="3200" spc="-1" strike="noStrike">
                <a:solidFill>
                  <a:srgbClr val="ffff00"/>
                </a:solidFill>
                <a:latin typeface="Al-Arial"/>
                <a:ea typeface="MS Mincho"/>
              </a:rPr>
              <a:t>’</a:t>
            </a:r>
            <a:endParaRPr b="0" lang="en-US" sz="3200" spc="-1" strike="noStrike">
              <a:latin typeface="Arial"/>
            </a:endParaRPr>
          </a:p>
        </p:txBody>
      </p:sp>
      <p:sp>
        <p:nvSpPr>
          <p:cNvPr id="225"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226" name="Rectangle 2"/>
          <p:cNvSpPr/>
          <p:nvPr/>
        </p:nvSpPr>
        <p:spPr>
          <a:xfrm>
            <a:off x="642960" y="52149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3200" spc="-1" strike="noStrike">
                <a:solidFill>
                  <a:srgbClr val="ffffff"/>
                </a:solidFill>
                <a:latin typeface="Adobe Arabic"/>
              </a:rPr>
              <a:t> تب صرف لوط(ع) پر ایمان لائے اور</a:t>
            </a:r>
            <a:r>
              <a:rPr b="1" lang="en-US" sz="3200" spc="-1" strike="noStrike">
                <a:solidFill>
                  <a:srgbClr val="ffffff"/>
                </a:solidFill>
                <a:latin typeface="Adobe Arabic"/>
              </a:rPr>
              <a:t>  لوط(ع)  نے کہا میں وطن چھوڑ کر اپنے رب کیطرف جائوں گا</a:t>
            </a:r>
            <a:endParaRPr b="0" lang="en-US" sz="3200" spc="-1" strike="noStrike">
              <a:latin typeface="Arial"/>
            </a:endParaRPr>
          </a:p>
        </p:txBody>
      </p:sp>
    </p:spTree>
  </p:cSld>
  <p:transition>
    <p:fade/>
  </p:transition>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7"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وَوَهَبْنَا لَهُ إِسْحَاقَ وَيَعْقُوبَ وَجَعَلْنَا فِي ذُرِّيَّتِهِ النُّبُوَّةَ وَالْكِتَابَ</a:t>
            </a:r>
            <a:r>
              <a:rPr b="1" lang="en-US" sz="5400" spc="-1" strike="noStrike">
                <a:solidFill>
                  <a:srgbClr val="ffffff"/>
                </a:solidFill>
                <a:latin typeface="Arial"/>
              </a:rPr>
              <a:t> </a:t>
            </a:r>
            <a:endParaRPr b="0" lang="en-US" sz="5400" spc="-1" strike="noStrike">
              <a:solidFill>
                <a:srgbClr val="000000"/>
              </a:solidFill>
              <a:latin typeface="Arial"/>
            </a:endParaRPr>
          </a:p>
        </p:txBody>
      </p:sp>
      <p:sp>
        <p:nvSpPr>
          <p:cNvPr id="228" name="PlaceHolder 2"/>
          <p:cNvSpPr>
            <a:spLocks noGrp="1"/>
          </p:cNvSpPr>
          <p:nvPr>
            <p:ph type="subTitle"/>
          </p:nvPr>
        </p:nvSpPr>
        <p:spPr>
          <a:xfrm>
            <a:off x="179280" y="350028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We granted him Ish</a:t>
            </a:r>
            <a:r>
              <a:rPr b="1" lang="en-US" sz="3200" spc="-1" strike="noStrike">
                <a:solidFill>
                  <a:srgbClr val="ffff00"/>
                </a:solidFill>
                <a:latin typeface="Al-Arial"/>
                <a:ea typeface="MS Mincho"/>
              </a:rPr>
              <a:t>á</a:t>
            </a:r>
            <a:r>
              <a:rPr b="1" lang="en-US" sz="3200" spc="-1" strike="noStrike">
                <a:solidFill>
                  <a:srgbClr val="ffff00"/>
                </a:solidFill>
                <a:latin typeface="Arial"/>
                <a:ea typeface="MS Mincho"/>
              </a:rPr>
              <a:t>q and Ya`q</a:t>
            </a:r>
            <a:r>
              <a:rPr b="1" lang="en-US" sz="3200" spc="-1" strike="noStrike">
                <a:solidFill>
                  <a:srgbClr val="ffff00"/>
                </a:solidFill>
                <a:latin typeface="Al-Arial"/>
                <a:ea typeface="MS Mincho"/>
              </a:rPr>
              <a:t>ú</a:t>
            </a:r>
            <a:r>
              <a:rPr b="1" lang="en-US" sz="3200" spc="-1" strike="noStrike">
                <a:solidFill>
                  <a:srgbClr val="ffff00"/>
                </a:solidFill>
                <a:latin typeface="Arial"/>
                <a:ea typeface="MS Mincho"/>
              </a:rPr>
              <a:t>b, and We placed Prophethood and the Book in his progeny.</a:t>
            </a:r>
            <a:endParaRPr b="0" lang="en-US" sz="3200" spc="-1" strike="noStrike">
              <a:latin typeface="Arial"/>
            </a:endParaRPr>
          </a:p>
        </p:txBody>
      </p:sp>
      <p:sp>
        <p:nvSpPr>
          <p:cNvPr id="229"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230" name="Rectangle 2"/>
          <p:cNvSpPr/>
          <p:nvPr/>
        </p:nvSpPr>
        <p:spPr>
          <a:xfrm>
            <a:off x="642960" y="507204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3600" spc="-1" strike="noStrike">
                <a:solidFill>
                  <a:srgbClr val="ffffff"/>
                </a:solidFill>
                <a:latin typeface="Adobe Arabic"/>
                <a:cs typeface="Adobe Arabic"/>
              </a:rPr>
              <a:t>اور ہم نےاسحاق اوریعقوب(ع) دیئے اور نبوت و کتاب کو انکی اولاد میں قرار دیا</a:t>
            </a:r>
            <a:r>
              <a:rPr b="1" lang="en-US" sz="3600" spc="-1" strike="noStrike">
                <a:solidFill>
                  <a:srgbClr val="ffffff"/>
                </a:solidFill>
                <a:latin typeface="Adobe Arabic"/>
              </a:rPr>
              <a:t> </a:t>
            </a:r>
            <a:endParaRPr b="0" lang="en-US" sz="3600" spc="-1" strike="noStrike">
              <a:latin typeface="Arial"/>
            </a:endParaRPr>
          </a:p>
        </p:txBody>
      </p:sp>
    </p:spTree>
  </p:cSld>
  <p:transition>
    <p:fade/>
  </p:transition>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1"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وَآتَيْنَاهُ أَجْرَهُ فِي الدُّنْيَا وَإِنَّهُ فِي الْآخِرَةِ لَمِنَ الصَّالِحِينَ</a:t>
            </a: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٢٧</a:t>
            </a:r>
            <a:r>
              <a:rPr b="1" lang="en-US" sz="5400" spc="-1" strike="noStrike">
                <a:solidFill>
                  <a:srgbClr val="ffffff"/>
                </a:solidFill>
                <a:latin typeface="Arial"/>
              </a:rPr>
              <a:t>(</a:t>
            </a:r>
            <a:endParaRPr b="0" lang="en-US" sz="5400" spc="-1" strike="noStrike">
              <a:solidFill>
                <a:srgbClr val="000000"/>
              </a:solidFill>
              <a:latin typeface="Arial"/>
            </a:endParaRPr>
          </a:p>
        </p:txBody>
      </p:sp>
      <p:sp>
        <p:nvSpPr>
          <p:cNvPr id="232" name="PlaceHolder 2"/>
          <p:cNvSpPr>
            <a:spLocks noGrp="1"/>
          </p:cNvSpPr>
          <p:nvPr>
            <p:ph type="subTitle"/>
          </p:nvPr>
        </p:nvSpPr>
        <p:spPr>
          <a:xfrm>
            <a:off x="179280" y="350028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We gave him his reward in the world, and indeed in the Hereafter he will be among the righteous.</a:t>
            </a:r>
            <a:endParaRPr b="0" lang="en-US" sz="3200" spc="-1" strike="noStrike">
              <a:latin typeface="Arial"/>
            </a:endParaRPr>
          </a:p>
        </p:txBody>
      </p:sp>
      <p:sp>
        <p:nvSpPr>
          <p:cNvPr id="233"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234" name="Rectangle 2"/>
          <p:cNvSpPr/>
          <p:nvPr/>
        </p:nvSpPr>
        <p:spPr>
          <a:xfrm>
            <a:off x="642960" y="50007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3600" spc="-1" strike="noStrike">
                <a:solidFill>
                  <a:srgbClr val="ffffff"/>
                </a:solidFill>
                <a:latin typeface="Adobe Arabic"/>
                <a:cs typeface="Adobe Arabic"/>
              </a:rPr>
              <a:t>ہم نے کو دنیا میں اچھا بدلہ دیا اور وہ آخرت میں بھی ضرور نیک لوگوں میں ہوں گے</a:t>
            </a:r>
            <a:r>
              <a:rPr b="1" lang="en-US" sz="3600" spc="-1" strike="noStrike">
                <a:solidFill>
                  <a:srgbClr val="ffffff"/>
                </a:solidFill>
                <a:latin typeface="Adobe Arabic"/>
              </a:rPr>
              <a:t> </a:t>
            </a:r>
            <a:endParaRPr b="0" lang="en-US" sz="3600" spc="-1" strike="noStrike">
              <a:latin typeface="Arial"/>
            </a:endParaRPr>
          </a:p>
        </p:txBody>
      </p:sp>
    </p:spTree>
  </p:cSld>
  <p:transition>
    <p:fade/>
  </p:transition>
</p:sld>
</file>

<file path=ppt/slides/slide4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5" name="PlaceHolder 1"/>
          <p:cNvSpPr>
            <a:spLocks noGrp="1"/>
          </p:cNvSpPr>
          <p:nvPr>
            <p:ph type="title"/>
          </p:nvPr>
        </p:nvSpPr>
        <p:spPr>
          <a:xfrm>
            <a:off x="685800" y="194004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وَلُوطًا إِذْ قَالَ لِقَوْمِهِ إِنَّكُمْ لَتَأْتُونَ الْفَاحِشَةَ مَا سَبَقَكُم بِهَا مِنْ أَحَدٍ مِّنَ الْعَالَمِينَ</a:t>
            </a: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٢٨</a:t>
            </a:r>
            <a:r>
              <a:rPr b="1" lang="en-US" sz="5400" spc="-1" strike="noStrike">
                <a:solidFill>
                  <a:srgbClr val="ffffff"/>
                </a:solidFill>
                <a:latin typeface="Arial"/>
              </a:rPr>
              <a:t>(</a:t>
            </a:r>
            <a:endParaRPr b="0" lang="en-US" sz="5400" spc="-1" strike="noStrike">
              <a:solidFill>
                <a:srgbClr val="000000"/>
              </a:solidFill>
              <a:latin typeface="Arial"/>
            </a:endParaRPr>
          </a:p>
        </p:txBody>
      </p:sp>
      <p:sp>
        <p:nvSpPr>
          <p:cNvPr id="236" name="PlaceHolder 2"/>
          <p:cNvSpPr>
            <a:spLocks noGrp="1"/>
          </p:cNvSpPr>
          <p:nvPr>
            <p:ph type="subTitle"/>
          </p:nvPr>
        </p:nvSpPr>
        <p:spPr>
          <a:xfrm>
            <a:off x="179280" y="4000680"/>
            <a:ext cx="8713440" cy="1752120"/>
          </a:xfrm>
          <a:prstGeom prst="rect">
            <a:avLst/>
          </a:prstGeom>
          <a:noFill/>
          <a:ln w="9360">
            <a:noFill/>
          </a:ln>
        </p:spPr>
        <p:txBody>
          <a:bodyPr numCol="1" spcCol="0" anchor="t">
            <a:noAutofit/>
          </a:bodyPr>
          <a:p>
            <a:pPr algn="ctr">
              <a:lnSpc>
                <a:spcPct val="100000"/>
              </a:lnSpc>
              <a:spcBef>
                <a:spcPts val="479"/>
              </a:spcBef>
              <a:buNone/>
              <a:tabLst>
                <a:tab algn="l" pos="0"/>
              </a:tabLst>
            </a:pPr>
            <a:r>
              <a:rPr b="1" lang="en-US" sz="2400" spc="-1" strike="noStrike">
                <a:solidFill>
                  <a:srgbClr val="ffff00"/>
                </a:solidFill>
                <a:latin typeface="Arial"/>
                <a:ea typeface="MS Mincho"/>
              </a:rPr>
              <a:t>And (remember) L</a:t>
            </a:r>
            <a:r>
              <a:rPr b="1" lang="en-US" sz="2400" spc="-1" strike="noStrike">
                <a:solidFill>
                  <a:srgbClr val="ffff00"/>
                </a:solidFill>
                <a:latin typeface="Al-Arial"/>
                <a:ea typeface="MS Mincho"/>
              </a:rPr>
              <a:t>ú</a:t>
            </a:r>
            <a:r>
              <a:rPr b="1" lang="en-US" sz="2400" spc="-1" strike="noStrike">
                <a:solidFill>
                  <a:srgbClr val="ffff00"/>
                </a:solidFill>
                <a:latin typeface="Arial"/>
                <a:ea typeface="MS Mincho"/>
              </a:rPr>
              <a:t>t when he said to his people: you commit an indecency which none of the people of the worlds has done.</a:t>
            </a:r>
            <a:endParaRPr b="0" lang="en-US" sz="2400" spc="-1" strike="noStrike">
              <a:latin typeface="Arial"/>
            </a:endParaRPr>
          </a:p>
        </p:txBody>
      </p:sp>
      <p:sp>
        <p:nvSpPr>
          <p:cNvPr id="237"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238" name="Rectangle 2"/>
          <p:cNvSpPr/>
          <p:nvPr/>
        </p:nvSpPr>
        <p:spPr>
          <a:xfrm>
            <a:off x="642960" y="514368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3200" spc="-1" strike="noStrike">
                <a:solidFill>
                  <a:srgbClr val="ffffff"/>
                </a:solidFill>
                <a:latin typeface="Adobe Arabic"/>
              </a:rPr>
              <a:t> اور جب لوط(ع) نے اپنی قوم سے کہا تم لوگ جو بے</a:t>
            </a:r>
            <a:r>
              <a:rPr b="1" lang="en-US" sz="3200" spc="-1" strike="noStrike">
                <a:solidFill>
                  <a:srgbClr val="ffffff"/>
                </a:solidFill>
                <a:latin typeface="Adobe Arabic"/>
              </a:rPr>
              <a:t> حیائی کرتے ہو وہ تم سے پہلے دنیا والوں میں سے کسی نے بھی نہیں </a:t>
            </a:r>
            <a:endParaRPr b="0" lang="en-US" sz="3200" spc="-1" strike="noStrike">
              <a:latin typeface="Arial"/>
            </a:endParaRPr>
          </a:p>
        </p:txBody>
      </p:sp>
    </p:spTree>
  </p:cSld>
  <p:transition>
    <p:fade/>
  </p:transition>
</p:sld>
</file>

<file path=ppt/slides/slide4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9"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أَئِنَّكُمْ لَتَأْتُونَ الرِّجَالَ وَتَقْطَعُونَ السَّبِيلَ وَتَأْتُونَ فِي نَادِيكُمُ الْمُنكَرَ</a:t>
            </a:r>
            <a:r>
              <a:rPr b="1" lang="en-US" sz="5400" spc="-1" strike="noStrike">
                <a:solidFill>
                  <a:srgbClr val="ffffff"/>
                </a:solidFill>
                <a:latin typeface="Arial"/>
              </a:rPr>
              <a:t> </a:t>
            </a:r>
            <a:endParaRPr b="0" lang="en-US" sz="5400" spc="-1" strike="noStrike">
              <a:solidFill>
                <a:srgbClr val="000000"/>
              </a:solidFill>
              <a:latin typeface="Arial"/>
            </a:endParaRPr>
          </a:p>
        </p:txBody>
      </p:sp>
      <p:sp>
        <p:nvSpPr>
          <p:cNvPr id="240" name="PlaceHolder 2"/>
          <p:cNvSpPr>
            <a:spLocks noGrp="1"/>
          </p:cNvSpPr>
          <p:nvPr>
            <p:ph type="subTitle"/>
          </p:nvPr>
        </p:nvSpPr>
        <p:spPr>
          <a:xfrm>
            <a:off x="179280" y="357192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What! Do you approach the males, and rob on the highway, and commit evil deeds in your assemblies?</a:t>
            </a:r>
            <a:endParaRPr b="0" lang="en-US" sz="3200" spc="-1" strike="noStrike">
              <a:latin typeface="Arial"/>
            </a:endParaRPr>
          </a:p>
        </p:txBody>
      </p:sp>
      <p:sp>
        <p:nvSpPr>
          <p:cNvPr id="241"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242" name="Rectangle 2"/>
          <p:cNvSpPr/>
          <p:nvPr/>
        </p:nvSpPr>
        <p:spPr>
          <a:xfrm>
            <a:off x="642960" y="52149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4000" spc="-1" strike="noStrike">
                <a:solidFill>
                  <a:srgbClr val="ffffff"/>
                </a:solidFill>
                <a:latin typeface="Adobe Arabic"/>
                <a:cs typeface="Adobe Arabic"/>
              </a:rPr>
              <a:t>آیا تم عورتوں کی جگہ مردوں سے نزدیکی کرتے ہومسافروں کو لوٹتے ہو</a:t>
            </a:r>
            <a:endParaRPr b="0" lang="en-US" sz="4000" spc="-1" strike="noStrike">
              <a:latin typeface="Arial"/>
            </a:endParaRPr>
          </a:p>
        </p:txBody>
      </p:sp>
    </p:spTree>
  </p:cSld>
  <p:transition>
    <p:fade/>
  </p:transition>
</p:sld>
</file>

<file path=ppt/slides/slide4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3" name="PlaceHolder 1"/>
          <p:cNvSpPr>
            <a:spLocks noGrp="1"/>
          </p:cNvSpPr>
          <p:nvPr>
            <p:ph type="title"/>
          </p:nvPr>
        </p:nvSpPr>
        <p:spPr>
          <a:xfrm>
            <a:off x="214200" y="1030320"/>
            <a:ext cx="8714880" cy="1469520"/>
          </a:xfrm>
          <a:prstGeom prst="rect">
            <a:avLst/>
          </a:prstGeom>
          <a:noFill/>
          <a:ln w="9360">
            <a:noFill/>
          </a:ln>
        </p:spPr>
        <p:txBody>
          <a:bodyPr numCol="1" spcCol="0" anchor="ctr">
            <a:noAutofit/>
          </a:bodyPr>
          <a:p>
            <a:pPr algn="ctr" rtl="1">
              <a:lnSpc>
                <a:spcPct val="115000"/>
              </a:lnSpc>
              <a:buNone/>
            </a:pPr>
            <a:r>
              <a:rPr b="1" lang="en-US" sz="4800" spc="-1" strike="noStrike">
                <a:solidFill>
                  <a:srgbClr val="ffffff"/>
                </a:solidFill>
                <a:latin typeface="Arial"/>
              </a:rPr>
              <a:t> فَمَا كَانَ جَوَابَ قَوْمِهِ إِلَّا أَن قَالُوا ائْتِنَا بِعَذَابِ اللَّهِ إِن كُنتَ مِنَ الصَّادِقِينَ</a:t>
            </a:r>
            <a:r>
              <a:rPr b="1" lang="en-US" sz="4800" spc="-1" strike="noStrike">
                <a:solidFill>
                  <a:srgbClr val="ffffff"/>
                </a:solidFill>
                <a:latin typeface="Arial"/>
              </a:rPr>
              <a:t>)</a:t>
            </a:r>
            <a:r>
              <a:rPr b="1" lang="en-US" sz="4800" spc="-1" strike="noStrike">
                <a:solidFill>
                  <a:srgbClr val="ffffff"/>
                </a:solidFill>
                <a:latin typeface="Arial"/>
              </a:rPr>
              <a:t> </a:t>
            </a:r>
            <a:r>
              <a:rPr b="1" lang="ar-SA" sz="4800" spc="-1" strike="noStrike">
                <a:solidFill>
                  <a:srgbClr val="ffffff"/>
                </a:solidFill>
                <a:latin typeface="Arial"/>
                <a:cs typeface="Arial"/>
              </a:rPr>
              <a:t>٢٩</a:t>
            </a:r>
            <a:r>
              <a:rPr b="1" lang="en-US" sz="4800" spc="-1" strike="noStrike">
                <a:solidFill>
                  <a:srgbClr val="ffffff"/>
                </a:solidFill>
                <a:latin typeface="Arial"/>
              </a:rPr>
              <a:t>(</a:t>
            </a:r>
            <a:endParaRPr b="0" lang="en-US" sz="4800" spc="-1" strike="noStrike">
              <a:solidFill>
                <a:srgbClr val="000000"/>
              </a:solidFill>
              <a:latin typeface="Arial"/>
            </a:endParaRPr>
          </a:p>
        </p:txBody>
      </p:sp>
      <p:sp>
        <p:nvSpPr>
          <p:cNvPr id="244" name="PlaceHolder 2"/>
          <p:cNvSpPr>
            <a:spLocks noGrp="1"/>
          </p:cNvSpPr>
          <p:nvPr>
            <p:ph type="subTitle"/>
          </p:nvPr>
        </p:nvSpPr>
        <p:spPr>
          <a:xfrm>
            <a:off x="179280" y="2857680"/>
            <a:ext cx="8713440" cy="1752120"/>
          </a:xfrm>
          <a:prstGeom prst="rect">
            <a:avLst/>
          </a:prstGeom>
          <a:noFill/>
          <a:ln w="9360">
            <a:noFill/>
          </a:ln>
        </p:spPr>
        <p:txBody>
          <a:bodyPr numCol="1" spcCol="0" anchor="t">
            <a:noAutofit/>
          </a:bodyPr>
          <a:p>
            <a:pPr algn="ctr">
              <a:lnSpc>
                <a:spcPct val="100000"/>
              </a:lnSpc>
              <a:spcBef>
                <a:spcPts val="561"/>
              </a:spcBef>
              <a:buNone/>
              <a:tabLst>
                <a:tab algn="l" pos="0"/>
              </a:tabLst>
            </a:pPr>
            <a:r>
              <a:rPr b="1" lang="en-US" sz="2800" spc="-1" strike="noStrike">
                <a:solidFill>
                  <a:srgbClr val="ffff00"/>
                </a:solidFill>
                <a:latin typeface="Arial"/>
                <a:ea typeface="MS Mincho"/>
              </a:rPr>
              <a:t>But his people did not answer except to say: </a:t>
            </a:r>
            <a:r>
              <a:rPr b="1" lang="en-US" sz="2800" spc="-1" strike="noStrike">
                <a:solidFill>
                  <a:srgbClr val="ffff00"/>
                </a:solidFill>
                <a:latin typeface="Al-Arial"/>
                <a:ea typeface="MS Mincho"/>
              </a:rPr>
              <a:t>‘</a:t>
            </a:r>
            <a:r>
              <a:rPr b="1" lang="en-US" sz="2800" spc="-1" strike="noStrike">
                <a:solidFill>
                  <a:srgbClr val="ffff00"/>
                </a:solidFill>
                <a:latin typeface="Arial"/>
                <a:ea typeface="MS Mincho"/>
              </a:rPr>
              <a:t>Bring us the punishment of All</a:t>
            </a:r>
            <a:r>
              <a:rPr b="1" lang="en-US" sz="2800" spc="-1" strike="noStrike">
                <a:solidFill>
                  <a:srgbClr val="ffff00"/>
                </a:solidFill>
                <a:latin typeface="Al-Arial"/>
                <a:ea typeface="MS Mincho"/>
              </a:rPr>
              <a:t>á</a:t>
            </a:r>
            <a:r>
              <a:rPr b="1" lang="en-US" sz="2800" spc="-1" strike="noStrike">
                <a:solidFill>
                  <a:srgbClr val="ffff00"/>
                </a:solidFill>
                <a:latin typeface="Arial"/>
                <a:ea typeface="MS Mincho"/>
              </a:rPr>
              <a:t>h if you are truthful.</a:t>
            </a:r>
            <a:r>
              <a:rPr b="1" lang="en-US" sz="2800" spc="-1" strike="noStrike">
                <a:solidFill>
                  <a:srgbClr val="ffff00"/>
                </a:solidFill>
                <a:latin typeface="Al-Arial"/>
                <a:ea typeface="MS Mincho"/>
              </a:rPr>
              <a:t>’</a:t>
            </a:r>
            <a:endParaRPr b="0" lang="en-US" sz="2800" spc="-1" strike="noStrike">
              <a:latin typeface="Arial"/>
            </a:endParaRPr>
          </a:p>
        </p:txBody>
      </p:sp>
      <p:sp>
        <p:nvSpPr>
          <p:cNvPr id="245"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246" name="Rectangle 2"/>
          <p:cNvSpPr/>
          <p:nvPr/>
        </p:nvSpPr>
        <p:spPr>
          <a:xfrm>
            <a:off x="642960" y="478620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3200" spc="-1" strike="noStrike">
                <a:solidFill>
                  <a:srgbClr val="ffffff"/>
                </a:solidFill>
                <a:latin typeface="Adobe Arabic"/>
                <a:cs typeface="Adobe Arabic"/>
              </a:rPr>
              <a:t>مگر یہ کہ کہنے لگے تم ہم پر خدا کا عذاب لے آئو اگر تم سچوں میں سے ہو. لوط(ع) نے دعا مانگی، یا رب! ان فسادیوں کے مقابلے میں میری مدد فرما.</a:t>
            </a:r>
            <a:br/>
            <a:endParaRPr b="0" lang="en-US" sz="3200" spc="-1" strike="noStrike">
              <a:latin typeface="Arial"/>
            </a:endParaRPr>
          </a:p>
        </p:txBody>
      </p:sp>
    </p:spTree>
  </p:cSld>
  <p:transition>
    <p:fade/>
  </p:transition>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7"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أَحَسِبَ النَّاسُ أَن يُتْرَكُوا أَن يَقُولُوا آمَنَّا وَهُمْ لَا يُفْتَنُونَ (</a:t>
            </a:r>
            <a:r>
              <a:rPr b="1" lang="ar-SA" sz="5400" spc="-1" strike="noStrike">
                <a:solidFill>
                  <a:srgbClr val="ffffff"/>
                </a:solidFill>
                <a:latin typeface="Arial"/>
                <a:cs typeface="Simplified Arabic"/>
              </a:rPr>
              <a:t>٢</a:t>
            </a:r>
            <a:r>
              <a:rPr b="1" lang="en-US" sz="5400" spc="-1" strike="noStrike">
                <a:solidFill>
                  <a:srgbClr val="ffffff"/>
                </a:solidFill>
                <a:latin typeface="Arial"/>
              </a:rPr>
              <a:t>)</a:t>
            </a:r>
            <a:endParaRPr b="0" lang="en-US" sz="5400" spc="-1" strike="noStrike">
              <a:solidFill>
                <a:srgbClr val="000000"/>
              </a:solidFill>
              <a:latin typeface="Arial"/>
            </a:endParaRPr>
          </a:p>
        </p:txBody>
      </p:sp>
      <p:sp>
        <p:nvSpPr>
          <p:cNvPr id="68" name="PlaceHolder 2"/>
          <p:cNvSpPr>
            <a:spLocks noGrp="1"/>
          </p:cNvSpPr>
          <p:nvPr>
            <p:ph type="subTitle"/>
          </p:nvPr>
        </p:nvSpPr>
        <p:spPr>
          <a:xfrm>
            <a:off x="179280" y="328608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rPr>
              <a:t>Do men think that they will be left alone on saying, We believe, and not be tried?</a:t>
            </a:r>
            <a:br/>
            <a:endParaRPr b="0" lang="en-US" sz="3200" spc="-1" strike="noStrike">
              <a:latin typeface="Arial"/>
            </a:endParaRPr>
          </a:p>
        </p:txBody>
      </p:sp>
      <p:sp>
        <p:nvSpPr>
          <p:cNvPr id="69"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70" name="Rectangle 2"/>
          <p:cNvSpPr/>
          <p:nvPr/>
        </p:nvSpPr>
        <p:spPr>
          <a:xfrm>
            <a:off x="0" y="4714920"/>
            <a:ext cx="91436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4400" spc="-1" strike="noStrike">
                <a:solidFill>
                  <a:srgbClr val="ffffff"/>
                </a:solidFill>
                <a:latin typeface="Adobe Arabic"/>
                <a:cs typeface="Adobe Arabic"/>
              </a:rPr>
              <a:t>کیا لوگوں یہ سمجھ لیا ہے کہ وہ اتنا کہہ دینے پر چھوڑ دیئے جائینگے کہ ہم ایمان لائے اور ان کا امتحان نہ ہوگا؟</a:t>
            </a:r>
            <a:endParaRPr b="0" lang="en-US" sz="4400" spc="-1" strike="noStrike">
              <a:latin typeface="Arial"/>
            </a:endParaRPr>
          </a:p>
        </p:txBody>
      </p:sp>
    </p:spTree>
  </p:cSld>
  <p:transition>
    <p:fade/>
  </p:transition>
</p:sld>
</file>

<file path=ppt/slides/slide5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7"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قَالَ رَبِّ انصُرْنِي عَلَى الْقَوْمِ الْمُفْسِدِينَ</a:t>
            </a: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٣٠</a:t>
            </a:r>
            <a:r>
              <a:rPr b="1" lang="en-US" sz="5400" spc="-1" strike="noStrike">
                <a:solidFill>
                  <a:srgbClr val="ffffff"/>
                </a:solidFill>
                <a:latin typeface="Arial"/>
              </a:rPr>
              <a:t>(</a:t>
            </a:r>
            <a:endParaRPr b="0" lang="en-US" sz="5400" spc="-1" strike="noStrike">
              <a:solidFill>
                <a:srgbClr val="000000"/>
              </a:solidFill>
              <a:latin typeface="Arial"/>
            </a:endParaRPr>
          </a:p>
        </p:txBody>
      </p:sp>
      <p:sp>
        <p:nvSpPr>
          <p:cNvPr id="248" name="PlaceHolder 2"/>
          <p:cNvSpPr>
            <a:spLocks noGrp="1"/>
          </p:cNvSpPr>
          <p:nvPr>
            <p:ph type="subTitle"/>
          </p:nvPr>
        </p:nvSpPr>
        <p:spPr>
          <a:xfrm>
            <a:off x="179280" y="357192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He said: </a:t>
            </a:r>
            <a:r>
              <a:rPr b="1" lang="en-US" sz="3200" spc="-1" strike="noStrike">
                <a:solidFill>
                  <a:srgbClr val="ffff00"/>
                </a:solidFill>
                <a:latin typeface="Al-Arial"/>
                <a:ea typeface="MS Mincho"/>
              </a:rPr>
              <a:t>‘</a:t>
            </a:r>
            <a:r>
              <a:rPr b="1" lang="en-US" sz="3200" spc="-1" strike="noStrike">
                <a:solidFill>
                  <a:srgbClr val="ffff00"/>
                </a:solidFill>
                <a:latin typeface="Arial"/>
                <a:ea typeface="MS Mincho"/>
              </a:rPr>
              <a:t>My Lord, help me against the corrupt people.</a:t>
            </a:r>
            <a:r>
              <a:rPr b="1" lang="en-US" sz="3200" spc="-1" strike="noStrike">
                <a:solidFill>
                  <a:srgbClr val="ffff00"/>
                </a:solidFill>
                <a:latin typeface="Al-Arial"/>
                <a:ea typeface="MS Mincho"/>
              </a:rPr>
              <a:t>’</a:t>
            </a:r>
            <a:endParaRPr b="0" lang="en-US" sz="3200" spc="-1" strike="noStrike">
              <a:latin typeface="Arial"/>
            </a:endParaRPr>
          </a:p>
        </p:txBody>
      </p:sp>
      <p:sp>
        <p:nvSpPr>
          <p:cNvPr id="249"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250" name="Rectangle 2"/>
          <p:cNvSpPr/>
          <p:nvPr/>
        </p:nvSpPr>
        <p:spPr>
          <a:xfrm>
            <a:off x="642960" y="52149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3600" spc="-1" strike="noStrike">
                <a:solidFill>
                  <a:srgbClr val="ffffff"/>
                </a:solidFill>
                <a:latin typeface="Arial"/>
                <a:cs typeface="Adobe Arabic"/>
              </a:rPr>
              <a:t>لگے تم ہم پر خدا کا عذاب لے آئو اگر تم سچوں میں سے ہو. لوط(ع) نے دعا مانگی، یا رب! ان فسادیوں کے مقابلے میں میری مدد فرما.</a:t>
            </a:r>
            <a:br/>
            <a:endParaRPr b="0" lang="en-US" sz="3600" spc="-1" strike="noStrike">
              <a:latin typeface="Arial"/>
            </a:endParaRPr>
          </a:p>
        </p:txBody>
      </p:sp>
    </p:spTree>
  </p:cSld>
  <p:transition>
    <p:fade/>
  </p:transition>
</p:sld>
</file>

<file path=ppt/slides/slide5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1" name="PlaceHolder 1"/>
          <p:cNvSpPr>
            <a:spLocks noGrp="1"/>
          </p:cNvSpPr>
          <p:nvPr>
            <p:ph type="title"/>
          </p:nvPr>
        </p:nvSpPr>
        <p:spPr>
          <a:xfrm>
            <a:off x="685800" y="1244520"/>
            <a:ext cx="7772040" cy="1469520"/>
          </a:xfrm>
          <a:prstGeom prst="rect">
            <a:avLst/>
          </a:prstGeom>
          <a:noFill/>
          <a:ln w="9360">
            <a:noFill/>
          </a:ln>
        </p:spPr>
        <p:txBody>
          <a:bodyPr numCol="1" spcCol="0" anchor="ctr">
            <a:noAutofit/>
          </a:bodyPr>
          <a:p>
            <a:pPr algn="ctr" rtl="1">
              <a:lnSpc>
                <a:spcPct val="115000"/>
              </a:lnSpc>
              <a:buNone/>
            </a:pPr>
            <a:r>
              <a:rPr b="1" lang="ar-SA" sz="4400" spc="-1" strike="noStrike">
                <a:solidFill>
                  <a:srgbClr val="ffffff"/>
                </a:solidFill>
                <a:latin typeface="Arial"/>
                <a:cs typeface="Simplified Arabic"/>
              </a:rPr>
              <a:t>وَلَمَّا جَاءتْ رُسُلُنَا إِبْرَاهِيمَ بِالْبُشْرَى قَالُوا إِنَّا مُهْلِكُو أَهْلِ هَذِهِ الْقَرْيَةِ إِنَّ أَهْلَهَا كَانُوا ظَالِمِينَ</a:t>
            </a:r>
            <a:r>
              <a:rPr b="1" lang="en-US" sz="4400" spc="-1" strike="noStrike">
                <a:solidFill>
                  <a:srgbClr val="ffffff"/>
                </a:solidFill>
                <a:latin typeface="Arial"/>
              </a:rPr>
              <a:t>)</a:t>
            </a:r>
            <a:r>
              <a:rPr b="1" lang="en-US" sz="4400" spc="-1" strike="noStrike">
                <a:solidFill>
                  <a:srgbClr val="ffffff"/>
                </a:solidFill>
                <a:latin typeface="Arial"/>
              </a:rPr>
              <a:t> </a:t>
            </a:r>
            <a:r>
              <a:rPr b="1" lang="ar-SA" sz="4400" spc="-1" strike="noStrike">
                <a:solidFill>
                  <a:srgbClr val="ffffff"/>
                </a:solidFill>
                <a:latin typeface="Arial"/>
                <a:cs typeface="Arial"/>
              </a:rPr>
              <a:t>٣١</a:t>
            </a:r>
            <a:r>
              <a:rPr b="1" lang="en-US" sz="4400" spc="-1" strike="noStrike">
                <a:solidFill>
                  <a:srgbClr val="ffffff"/>
                </a:solidFill>
                <a:latin typeface="Arial"/>
              </a:rPr>
              <a:t>(</a:t>
            </a:r>
            <a:endParaRPr b="0" lang="en-US" sz="4400" spc="-1" strike="noStrike">
              <a:solidFill>
                <a:srgbClr val="000000"/>
              </a:solidFill>
              <a:latin typeface="Arial"/>
            </a:endParaRPr>
          </a:p>
        </p:txBody>
      </p:sp>
      <p:sp>
        <p:nvSpPr>
          <p:cNvPr id="252" name="PlaceHolder 2"/>
          <p:cNvSpPr>
            <a:spLocks noGrp="1"/>
          </p:cNvSpPr>
          <p:nvPr>
            <p:ph type="subTitle"/>
          </p:nvPr>
        </p:nvSpPr>
        <p:spPr>
          <a:xfrm>
            <a:off x="179280" y="3286080"/>
            <a:ext cx="8713440" cy="1752120"/>
          </a:xfrm>
          <a:prstGeom prst="rect">
            <a:avLst/>
          </a:prstGeom>
          <a:noFill/>
          <a:ln w="9360">
            <a:noFill/>
          </a:ln>
        </p:spPr>
        <p:txBody>
          <a:bodyPr numCol="1" spcCol="0" anchor="t">
            <a:noAutofit/>
          </a:bodyPr>
          <a:p>
            <a:pPr algn="ctr">
              <a:lnSpc>
                <a:spcPct val="80000"/>
              </a:lnSpc>
              <a:spcBef>
                <a:spcPts val="561"/>
              </a:spcBef>
              <a:buNone/>
              <a:tabLst>
                <a:tab algn="l" pos="0"/>
              </a:tabLst>
            </a:pPr>
            <a:r>
              <a:rPr b="1" lang="en-US" sz="2800" spc="-1" strike="noStrike">
                <a:solidFill>
                  <a:srgbClr val="ffff00"/>
                </a:solidFill>
                <a:latin typeface="Arial"/>
                <a:ea typeface="MS Mincho"/>
              </a:rPr>
              <a:t>When our messengers came to Ibr</a:t>
            </a:r>
            <a:r>
              <a:rPr b="1" lang="en-US" sz="2800" spc="-1" strike="noStrike">
                <a:solidFill>
                  <a:srgbClr val="ffff00"/>
                </a:solidFill>
                <a:latin typeface="Al-Arial"/>
                <a:ea typeface="MS Mincho"/>
              </a:rPr>
              <a:t>á</a:t>
            </a:r>
            <a:r>
              <a:rPr b="1" lang="en-US" sz="2800" spc="-1" strike="noStrike">
                <a:solidFill>
                  <a:srgbClr val="ffff00"/>
                </a:solidFill>
                <a:latin typeface="Arial"/>
                <a:ea typeface="MS Mincho"/>
              </a:rPr>
              <a:t>h</a:t>
            </a:r>
            <a:r>
              <a:rPr b="1" lang="en-US" sz="2800" spc="-1" strike="noStrike">
                <a:solidFill>
                  <a:srgbClr val="ffff00"/>
                </a:solidFill>
                <a:latin typeface="Al-Arial"/>
                <a:ea typeface="MS Mincho"/>
              </a:rPr>
              <a:t>í</a:t>
            </a:r>
            <a:r>
              <a:rPr b="1" lang="en-US" sz="2800" spc="-1" strike="noStrike">
                <a:solidFill>
                  <a:srgbClr val="ffff00"/>
                </a:solidFill>
                <a:latin typeface="Arial"/>
                <a:ea typeface="MS Mincho"/>
              </a:rPr>
              <a:t>m with the good news, they said: </a:t>
            </a:r>
            <a:r>
              <a:rPr b="1" lang="en-US" sz="2800" spc="-1" strike="noStrike">
                <a:solidFill>
                  <a:srgbClr val="ffff00"/>
                </a:solidFill>
                <a:latin typeface="Al-Arial"/>
                <a:ea typeface="MS Mincho"/>
              </a:rPr>
              <a:t>‘</a:t>
            </a:r>
            <a:r>
              <a:rPr b="1" lang="en-US" sz="2800" spc="-1" strike="noStrike">
                <a:solidFill>
                  <a:srgbClr val="ffff00"/>
                </a:solidFill>
                <a:latin typeface="Arial"/>
                <a:ea typeface="MS Mincho"/>
              </a:rPr>
              <a:t>We are going to destroy the people of this town, surely its people are unjust.</a:t>
            </a:r>
            <a:r>
              <a:rPr b="1" lang="en-US" sz="2800" spc="-1" strike="noStrike">
                <a:solidFill>
                  <a:srgbClr val="ffff00"/>
                </a:solidFill>
                <a:latin typeface="Al-Arial"/>
                <a:ea typeface="MS Mincho"/>
              </a:rPr>
              <a:t>’</a:t>
            </a:r>
            <a:endParaRPr b="0" lang="en-US" sz="2800" spc="-1" strike="noStrike">
              <a:latin typeface="Arial"/>
            </a:endParaRPr>
          </a:p>
        </p:txBody>
      </p:sp>
      <p:sp>
        <p:nvSpPr>
          <p:cNvPr id="253"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254" name="Rectangle 2"/>
          <p:cNvSpPr/>
          <p:nvPr/>
        </p:nvSpPr>
        <p:spPr>
          <a:xfrm>
            <a:off x="642960" y="50007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2800" spc="-1" strike="noStrike">
                <a:solidFill>
                  <a:srgbClr val="ffffff"/>
                </a:solidFill>
                <a:latin typeface="Adobe Arabic"/>
                <a:cs typeface="Adobe Arabic"/>
              </a:rPr>
              <a:t>اور جب ہمارے فرشتے ابراہیم(ع) کے پاس﴿بیٹے کی﴾ خوشخبری لے کر آئے تو ان سے یہ بھی کہا کہ ہم اس گائوں کے لوگوں کو ہلاک کرنے والے </a:t>
            </a:r>
            <a:endParaRPr b="0" lang="en-US" sz="2800" spc="-1" strike="noStrike">
              <a:latin typeface="Arial"/>
            </a:endParaRPr>
          </a:p>
        </p:txBody>
      </p:sp>
    </p:spTree>
  </p:cSld>
  <p:transition>
    <p:fade/>
  </p:transition>
</p:sld>
</file>

<file path=ppt/slides/slide5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5"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قَالَ إِنَّ فِيهَا لُوطًا قَالُوا نَحْنُ أَعْلَمُ بِمَن فِيهَا</a:t>
            </a:r>
            <a:r>
              <a:rPr b="1" lang="en-US" sz="5400" spc="-1" strike="noStrike">
                <a:solidFill>
                  <a:srgbClr val="ffffff"/>
                </a:solidFill>
                <a:latin typeface="Arial"/>
              </a:rPr>
              <a:t> </a:t>
            </a:r>
            <a:endParaRPr b="0" lang="en-US" sz="5400" spc="-1" strike="noStrike">
              <a:solidFill>
                <a:srgbClr val="000000"/>
              </a:solidFill>
              <a:latin typeface="Arial"/>
            </a:endParaRPr>
          </a:p>
        </p:txBody>
      </p:sp>
      <p:sp>
        <p:nvSpPr>
          <p:cNvPr id="256" name="PlaceHolder 2"/>
          <p:cNvSpPr>
            <a:spLocks noGrp="1"/>
          </p:cNvSpPr>
          <p:nvPr>
            <p:ph type="subTitle"/>
          </p:nvPr>
        </p:nvSpPr>
        <p:spPr>
          <a:xfrm>
            <a:off x="179280" y="3357720"/>
            <a:ext cx="8713440" cy="1752120"/>
          </a:xfrm>
          <a:prstGeom prst="rect">
            <a:avLst/>
          </a:prstGeom>
          <a:noFill/>
          <a:ln w="9360">
            <a:noFill/>
          </a:ln>
        </p:spPr>
        <p:txBody>
          <a:bodyPr numCol="1" spcCol="0" anchor="t">
            <a:noAutofit/>
          </a:bodyPr>
          <a:p>
            <a:pPr algn="ctr">
              <a:lnSpc>
                <a:spcPct val="80000"/>
              </a:lnSpc>
              <a:spcBef>
                <a:spcPts val="641"/>
              </a:spcBef>
              <a:buNone/>
              <a:tabLst>
                <a:tab algn="l" pos="0"/>
              </a:tabLst>
            </a:pPr>
            <a:r>
              <a:rPr b="1" lang="en-US" sz="3200" spc="-1" strike="noStrike">
                <a:solidFill>
                  <a:srgbClr val="ffff00"/>
                </a:solidFill>
                <a:latin typeface="Arial"/>
                <a:ea typeface="MS Mincho"/>
              </a:rPr>
              <a:t>He (Ibr</a:t>
            </a:r>
            <a:r>
              <a:rPr b="1" lang="en-US" sz="3200" spc="-1" strike="noStrike">
                <a:solidFill>
                  <a:srgbClr val="ffff00"/>
                </a:solidFill>
                <a:latin typeface="Al-Arial"/>
                <a:ea typeface="MS Mincho"/>
              </a:rPr>
              <a:t>á</a:t>
            </a:r>
            <a:r>
              <a:rPr b="1" lang="en-US" sz="3200" spc="-1" strike="noStrike">
                <a:solidFill>
                  <a:srgbClr val="ffff00"/>
                </a:solidFill>
                <a:latin typeface="Arial"/>
                <a:ea typeface="MS Mincho"/>
              </a:rPr>
              <a:t>h</a:t>
            </a:r>
            <a:r>
              <a:rPr b="1" lang="en-US" sz="3200" spc="-1" strike="noStrike">
                <a:solidFill>
                  <a:srgbClr val="ffff00"/>
                </a:solidFill>
                <a:latin typeface="Al-Arial"/>
                <a:ea typeface="MS Mincho"/>
              </a:rPr>
              <a:t>í</a:t>
            </a:r>
            <a:r>
              <a:rPr b="1" lang="en-US" sz="3200" spc="-1" strike="noStrike">
                <a:solidFill>
                  <a:srgbClr val="ffff00"/>
                </a:solidFill>
                <a:latin typeface="Arial"/>
                <a:ea typeface="MS Mincho"/>
              </a:rPr>
              <a:t>m) said: Amongst them is L</a:t>
            </a:r>
            <a:r>
              <a:rPr b="1" lang="en-US" sz="3200" spc="-1" strike="noStrike">
                <a:solidFill>
                  <a:srgbClr val="ffff00"/>
                </a:solidFill>
                <a:latin typeface="Al-Arial"/>
                <a:ea typeface="MS Mincho"/>
              </a:rPr>
              <a:t>ú</a:t>
            </a:r>
            <a:r>
              <a:rPr b="1" lang="en-US" sz="3200" spc="-1" strike="noStrike">
                <a:solidFill>
                  <a:srgbClr val="ffff00"/>
                </a:solidFill>
                <a:latin typeface="Arial"/>
                <a:ea typeface="MS Mincho"/>
              </a:rPr>
              <a:t>t. They said: </a:t>
            </a:r>
            <a:r>
              <a:rPr b="1" lang="en-US" sz="3200" spc="-1" strike="noStrike">
                <a:solidFill>
                  <a:srgbClr val="ffff00"/>
                </a:solidFill>
                <a:latin typeface="Al-Arial"/>
                <a:ea typeface="MS Mincho"/>
              </a:rPr>
              <a:t>‘</a:t>
            </a:r>
            <a:r>
              <a:rPr b="1" lang="en-US" sz="3200" spc="-1" strike="noStrike">
                <a:solidFill>
                  <a:srgbClr val="ffff00"/>
                </a:solidFill>
                <a:latin typeface="Arial"/>
                <a:ea typeface="MS Mincho"/>
              </a:rPr>
              <a:t>We know better who is amongst them.</a:t>
            </a:r>
            <a:endParaRPr b="0" lang="en-US" sz="3200" spc="-1" strike="noStrike">
              <a:latin typeface="Arial"/>
            </a:endParaRPr>
          </a:p>
        </p:txBody>
      </p:sp>
      <p:sp>
        <p:nvSpPr>
          <p:cNvPr id="257"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258" name="Rectangle 2"/>
          <p:cNvSpPr/>
          <p:nvPr/>
        </p:nvSpPr>
        <p:spPr>
          <a:xfrm>
            <a:off x="642960" y="492912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3200" spc="-1" strike="noStrike">
                <a:solidFill>
                  <a:srgbClr val="ffffff"/>
                </a:solidFill>
                <a:latin typeface="Adobe Arabic"/>
              </a:rPr>
              <a:t> بے شک یہ لوگ بڑے سرکش ہیں ابراہیم(ع) نے کہا کہ اس گائوں میں لوط(ع) بھی ہیں فرشتوں نے کہا ہم وہاں رہنے والوں کو جانتے ہیں ہم لوط(ع) </a:t>
            </a:r>
            <a:endParaRPr b="0" lang="en-US" sz="3200" spc="-1" strike="noStrike">
              <a:latin typeface="Arial"/>
            </a:endParaRPr>
          </a:p>
        </p:txBody>
      </p:sp>
    </p:spTree>
  </p:cSld>
  <p:transition>
    <p:fade/>
  </p:transition>
</p:sld>
</file>

<file path=ppt/slides/slide5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9"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لَنُنَجِّيَنَّهُ وَأَهْلَهُ إِلَّا امْرَأَتَهُ كَانَتْ مِنَ الْغَابِرِينَ</a:t>
            </a: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٣٢</a:t>
            </a:r>
            <a:r>
              <a:rPr b="1" lang="en-US" sz="5400" spc="-1" strike="noStrike">
                <a:solidFill>
                  <a:srgbClr val="ffffff"/>
                </a:solidFill>
                <a:latin typeface="Arial"/>
              </a:rPr>
              <a:t>(</a:t>
            </a:r>
            <a:endParaRPr b="0" lang="en-US" sz="5400" spc="-1" strike="noStrike">
              <a:solidFill>
                <a:srgbClr val="000000"/>
              </a:solidFill>
              <a:latin typeface="Arial"/>
            </a:endParaRPr>
          </a:p>
        </p:txBody>
      </p:sp>
      <p:sp>
        <p:nvSpPr>
          <p:cNvPr id="260" name="PlaceHolder 2"/>
          <p:cNvSpPr>
            <a:spLocks noGrp="1"/>
          </p:cNvSpPr>
          <p:nvPr>
            <p:ph type="subTitle"/>
          </p:nvPr>
        </p:nvSpPr>
        <p:spPr>
          <a:xfrm>
            <a:off x="179280" y="3886200"/>
            <a:ext cx="8713440" cy="1752120"/>
          </a:xfrm>
          <a:prstGeom prst="rect">
            <a:avLst/>
          </a:prstGeom>
          <a:noFill/>
          <a:ln w="9360">
            <a:noFill/>
          </a:ln>
        </p:spPr>
        <p:txBody>
          <a:bodyPr numCol="1" spcCol="0" anchor="t">
            <a:noAutofit/>
          </a:bodyPr>
          <a:p>
            <a:pPr algn="ctr">
              <a:lnSpc>
                <a:spcPct val="80000"/>
              </a:lnSpc>
              <a:spcBef>
                <a:spcPts val="641"/>
              </a:spcBef>
              <a:buNone/>
              <a:tabLst>
                <a:tab algn="l" pos="0"/>
              </a:tabLst>
            </a:pPr>
            <a:r>
              <a:rPr b="1" lang="en-US" sz="3200" spc="-1" strike="noStrike">
                <a:solidFill>
                  <a:srgbClr val="ffff00"/>
                </a:solidFill>
                <a:latin typeface="Arial"/>
                <a:ea typeface="MS Mincho"/>
              </a:rPr>
              <a:t>We will deliver him and his followers, except his wife; she shall be of those who remain behind.</a:t>
            </a:r>
            <a:r>
              <a:rPr b="1" lang="en-US" sz="3200" spc="-1" strike="noStrike">
                <a:solidFill>
                  <a:srgbClr val="ffff00"/>
                </a:solidFill>
                <a:latin typeface="Al-Arial"/>
                <a:ea typeface="MS Mincho"/>
              </a:rPr>
              <a:t>’</a:t>
            </a:r>
            <a:endParaRPr b="0" lang="en-US" sz="3200" spc="-1" strike="noStrike">
              <a:latin typeface="Arial"/>
            </a:endParaRPr>
          </a:p>
        </p:txBody>
      </p:sp>
      <p:sp>
        <p:nvSpPr>
          <p:cNvPr id="261"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262" name="Rectangle 2"/>
          <p:cNvSpPr/>
          <p:nvPr/>
        </p:nvSpPr>
        <p:spPr>
          <a:xfrm>
            <a:off x="642960" y="52149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4400" spc="-1" strike="noStrike">
                <a:solidFill>
                  <a:srgbClr val="ffffff"/>
                </a:solidFill>
                <a:latin typeface="Adobe Arabic"/>
              </a:rPr>
              <a:t> سوائے انکی بیوی کے کہ وہ پیچھے رہ جانے والوں میں ہوگی</a:t>
            </a:r>
            <a:endParaRPr b="0" lang="en-US" sz="4400" spc="-1" strike="noStrike">
              <a:latin typeface="Arial"/>
            </a:endParaRPr>
          </a:p>
        </p:txBody>
      </p:sp>
    </p:spTree>
  </p:cSld>
  <p:transition>
    <p:fade/>
  </p:transition>
</p:sld>
</file>

<file path=ppt/slides/slide5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3"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وَلَمَّا أَن جَاءتْ رُسُلُنَا لُوطًا سِيءَ بِهِمْ وَضَاقَ بِهِمْ ذَرْعًا</a:t>
            </a:r>
            <a:r>
              <a:rPr b="1" lang="en-US" sz="5400" spc="-1" strike="noStrike">
                <a:solidFill>
                  <a:srgbClr val="ffffff"/>
                </a:solidFill>
                <a:latin typeface="Arial"/>
              </a:rPr>
              <a:t> </a:t>
            </a:r>
            <a:endParaRPr b="0" lang="en-US" sz="5400" spc="-1" strike="noStrike">
              <a:solidFill>
                <a:srgbClr val="000000"/>
              </a:solidFill>
              <a:latin typeface="Arial"/>
            </a:endParaRPr>
          </a:p>
        </p:txBody>
      </p:sp>
      <p:sp>
        <p:nvSpPr>
          <p:cNvPr id="264" name="PlaceHolder 2"/>
          <p:cNvSpPr>
            <a:spLocks noGrp="1"/>
          </p:cNvSpPr>
          <p:nvPr>
            <p:ph type="subTitle"/>
          </p:nvPr>
        </p:nvSpPr>
        <p:spPr>
          <a:xfrm>
            <a:off x="179280" y="3886200"/>
            <a:ext cx="8713440" cy="1752120"/>
          </a:xfrm>
          <a:prstGeom prst="rect">
            <a:avLst/>
          </a:prstGeom>
          <a:noFill/>
          <a:ln w="9360">
            <a:noFill/>
          </a:ln>
        </p:spPr>
        <p:txBody>
          <a:bodyPr numCol="1" spcCol="0" anchor="t">
            <a:noAutofit/>
          </a:bodyPr>
          <a:p>
            <a:pPr algn="ctr">
              <a:lnSpc>
                <a:spcPct val="80000"/>
              </a:lnSpc>
              <a:spcBef>
                <a:spcPts val="641"/>
              </a:spcBef>
              <a:buNone/>
              <a:tabLst>
                <a:tab algn="l" pos="0"/>
              </a:tabLst>
            </a:pPr>
            <a:r>
              <a:rPr b="1" lang="en-US" sz="3200" spc="-1" strike="noStrike">
                <a:solidFill>
                  <a:srgbClr val="ffff00"/>
                </a:solidFill>
                <a:latin typeface="Arial"/>
                <a:ea typeface="MS Mincho"/>
              </a:rPr>
              <a:t>When our messengers came to L</a:t>
            </a:r>
            <a:r>
              <a:rPr b="1" lang="en-US" sz="3200" spc="-1" strike="noStrike">
                <a:solidFill>
                  <a:srgbClr val="ffff00"/>
                </a:solidFill>
                <a:latin typeface="Al-Arial"/>
                <a:ea typeface="MS Mincho"/>
              </a:rPr>
              <a:t>ú</a:t>
            </a:r>
            <a:r>
              <a:rPr b="1" lang="en-US" sz="3200" spc="-1" strike="noStrike">
                <a:solidFill>
                  <a:srgbClr val="ffff00"/>
                </a:solidFill>
                <a:latin typeface="Arial"/>
                <a:ea typeface="MS Mincho"/>
              </a:rPr>
              <a:t>t, he was grieved for them and felt powerless to protect them.</a:t>
            </a:r>
            <a:endParaRPr b="0" lang="en-US" sz="3200" spc="-1" strike="noStrike">
              <a:latin typeface="Arial"/>
            </a:endParaRPr>
          </a:p>
        </p:txBody>
      </p:sp>
      <p:sp>
        <p:nvSpPr>
          <p:cNvPr id="265"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266" name="Rectangle 2"/>
          <p:cNvSpPr/>
          <p:nvPr/>
        </p:nvSpPr>
        <p:spPr>
          <a:xfrm>
            <a:off x="642960" y="52149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4400" spc="-1" strike="noStrike">
                <a:solidFill>
                  <a:srgbClr val="ffffff"/>
                </a:solidFill>
                <a:latin typeface="Adobe Arabic"/>
                <a:cs typeface="Adobe Arabic"/>
              </a:rPr>
              <a:t>اور جب ہمارے بھیجے ہوئے فرشتے لوط کے پاس آئے</a:t>
            </a:r>
            <a:endParaRPr b="0" lang="en-US" sz="4400" spc="-1" strike="noStrike">
              <a:latin typeface="Arial"/>
            </a:endParaRPr>
          </a:p>
        </p:txBody>
      </p:sp>
    </p:spTree>
  </p:cSld>
  <p:transition>
    <p:fade/>
  </p:transition>
</p:sld>
</file>

<file path=ppt/slides/slide5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7" name="PlaceHolder 1"/>
          <p:cNvSpPr>
            <a:spLocks noGrp="1"/>
          </p:cNvSpPr>
          <p:nvPr>
            <p:ph type="title"/>
          </p:nvPr>
        </p:nvSpPr>
        <p:spPr>
          <a:xfrm>
            <a:off x="685800" y="1244520"/>
            <a:ext cx="7772040" cy="1469520"/>
          </a:xfrm>
          <a:prstGeom prst="rect">
            <a:avLst/>
          </a:prstGeom>
          <a:noFill/>
          <a:ln w="9360">
            <a:noFill/>
          </a:ln>
        </p:spPr>
        <p:txBody>
          <a:bodyPr numCol="1" spcCol="0" anchor="ctr">
            <a:noAutofit/>
          </a:bodyPr>
          <a:p>
            <a:pPr algn="ctr" rtl="1">
              <a:lnSpc>
                <a:spcPct val="115000"/>
              </a:lnSpc>
              <a:buNone/>
            </a:pPr>
            <a:r>
              <a:rPr b="1" lang="en-US" sz="4800" spc="-1" strike="noStrike">
                <a:solidFill>
                  <a:srgbClr val="ffffff"/>
                </a:solidFill>
                <a:latin typeface="Arial"/>
              </a:rPr>
              <a:t> وَقَالُوا لَا تَخَفْ وَلَا تَحْزَنْ إِنَّا مُنَجُّوكَ وَأَهْلَكَ إِلَّا امْرَأَتَكَ كَانَتْ مِنَ الْغَابِرِين</a:t>
            </a:r>
            <a:r>
              <a:rPr b="1" lang="en-US" sz="4800" spc="-1" strike="noStrike">
                <a:solidFill>
                  <a:srgbClr val="ffffff"/>
                </a:solidFill>
                <a:latin typeface="Arial"/>
              </a:rPr>
              <a:t> </a:t>
            </a:r>
            <a:br/>
            <a:r>
              <a:rPr b="1" lang="en-US" sz="4800" spc="-1" strike="noStrike">
                <a:solidFill>
                  <a:srgbClr val="ffffff"/>
                </a:solidFill>
                <a:latin typeface="Arial"/>
              </a:rPr>
              <a:t>)</a:t>
            </a:r>
            <a:r>
              <a:rPr b="1" lang="en-US" sz="4800" spc="-1" strike="noStrike">
                <a:solidFill>
                  <a:srgbClr val="ffffff"/>
                </a:solidFill>
                <a:latin typeface="Arial"/>
              </a:rPr>
              <a:t> </a:t>
            </a:r>
            <a:r>
              <a:rPr b="1" lang="ar-SA" sz="4800" spc="-1" strike="noStrike">
                <a:solidFill>
                  <a:srgbClr val="ffffff"/>
                </a:solidFill>
                <a:latin typeface="Arial"/>
                <a:cs typeface="Arial"/>
              </a:rPr>
              <a:t>٣٣</a:t>
            </a:r>
            <a:r>
              <a:rPr b="1" lang="en-US" sz="4800" spc="-1" strike="noStrike">
                <a:solidFill>
                  <a:srgbClr val="ffffff"/>
                </a:solidFill>
                <a:latin typeface="Arial"/>
              </a:rPr>
              <a:t>(</a:t>
            </a:r>
            <a:endParaRPr b="0" lang="en-US" sz="4800" spc="-1" strike="noStrike">
              <a:solidFill>
                <a:srgbClr val="000000"/>
              </a:solidFill>
              <a:latin typeface="Arial"/>
            </a:endParaRPr>
          </a:p>
        </p:txBody>
      </p:sp>
      <p:sp>
        <p:nvSpPr>
          <p:cNvPr id="268" name="PlaceHolder 2"/>
          <p:cNvSpPr>
            <a:spLocks noGrp="1"/>
          </p:cNvSpPr>
          <p:nvPr>
            <p:ph type="subTitle"/>
          </p:nvPr>
        </p:nvSpPr>
        <p:spPr>
          <a:xfrm>
            <a:off x="179280" y="3286080"/>
            <a:ext cx="8713440" cy="1752120"/>
          </a:xfrm>
          <a:prstGeom prst="rect">
            <a:avLst/>
          </a:prstGeom>
          <a:noFill/>
          <a:ln w="9360">
            <a:noFill/>
          </a:ln>
        </p:spPr>
        <p:txBody>
          <a:bodyPr numCol="1" spcCol="0" anchor="t">
            <a:noAutofit/>
          </a:bodyPr>
          <a:p>
            <a:pPr algn="ctr">
              <a:lnSpc>
                <a:spcPct val="80000"/>
              </a:lnSpc>
              <a:spcBef>
                <a:spcPts val="561"/>
              </a:spcBef>
              <a:buNone/>
              <a:tabLst>
                <a:tab algn="l" pos="0"/>
              </a:tabLst>
            </a:pPr>
            <a:r>
              <a:rPr b="1" lang="en-US" sz="2800" spc="-1" strike="noStrike">
                <a:solidFill>
                  <a:srgbClr val="ffff00"/>
                </a:solidFill>
                <a:latin typeface="Arial"/>
                <a:ea typeface="MS Mincho"/>
              </a:rPr>
              <a:t>They said: </a:t>
            </a:r>
            <a:r>
              <a:rPr b="1" lang="en-US" sz="2800" spc="-1" strike="noStrike">
                <a:solidFill>
                  <a:srgbClr val="ffff00"/>
                </a:solidFill>
                <a:latin typeface="Al-Arial"/>
                <a:ea typeface="MS Mincho"/>
              </a:rPr>
              <a:t>‘</a:t>
            </a:r>
            <a:r>
              <a:rPr b="1" lang="en-US" sz="2800" spc="-1" strike="noStrike">
                <a:solidFill>
                  <a:srgbClr val="ffff00"/>
                </a:solidFill>
                <a:latin typeface="Arial"/>
                <a:ea typeface="MS Mincho"/>
              </a:rPr>
              <a:t>Do not fear, or grieve. We will deliver you and your followers except your wife, she shall be of those who remain behind.</a:t>
            </a:r>
            <a:endParaRPr b="0" lang="en-US" sz="2800" spc="-1" strike="noStrike">
              <a:latin typeface="Arial"/>
            </a:endParaRPr>
          </a:p>
        </p:txBody>
      </p:sp>
      <p:sp>
        <p:nvSpPr>
          <p:cNvPr id="269"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270" name="Rectangle 2"/>
          <p:cNvSpPr/>
          <p:nvPr/>
        </p:nvSpPr>
        <p:spPr>
          <a:xfrm>
            <a:off x="642960" y="471492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3600" spc="-1" strike="noStrike">
                <a:solidFill>
                  <a:srgbClr val="ffffff"/>
                </a:solidFill>
                <a:latin typeface="Adobe Arabic"/>
                <a:cs typeface="Adobe Arabic"/>
              </a:rPr>
              <a:t>انکے آنے سے پریشان ہوئے اور میزبانی میں دقت محسوس کی. فرشتوں نے کہا آپ نہ ڈریں اور غم نہ کریں، یقیناً ہم آپ کو اور آپ کے اہل خانہ کو </a:t>
            </a:r>
            <a:endParaRPr b="0" lang="en-US" sz="3600" spc="-1" strike="noStrike">
              <a:latin typeface="Arial"/>
            </a:endParaRPr>
          </a:p>
        </p:txBody>
      </p:sp>
    </p:spTree>
  </p:cSld>
  <p:transition>
    <p:fade/>
  </p:transition>
</p:sld>
</file>

<file path=ppt/slides/slide5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1" name="PlaceHolder 1"/>
          <p:cNvSpPr>
            <a:spLocks noGrp="1"/>
          </p:cNvSpPr>
          <p:nvPr>
            <p:ph type="title"/>
          </p:nvPr>
        </p:nvSpPr>
        <p:spPr>
          <a:xfrm>
            <a:off x="685800" y="142884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إِنَّا مُنزِلُونَ عَلَى أَهْلِ هَذِهِ الْقَرْيَةِ رِجْزًا مِّنَ السَّمَاء بِمَا كَانُوا يَفْسُقُونَ</a:t>
            </a:r>
            <a:b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٣٤</a:t>
            </a:r>
            <a:r>
              <a:rPr b="1" lang="en-US" sz="5400" spc="-1" strike="noStrike">
                <a:solidFill>
                  <a:srgbClr val="ffffff"/>
                </a:solidFill>
                <a:latin typeface="Arial"/>
              </a:rPr>
              <a:t>(</a:t>
            </a:r>
            <a:r>
              <a:rPr b="1" lang="en-US" sz="5400" spc="-1" strike="noStrike">
                <a:solidFill>
                  <a:srgbClr val="ffffff"/>
                </a:solidFill>
                <a:latin typeface="Arial"/>
              </a:rPr>
              <a:t> </a:t>
            </a:r>
            <a:endParaRPr b="0" lang="en-US" sz="5400" spc="-1" strike="noStrike">
              <a:solidFill>
                <a:srgbClr val="000000"/>
              </a:solidFill>
              <a:latin typeface="Arial"/>
            </a:endParaRPr>
          </a:p>
        </p:txBody>
      </p:sp>
      <p:sp>
        <p:nvSpPr>
          <p:cNvPr id="272" name="PlaceHolder 2"/>
          <p:cNvSpPr>
            <a:spLocks noGrp="1"/>
          </p:cNvSpPr>
          <p:nvPr>
            <p:ph type="subTitle"/>
          </p:nvPr>
        </p:nvSpPr>
        <p:spPr>
          <a:xfrm>
            <a:off x="179280" y="3605040"/>
            <a:ext cx="8713440" cy="1752120"/>
          </a:xfrm>
          <a:prstGeom prst="rect">
            <a:avLst/>
          </a:prstGeom>
          <a:noFill/>
          <a:ln w="9360">
            <a:noFill/>
          </a:ln>
        </p:spPr>
        <p:txBody>
          <a:bodyPr numCol="1" spcCol="0" anchor="t">
            <a:noAutofit/>
          </a:bodyPr>
          <a:p>
            <a:pPr algn="ctr">
              <a:lnSpc>
                <a:spcPct val="80000"/>
              </a:lnSpc>
              <a:spcBef>
                <a:spcPts val="641"/>
              </a:spcBef>
              <a:buNone/>
              <a:tabLst>
                <a:tab algn="l" pos="0"/>
              </a:tabLst>
            </a:pPr>
            <a:r>
              <a:rPr b="1" lang="en-US" sz="3200" spc="-1" strike="noStrike">
                <a:solidFill>
                  <a:srgbClr val="ffff00"/>
                </a:solidFill>
                <a:latin typeface="Arial"/>
                <a:ea typeface="MS Mincho"/>
              </a:rPr>
              <a:t>We are bringing down upon the people of this town a punishment from heaven for their transgression.</a:t>
            </a:r>
            <a:r>
              <a:rPr b="1" lang="en-US" sz="3200" spc="-1" strike="noStrike">
                <a:solidFill>
                  <a:srgbClr val="ffff00"/>
                </a:solidFill>
                <a:latin typeface="Al-Arial"/>
                <a:ea typeface="MS Mincho"/>
              </a:rPr>
              <a:t>’</a:t>
            </a:r>
            <a:endParaRPr b="0" lang="en-US" sz="3200" spc="-1" strike="noStrike">
              <a:latin typeface="Arial"/>
            </a:endParaRPr>
          </a:p>
        </p:txBody>
      </p:sp>
      <p:sp>
        <p:nvSpPr>
          <p:cNvPr id="273"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274" name="Rectangle 2"/>
          <p:cNvSpPr/>
          <p:nvPr/>
        </p:nvSpPr>
        <p:spPr>
          <a:xfrm>
            <a:off x="642960" y="51735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4000" spc="-1" strike="noStrike">
                <a:solidFill>
                  <a:srgbClr val="ffffff"/>
                </a:solidFill>
                <a:latin typeface="Adobe Arabic"/>
              </a:rPr>
              <a:t> سوائے آپ کی بیوی کے کہ وہ پیچھے رہ جانے والوں میں ہوگی بیشک ہم اس گاؤں کے لوگوں پر ایک آسمانی عذاب نازل کرنے والے </a:t>
            </a:r>
            <a:br/>
            <a:endParaRPr b="0" lang="en-US" sz="4000" spc="-1" strike="noStrike">
              <a:latin typeface="Arial"/>
            </a:endParaRPr>
          </a:p>
        </p:txBody>
      </p:sp>
    </p:spTree>
  </p:cSld>
  <p:transition>
    <p:fade/>
  </p:transition>
</p:sld>
</file>

<file path=ppt/slides/slide5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5"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وَلَقَد تَّرَكْنَا مِنْهَا آيَةً بَيِّنَةً لِّقَوْمٍ يَعْقِلُونَ</a:t>
            </a: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٣٥</a:t>
            </a:r>
            <a:r>
              <a:rPr b="1" lang="en-US" sz="5400" spc="-1" strike="noStrike">
                <a:solidFill>
                  <a:srgbClr val="ffffff"/>
                </a:solidFill>
                <a:latin typeface="Arial"/>
              </a:rPr>
              <a:t>(</a:t>
            </a:r>
            <a:endParaRPr b="0" lang="en-US" sz="5400" spc="-1" strike="noStrike">
              <a:solidFill>
                <a:srgbClr val="000000"/>
              </a:solidFill>
              <a:latin typeface="Arial"/>
            </a:endParaRPr>
          </a:p>
        </p:txBody>
      </p:sp>
      <p:sp>
        <p:nvSpPr>
          <p:cNvPr id="276" name="PlaceHolder 2"/>
          <p:cNvSpPr>
            <a:spLocks noGrp="1"/>
          </p:cNvSpPr>
          <p:nvPr>
            <p:ph type="subTitle"/>
          </p:nvPr>
        </p:nvSpPr>
        <p:spPr>
          <a:xfrm>
            <a:off x="179280" y="3286080"/>
            <a:ext cx="8713440" cy="1752120"/>
          </a:xfrm>
          <a:prstGeom prst="rect">
            <a:avLst/>
          </a:prstGeom>
          <a:noFill/>
          <a:ln w="9360">
            <a:noFill/>
          </a:ln>
        </p:spPr>
        <p:txBody>
          <a:bodyPr numCol="1" spcCol="0" anchor="t">
            <a:noAutofit/>
          </a:bodyPr>
          <a:p>
            <a:pPr algn="ctr">
              <a:lnSpc>
                <a:spcPct val="80000"/>
              </a:lnSpc>
              <a:spcBef>
                <a:spcPts val="641"/>
              </a:spcBef>
              <a:buNone/>
              <a:tabLst>
                <a:tab algn="l" pos="0"/>
              </a:tabLst>
            </a:pPr>
            <a:r>
              <a:rPr b="1" lang="en-US" sz="3200" spc="-1" strike="noStrike">
                <a:solidFill>
                  <a:srgbClr val="ffff00"/>
                </a:solidFill>
                <a:latin typeface="Arial"/>
                <a:ea typeface="MS Mincho"/>
              </a:rPr>
              <a:t>And certainly We have left a clear sign of it for a people who understand.</a:t>
            </a:r>
            <a:endParaRPr b="0" lang="en-US" sz="3200" spc="-1" strike="noStrike">
              <a:latin typeface="Arial"/>
            </a:endParaRPr>
          </a:p>
        </p:txBody>
      </p:sp>
      <p:sp>
        <p:nvSpPr>
          <p:cNvPr id="277"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278" name="Rectangle 2"/>
          <p:cNvSpPr/>
          <p:nvPr/>
        </p:nvSpPr>
        <p:spPr>
          <a:xfrm>
            <a:off x="657360" y="471492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4000" spc="-1" strike="noStrike">
                <a:solidFill>
                  <a:srgbClr val="ffffff"/>
                </a:solidFill>
                <a:latin typeface="Adobe Arabic"/>
              </a:rPr>
              <a:t> کیونکہ یہ لوگ بدکاریاں کرتے رہے ہیںاور ہم نے اس﴿الٹی ہوئی بستی﴾سے سمجھدار لوگوں کیلئے ایک واضح نشانی رکھی ہے</a:t>
            </a:r>
            <a:endParaRPr b="0" lang="en-US" sz="4000" spc="-1" strike="noStrike">
              <a:latin typeface="Arial"/>
            </a:endParaRPr>
          </a:p>
        </p:txBody>
      </p:sp>
    </p:spTree>
  </p:cSld>
  <p:transition>
    <p:fade/>
  </p:transition>
</p:sld>
</file>

<file path=ppt/slides/slide5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9"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وَإِلَى مَدْيَنَ أَخَاهُمْ شُعَيْبًا فَقَالَ يَا قَوْمِ اعْبُدُوا اللَّهَ</a:t>
            </a:r>
            <a:r>
              <a:rPr b="1" lang="en-US" sz="5400" spc="-1" strike="noStrike">
                <a:solidFill>
                  <a:srgbClr val="ffffff"/>
                </a:solidFill>
                <a:latin typeface="Arial"/>
              </a:rPr>
              <a:t> </a:t>
            </a:r>
            <a:endParaRPr b="0" lang="en-US" sz="5400" spc="-1" strike="noStrike">
              <a:solidFill>
                <a:srgbClr val="000000"/>
              </a:solidFill>
              <a:latin typeface="Arial"/>
            </a:endParaRPr>
          </a:p>
        </p:txBody>
      </p:sp>
      <p:sp>
        <p:nvSpPr>
          <p:cNvPr id="280" name="PlaceHolder 2"/>
          <p:cNvSpPr>
            <a:spLocks noGrp="1"/>
          </p:cNvSpPr>
          <p:nvPr>
            <p:ph type="subTitle"/>
          </p:nvPr>
        </p:nvSpPr>
        <p:spPr>
          <a:xfrm>
            <a:off x="179280" y="3886200"/>
            <a:ext cx="8713440" cy="1752120"/>
          </a:xfrm>
          <a:prstGeom prst="rect">
            <a:avLst/>
          </a:prstGeom>
          <a:noFill/>
          <a:ln w="9360">
            <a:noFill/>
          </a:ln>
        </p:spPr>
        <p:txBody>
          <a:bodyPr numCol="1" spcCol="0" anchor="t">
            <a:noAutofit/>
          </a:bodyPr>
          <a:p>
            <a:pPr algn="ctr">
              <a:lnSpc>
                <a:spcPct val="80000"/>
              </a:lnSpc>
              <a:spcBef>
                <a:spcPts val="641"/>
              </a:spcBef>
              <a:buNone/>
              <a:tabLst>
                <a:tab algn="l" pos="0"/>
              </a:tabLst>
            </a:pPr>
            <a:r>
              <a:rPr b="1" lang="en-US" sz="3200" spc="-1" strike="noStrike">
                <a:solidFill>
                  <a:srgbClr val="ffff00"/>
                </a:solidFill>
                <a:latin typeface="Arial"/>
                <a:ea typeface="MS Mincho"/>
              </a:rPr>
              <a:t>To Madyan (We sent) their brother Shu`ayb. He said: </a:t>
            </a:r>
            <a:r>
              <a:rPr b="1" lang="en-US" sz="3200" spc="-1" strike="noStrike">
                <a:solidFill>
                  <a:srgbClr val="ffff00"/>
                </a:solidFill>
                <a:latin typeface="Al-Arial"/>
                <a:ea typeface="MS Mincho"/>
              </a:rPr>
              <a:t>‘</a:t>
            </a:r>
            <a:r>
              <a:rPr b="1" lang="en-US" sz="3200" spc="-1" strike="noStrike">
                <a:solidFill>
                  <a:srgbClr val="ffff00"/>
                </a:solidFill>
                <a:latin typeface="Arial"/>
                <a:ea typeface="MS Mincho"/>
              </a:rPr>
              <a:t>O my people, worship All</a:t>
            </a:r>
            <a:r>
              <a:rPr b="1" lang="en-US" sz="3200" spc="-1" strike="noStrike">
                <a:solidFill>
                  <a:srgbClr val="ffff00"/>
                </a:solidFill>
                <a:latin typeface="Al-Arial"/>
                <a:ea typeface="MS Mincho"/>
              </a:rPr>
              <a:t>á</a:t>
            </a:r>
            <a:r>
              <a:rPr b="1" lang="en-US" sz="3200" spc="-1" strike="noStrike">
                <a:solidFill>
                  <a:srgbClr val="ffff00"/>
                </a:solidFill>
                <a:latin typeface="Arial"/>
                <a:ea typeface="MS Mincho"/>
              </a:rPr>
              <a:t>h,</a:t>
            </a:r>
            <a:endParaRPr b="0" lang="en-US" sz="3200" spc="-1" strike="noStrike">
              <a:latin typeface="Arial"/>
            </a:endParaRPr>
          </a:p>
        </p:txBody>
      </p:sp>
      <p:sp>
        <p:nvSpPr>
          <p:cNvPr id="281"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282" name="Rectangle 2"/>
          <p:cNvSpPr/>
          <p:nvPr/>
        </p:nvSpPr>
        <p:spPr>
          <a:xfrm>
            <a:off x="642960" y="507204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4000" spc="-1" strike="noStrike">
                <a:solidFill>
                  <a:srgbClr val="ffffff"/>
                </a:solidFill>
                <a:latin typeface="Adobe Arabic"/>
                <a:cs typeface="Adobe Arabic"/>
              </a:rPr>
              <a:t>رہنے والوں کیطرف انکے بھائی شعیب کو بھیجا تو انہوں نے کہا اے میری قوم خدا کی عبادت کرو</a:t>
            </a:r>
            <a:endParaRPr b="0" lang="en-US" sz="4000" spc="-1" strike="noStrike">
              <a:latin typeface="Arial"/>
            </a:endParaRPr>
          </a:p>
        </p:txBody>
      </p:sp>
      <p:sp>
        <p:nvSpPr>
          <p:cNvPr id="283" name="Rectangle 7"/>
          <p:cNvSpPr/>
          <p:nvPr/>
        </p:nvSpPr>
        <p:spPr>
          <a:xfrm>
            <a:off x="3808440" y="3244680"/>
            <a:ext cx="1526760" cy="364680"/>
          </a:xfrm>
          <a:prstGeom prst="rect">
            <a:avLst/>
          </a:prstGeom>
          <a:noFill/>
          <a:ln w="9525">
            <a:noFill/>
          </a:ln>
        </p:spPr>
        <p:style>
          <a:lnRef idx="0"/>
          <a:fillRef idx="0"/>
          <a:effectRef idx="0"/>
          <a:fontRef idx="minor"/>
        </p:style>
        <p:txBody>
          <a:bodyPr wrap="none" lIns="90000" rIns="90000" tIns="45000" bIns="45000" anchor="t">
            <a:spAutoFit/>
          </a:bodyPr>
          <a:p>
            <a:pPr>
              <a:lnSpc>
                <a:spcPct val="100000"/>
              </a:lnSpc>
              <a:buNone/>
            </a:pPr>
            <a:r>
              <a:rPr b="0" lang="en-US" sz="1800" spc="-1" strike="noStrike">
                <a:solidFill>
                  <a:srgbClr val="000000"/>
                </a:solidFill>
                <a:latin typeface="Arial"/>
              </a:rPr>
              <a:t> </a:t>
            </a:r>
            <a:r>
              <a:rPr b="0" lang="ar-AE" sz="1800" spc="-1" strike="noStrike">
                <a:solidFill>
                  <a:srgbClr val="000000"/>
                </a:solidFill>
                <a:latin typeface="Arial"/>
                <a:cs typeface="Simplified Arabic"/>
              </a:rPr>
              <a:t>ہم نے مدین کے</a:t>
            </a:r>
            <a:endParaRPr b="0" lang="en-US" sz="1800" spc="-1" strike="noStrike">
              <a:latin typeface="Arial"/>
            </a:endParaRPr>
          </a:p>
        </p:txBody>
      </p:sp>
    </p:spTree>
  </p:cSld>
  <p:transition>
    <p:fade/>
  </p:transition>
</p:sld>
</file>

<file path=ppt/slides/slide5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4"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وَارْجُوا الْيَوْمَ الْآخِرَ وَلَا تَعْثَوْا فِي الْأَرْضِ مُفْسِدِينَ</a:t>
            </a: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٣٦</a:t>
            </a:r>
            <a:r>
              <a:rPr b="1" lang="en-US" sz="5400" spc="-1" strike="noStrike">
                <a:solidFill>
                  <a:srgbClr val="ffffff"/>
                </a:solidFill>
                <a:latin typeface="Arial"/>
              </a:rPr>
              <a:t>(</a:t>
            </a:r>
            <a:endParaRPr b="0" lang="en-US" sz="5400" spc="-1" strike="noStrike">
              <a:solidFill>
                <a:srgbClr val="000000"/>
              </a:solidFill>
              <a:latin typeface="Arial"/>
            </a:endParaRPr>
          </a:p>
        </p:txBody>
      </p:sp>
      <p:sp>
        <p:nvSpPr>
          <p:cNvPr id="285" name="PlaceHolder 2"/>
          <p:cNvSpPr>
            <a:spLocks noGrp="1"/>
          </p:cNvSpPr>
          <p:nvPr>
            <p:ph type="subTitle"/>
          </p:nvPr>
        </p:nvSpPr>
        <p:spPr>
          <a:xfrm>
            <a:off x="179280" y="3886200"/>
            <a:ext cx="8713440" cy="1752120"/>
          </a:xfrm>
          <a:prstGeom prst="rect">
            <a:avLst/>
          </a:prstGeom>
          <a:noFill/>
          <a:ln w="9360">
            <a:noFill/>
          </a:ln>
        </p:spPr>
        <p:txBody>
          <a:bodyPr numCol="1" spcCol="0" anchor="t">
            <a:noAutofit/>
          </a:bodyPr>
          <a:p>
            <a:pPr algn="ctr">
              <a:lnSpc>
                <a:spcPct val="80000"/>
              </a:lnSpc>
              <a:spcBef>
                <a:spcPts val="641"/>
              </a:spcBef>
              <a:buNone/>
              <a:tabLst>
                <a:tab algn="l" pos="0"/>
              </a:tabLst>
            </a:pPr>
            <a:r>
              <a:rPr b="1" lang="en-US" sz="3200" spc="-1" strike="noStrike">
                <a:solidFill>
                  <a:srgbClr val="ffff00"/>
                </a:solidFill>
                <a:latin typeface="Arial"/>
                <a:ea typeface="MS Mincho"/>
              </a:rPr>
              <a:t>and hope for the last day and do not act corruptly on the earth, making mischief.</a:t>
            </a:r>
            <a:endParaRPr b="0" lang="en-US" sz="3200" spc="-1" strike="noStrike">
              <a:latin typeface="Arial"/>
            </a:endParaRPr>
          </a:p>
        </p:txBody>
      </p:sp>
      <p:sp>
        <p:nvSpPr>
          <p:cNvPr id="286"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287" name="Rectangle 2"/>
          <p:cNvSpPr/>
          <p:nvPr/>
        </p:nvSpPr>
        <p:spPr>
          <a:xfrm>
            <a:off x="642960" y="52149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5400" spc="-1" strike="noStrike">
                <a:solidFill>
                  <a:srgbClr val="ffffff"/>
                </a:solidFill>
                <a:latin typeface="Adobe Arabic"/>
                <a:cs typeface="Adobe Arabic"/>
              </a:rPr>
              <a:t>پھیلاتے پھرو</a:t>
            </a:r>
            <a:endParaRPr b="0" lang="en-US" sz="5400" spc="-1" strike="noStrike">
              <a:latin typeface="Arial"/>
            </a:endParaRPr>
          </a:p>
        </p:txBody>
      </p:sp>
    </p:spTree>
  </p:cSld>
  <p:transition>
    <p:fade/>
  </p:transition>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1" name="PlaceHolder 1"/>
          <p:cNvSpPr>
            <a:spLocks noGrp="1"/>
          </p:cNvSpPr>
          <p:nvPr>
            <p:ph type="title"/>
          </p:nvPr>
        </p:nvSpPr>
        <p:spPr>
          <a:xfrm>
            <a:off x="285840" y="1071720"/>
            <a:ext cx="857232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وَلَقَدْ فَتَنَّا الَّذِينَ مِن قَبْلِهِمْ فَلَيَعْلَمَنَّ اللَّهُ الَّذِينَ صَدَقُوا وَلَيَعْلَمَنَّ الْكَاذِبِينَ</a:t>
            </a: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٣</a:t>
            </a:r>
            <a:r>
              <a:rPr b="1" lang="en-US" sz="5400" spc="-1" strike="noStrike">
                <a:solidFill>
                  <a:srgbClr val="ffffff"/>
                </a:solidFill>
                <a:latin typeface="Arial"/>
              </a:rPr>
              <a:t>(</a:t>
            </a:r>
            <a:r>
              <a:rPr b="1" lang="en-US" sz="5400" spc="-1" strike="noStrike">
                <a:solidFill>
                  <a:srgbClr val="ffffff"/>
                </a:solidFill>
                <a:latin typeface="Arial"/>
              </a:rPr>
              <a:t> </a:t>
            </a:r>
            <a:endParaRPr b="0" lang="en-US" sz="5400" spc="-1" strike="noStrike">
              <a:solidFill>
                <a:srgbClr val="000000"/>
              </a:solidFill>
              <a:latin typeface="Arial"/>
            </a:endParaRPr>
          </a:p>
        </p:txBody>
      </p:sp>
      <p:sp>
        <p:nvSpPr>
          <p:cNvPr id="72" name="PlaceHolder 2"/>
          <p:cNvSpPr>
            <a:spLocks noGrp="1"/>
          </p:cNvSpPr>
          <p:nvPr>
            <p:ph type="subTitle"/>
          </p:nvPr>
        </p:nvSpPr>
        <p:spPr>
          <a:xfrm>
            <a:off x="179280" y="285768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rPr>
              <a:t>And certainly We tried those before them, so Allah will certainly know those who are true and He will certainly know the liars.</a:t>
            </a:r>
            <a:endParaRPr b="0" lang="en-US" sz="3200" spc="-1" strike="noStrike">
              <a:latin typeface="Arial"/>
            </a:endParaRPr>
          </a:p>
        </p:txBody>
      </p:sp>
      <p:sp>
        <p:nvSpPr>
          <p:cNvPr id="73"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74" name="Rectangle 2"/>
          <p:cNvSpPr/>
          <p:nvPr/>
        </p:nvSpPr>
        <p:spPr>
          <a:xfrm>
            <a:off x="642960" y="492912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3600" spc="-1" strike="noStrike">
                <a:solidFill>
                  <a:srgbClr val="ffffff"/>
                </a:solidFill>
                <a:latin typeface="Adobe Arabic"/>
                <a:cs typeface="Adobe Arabic"/>
              </a:rPr>
              <a:t>اور ہم نے ان لوگوں کا بھی امتحان کیا جو ان سے پہلے گزرے پس خدا ضرور ان لوگوں کو الگ دیکھے گا جو سچے ہیں اور انکو الگ دیکھے گا جو جھوٹے ہیں</a:t>
            </a:r>
            <a:endParaRPr b="0" lang="en-US" sz="3600" spc="-1" strike="noStrike">
              <a:latin typeface="Arial"/>
            </a:endParaRPr>
          </a:p>
        </p:txBody>
      </p:sp>
    </p:spTree>
  </p:cSld>
  <p:transition>
    <p:fade/>
  </p:transition>
</p:sld>
</file>

<file path=ppt/slides/slide6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8"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فَكَذَّبُوهُ فَأَخَذَتْهُمُ الرَّجْفَةُ فَأَصْبَحُوا فِي دَارِهِمْ جَاثِمِينَ</a:t>
            </a: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٣٧</a:t>
            </a:r>
            <a:r>
              <a:rPr b="1" lang="en-US" sz="5400" spc="-1" strike="noStrike">
                <a:solidFill>
                  <a:srgbClr val="ffffff"/>
                </a:solidFill>
                <a:latin typeface="Arial"/>
              </a:rPr>
              <a:t>(</a:t>
            </a:r>
            <a:endParaRPr b="0" lang="en-US" sz="5400" spc="-1" strike="noStrike">
              <a:solidFill>
                <a:srgbClr val="000000"/>
              </a:solidFill>
              <a:latin typeface="Arial"/>
            </a:endParaRPr>
          </a:p>
        </p:txBody>
      </p:sp>
      <p:sp>
        <p:nvSpPr>
          <p:cNvPr id="289" name="PlaceHolder 2"/>
          <p:cNvSpPr>
            <a:spLocks noGrp="1"/>
          </p:cNvSpPr>
          <p:nvPr>
            <p:ph type="subTitle"/>
          </p:nvPr>
        </p:nvSpPr>
        <p:spPr>
          <a:xfrm>
            <a:off x="179280" y="3571920"/>
            <a:ext cx="8713440" cy="1752120"/>
          </a:xfrm>
          <a:prstGeom prst="rect">
            <a:avLst/>
          </a:prstGeom>
          <a:noFill/>
          <a:ln w="9360">
            <a:noFill/>
          </a:ln>
        </p:spPr>
        <p:txBody>
          <a:bodyPr numCol="1" spcCol="0" anchor="t">
            <a:noAutofit/>
          </a:bodyPr>
          <a:p>
            <a:pPr algn="ctr">
              <a:lnSpc>
                <a:spcPct val="80000"/>
              </a:lnSpc>
              <a:spcBef>
                <a:spcPts val="641"/>
              </a:spcBef>
              <a:buNone/>
              <a:tabLst>
                <a:tab algn="l" pos="0"/>
              </a:tabLst>
            </a:pPr>
            <a:r>
              <a:rPr b="1" lang="en-US" sz="3200" spc="-1" strike="noStrike">
                <a:solidFill>
                  <a:srgbClr val="ffff00"/>
                </a:solidFill>
                <a:latin typeface="Arial"/>
                <a:ea typeface="MS Mincho"/>
              </a:rPr>
              <a:t>But they denied him, so a severe earthquake seized them and they became motionless in their abodes.</a:t>
            </a:r>
            <a:endParaRPr b="0" lang="en-US" sz="3200" spc="-1" strike="noStrike">
              <a:latin typeface="Arial"/>
            </a:endParaRPr>
          </a:p>
        </p:txBody>
      </p:sp>
      <p:sp>
        <p:nvSpPr>
          <p:cNvPr id="290"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291" name="Rectangle 2"/>
          <p:cNvSpPr/>
          <p:nvPr/>
        </p:nvSpPr>
        <p:spPr>
          <a:xfrm>
            <a:off x="642960" y="514368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3600" spc="-1" strike="noStrike">
                <a:solidFill>
                  <a:srgbClr val="ffffff"/>
                </a:solidFill>
                <a:latin typeface="Adobe Arabic"/>
                <a:cs typeface="Adobe Arabic"/>
              </a:rPr>
              <a:t>ان لوگوں نے شعیب کو جھٹلا یا تو انہیں زلزلے نے اچک لیا تب وہ اپنے گھروں میں گھٹنوں کے بل اوندھے پڑے رہ گئے</a:t>
            </a:r>
            <a:endParaRPr b="0" lang="en-US" sz="3600" spc="-1" strike="noStrike">
              <a:latin typeface="Arial"/>
            </a:endParaRPr>
          </a:p>
        </p:txBody>
      </p:sp>
    </p:spTree>
  </p:cSld>
  <p:transition>
    <p:fade/>
  </p:transition>
</p:sld>
</file>

<file path=ppt/slides/slide6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2"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وَعَادًا وَثَمُودَ وَقَد تَّبَيَّنَ لَكُم مِّن مَّسَاكِنِهِمْ</a:t>
            </a:r>
            <a:r>
              <a:rPr b="1" lang="en-US" sz="5400" spc="-1" strike="noStrike">
                <a:solidFill>
                  <a:srgbClr val="ffffff"/>
                </a:solidFill>
                <a:latin typeface="Arial"/>
              </a:rPr>
              <a:t> </a:t>
            </a:r>
            <a:endParaRPr b="0" lang="en-US" sz="5400" spc="-1" strike="noStrike">
              <a:solidFill>
                <a:srgbClr val="000000"/>
              </a:solidFill>
              <a:latin typeface="Arial"/>
            </a:endParaRPr>
          </a:p>
        </p:txBody>
      </p:sp>
      <p:sp>
        <p:nvSpPr>
          <p:cNvPr id="293" name="PlaceHolder 2"/>
          <p:cNvSpPr>
            <a:spLocks noGrp="1"/>
          </p:cNvSpPr>
          <p:nvPr>
            <p:ph type="subTitle"/>
          </p:nvPr>
        </p:nvSpPr>
        <p:spPr>
          <a:xfrm>
            <a:off x="179280" y="3429000"/>
            <a:ext cx="8713440" cy="1752120"/>
          </a:xfrm>
          <a:prstGeom prst="rect">
            <a:avLst/>
          </a:prstGeom>
          <a:noFill/>
          <a:ln w="9360">
            <a:noFill/>
          </a:ln>
        </p:spPr>
        <p:txBody>
          <a:bodyPr numCol="1" spcCol="0" anchor="t">
            <a:noAutofit/>
          </a:bodyPr>
          <a:p>
            <a:pPr algn="ctr">
              <a:lnSpc>
                <a:spcPct val="80000"/>
              </a:lnSpc>
              <a:spcBef>
                <a:spcPts val="641"/>
              </a:spcBef>
              <a:buNone/>
              <a:tabLst>
                <a:tab algn="l" pos="0"/>
              </a:tabLst>
            </a:pPr>
            <a:r>
              <a:rPr b="1" lang="en-US" sz="3200" spc="-1" strike="noStrike">
                <a:solidFill>
                  <a:srgbClr val="ffff00"/>
                </a:solidFill>
                <a:latin typeface="Arial"/>
                <a:ea typeface="MS Mincho"/>
              </a:rPr>
              <a:t>And (We destroyed the peoples of) `</a:t>
            </a:r>
            <a:r>
              <a:rPr b="1" lang="en-US" sz="3200" spc="-1" strike="noStrike">
                <a:solidFill>
                  <a:srgbClr val="ffff00"/>
                </a:solidFill>
                <a:latin typeface="Al-Arial"/>
                <a:ea typeface="MS Mincho"/>
              </a:rPr>
              <a:t>Á</a:t>
            </a:r>
            <a:r>
              <a:rPr b="1" lang="en-US" sz="3200" spc="-1" strike="noStrike">
                <a:solidFill>
                  <a:srgbClr val="ffff00"/>
                </a:solidFill>
                <a:latin typeface="Arial"/>
                <a:ea typeface="MS Mincho"/>
              </a:rPr>
              <a:t>d and Tham</a:t>
            </a:r>
            <a:r>
              <a:rPr b="1" lang="en-US" sz="3200" spc="-1" strike="noStrike">
                <a:solidFill>
                  <a:srgbClr val="ffff00"/>
                </a:solidFill>
                <a:latin typeface="Al-Arial"/>
                <a:ea typeface="MS Mincho"/>
              </a:rPr>
              <a:t>ú</a:t>
            </a:r>
            <a:r>
              <a:rPr b="1" lang="en-US" sz="3200" spc="-1" strike="noStrike">
                <a:solidFill>
                  <a:srgbClr val="ffff00"/>
                </a:solidFill>
                <a:latin typeface="Arial"/>
                <a:ea typeface="MS Mincho"/>
              </a:rPr>
              <a:t>d, and this is clear to you from their abodes.</a:t>
            </a:r>
            <a:endParaRPr b="0" lang="en-US" sz="3200" spc="-1" strike="noStrike">
              <a:latin typeface="Arial"/>
            </a:endParaRPr>
          </a:p>
        </p:txBody>
      </p:sp>
      <p:sp>
        <p:nvSpPr>
          <p:cNvPr id="294"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295" name="Rectangle 2"/>
          <p:cNvSpPr/>
          <p:nvPr/>
        </p:nvSpPr>
        <p:spPr>
          <a:xfrm>
            <a:off x="728640" y="485784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3600" spc="-1" strike="noStrike">
                <a:solidFill>
                  <a:srgbClr val="ffffff"/>
                </a:solidFill>
                <a:latin typeface="Adobe Arabic"/>
              </a:rPr>
              <a:t> پس ان لوگوں نے شعیب کو جھٹلا یا تو انہیں زلزلے نے اچک لیا تب وہ اپنے گھروں میں گھٹنوں کے بل اوندھے پڑے رہ گئے</a:t>
            </a:r>
            <a:endParaRPr b="0" lang="en-US" sz="3600" spc="-1" strike="noStrike">
              <a:latin typeface="Arial"/>
            </a:endParaRPr>
          </a:p>
        </p:txBody>
      </p:sp>
    </p:spTree>
  </p:cSld>
  <p:transition>
    <p:fade/>
  </p:transition>
</p:sld>
</file>

<file path=ppt/slides/slide6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6" name="PlaceHolder 1"/>
          <p:cNvSpPr>
            <a:spLocks noGrp="1"/>
          </p:cNvSpPr>
          <p:nvPr>
            <p:ph type="title"/>
          </p:nvPr>
        </p:nvSpPr>
        <p:spPr>
          <a:xfrm>
            <a:off x="685800" y="1428840"/>
            <a:ext cx="7772040" cy="1469520"/>
          </a:xfrm>
          <a:prstGeom prst="rect">
            <a:avLst/>
          </a:prstGeom>
          <a:noFill/>
          <a:ln w="9360">
            <a:noFill/>
          </a:ln>
        </p:spPr>
        <p:txBody>
          <a:bodyPr numCol="1" spcCol="0" anchor="ctr">
            <a:noAutofit/>
          </a:bodyPr>
          <a:p>
            <a:pPr algn="ctr" rtl="1">
              <a:lnSpc>
                <a:spcPct val="115000"/>
              </a:lnSpc>
              <a:buNone/>
            </a:pPr>
            <a:r>
              <a:rPr b="1" lang="en-US" sz="4800" spc="-1" strike="noStrike">
                <a:solidFill>
                  <a:srgbClr val="ffffff"/>
                </a:solidFill>
                <a:latin typeface="Arial"/>
              </a:rPr>
              <a:t> وَزَيَّنَ لَهُمُ الشَّيْطَانُ أَعْمَالَهُمْ فَصَدَّهُمْ عَنِ السَّبِيلِ وَكَانُوا مُسْتَبْصِرِينَ</a:t>
            </a:r>
            <a:r>
              <a:rPr b="1" lang="en-US" sz="4800" spc="-1" strike="noStrike">
                <a:solidFill>
                  <a:srgbClr val="ffffff"/>
                </a:solidFill>
                <a:latin typeface="Arial"/>
              </a:rPr>
              <a:t>)</a:t>
            </a:r>
            <a:r>
              <a:rPr b="1" lang="en-US" sz="4800" spc="-1" strike="noStrike">
                <a:solidFill>
                  <a:srgbClr val="ffffff"/>
                </a:solidFill>
                <a:latin typeface="Arial"/>
              </a:rPr>
              <a:t> </a:t>
            </a:r>
            <a:r>
              <a:rPr b="1" lang="ar-SA" sz="4800" spc="-1" strike="noStrike">
                <a:solidFill>
                  <a:srgbClr val="ffffff"/>
                </a:solidFill>
                <a:latin typeface="Arial"/>
                <a:cs typeface="Arial"/>
              </a:rPr>
              <a:t>٣٨</a:t>
            </a:r>
            <a:r>
              <a:rPr b="1" lang="en-US" sz="4800" spc="-1" strike="noStrike">
                <a:solidFill>
                  <a:srgbClr val="ffffff"/>
                </a:solidFill>
                <a:latin typeface="Arial"/>
              </a:rPr>
              <a:t>(</a:t>
            </a:r>
            <a:endParaRPr b="0" lang="en-US" sz="4800" spc="-1" strike="noStrike">
              <a:solidFill>
                <a:srgbClr val="000000"/>
              </a:solidFill>
              <a:latin typeface="Arial"/>
            </a:endParaRPr>
          </a:p>
        </p:txBody>
      </p:sp>
      <p:sp>
        <p:nvSpPr>
          <p:cNvPr id="297" name="PlaceHolder 2"/>
          <p:cNvSpPr>
            <a:spLocks noGrp="1"/>
          </p:cNvSpPr>
          <p:nvPr>
            <p:ph type="subTitle"/>
          </p:nvPr>
        </p:nvSpPr>
        <p:spPr>
          <a:xfrm>
            <a:off x="179280" y="3500280"/>
            <a:ext cx="8713440" cy="1752120"/>
          </a:xfrm>
          <a:prstGeom prst="rect">
            <a:avLst/>
          </a:prstGeom>
          <a:noFill/>
          <a:ln w="9360">
            <a:noFill/>
          </a:ln>
        </p:spPr>
        <p:txBody>
          <a:bodyPr numCol="1" spcCol="0" anchor="t">
            <a:noAutofit/>
          </a:bodyPr>
          <a:p>
            <a:pPr algn="ctr">
              <a:lnSpc>
                <a:spcPct val="80000"/>
              </a:lnSpc>
              <a:spcBef>
                <a:spcPts val="641"/>
              </a:spcBef>
              <a:buNone/>
              <a:tabLst>
                <a:tab algn="l" pos="0"/>
              </a:tabLst>
            </a:pPr>
            <a:r>
              <a:rPr b="1" lang="en-US" sz="3200" spc="-1" strike="noStrike">
                <a:solidFill>
                  <a:srgbClr val="ffff00"/>
                </a:solidFill>
                <a:latin typeface="Arial"/>
                <a:ea typeface="MS Mincho"/>
              </a:rPr>
              <a:t>Shayt</a:t>
            </a:r>
            <a:r>
              <a:rPr b="1" lang="en-US" sz="3200" spc="-1" strike="noStrike">
                <a:solidFill>
                  <a:srgbClr val="ffff00"/>
                </a:solidFill>
                <a:latin typeface="Al-Arial"/>
                <a:ea typeface="MS Mincho"/>
              </a:rPr>
              <a:t>á</a:t>
            </a:r>
            <a:r>
              <a:rPr b="1" lang="en-US" sz="3200" spc="-1" strike="noStrike">
                <a:solidFill>
                  <a:srgbClr val="ffff00"/>
                </a:solidFill>
                <a:latin typeface="Arial"/>
                <a:ea typeface="MS Mincho"/>
              </a:rPr>
              <a:t>n made their deeds fair</a:t>
            </a:r>
            <a:r>
              <a:rPr b="1" lang="en-US" sz="3200" spc="-1" strike="noStrike">
                <a:solidFill>
                  <a:srgbClr val="ffff00"/>
                </a:solidFill>
                <a:latin typeface="Al-Arial"/>
                <a:ea typeface="MS Mincho"/>
              </a:rPr>
              <a:t>­</a:t>
            </a:r>
            <a:r>
              <a:rPr b="1" lang="en-US" sz="3200" spc="-1" strike="noStrike">
                <a:solidFill>
                  <a:srgbClr val="ffff00"/>
                </a:solidFill>
                <a:latin typeface="Arial"/>
                <a:ea typeface="MS Mincho"/>
              </a:rPr>
              <a:t>seeming to them, so he kept them back from the path although they had insight.</a:t>
            </a:r>
            <a:endParaRPr b="0" lang="en-US" sz="3200" spc="-1" strike="noStrike">
              <a:latin typeface="Arial"/>
            </a:endParaRPr>
          </a:p>
        </p:txBody>
      </p:sp>
      <p:sp>
        <p:nvSpPr>
          <p:cNvPr id="298"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299" name="Rectangle 2"/>
          <p:cNvSpPr/>
          <p:nvPr/>
        </p:nvSpPr>
        <p:spPr>
          <a:xfrm>
            <a:off x="642960" y="514368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4800" spc="-1" strike="noStrike">
                <a:solidFill>
                  <a:srgbClr val="ffffff"/>
                </a:solidFill>
                <a:latin typeface="Adobe Arabic"/>
                <a:cs typeface="Adobe Arabic"/>
              </a:rPr>
              <a:t>روک ڈالا حالانکہ وہ بڑے ہی ہوشیار تھے</a:t>
            </a:r>
            <a:endParaRPr b="0" lang="en-US" sz="4800" spc="-1" strike="noStrike">
              <a:latin typeface="Arial"/>
            </a:endParaRPr>
          </a:p>
        </p:txBody>
      </p:sp>
    </p:spTree>
  </p:cSld>
  <p:transition>
    <p:fade/>
  </p:transition>
</p:sld>
</file>

<file path=ppt/slides/slide6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0" name="PlaceHolder 1"/>
          <p:cNvSpPr>
            <a:spLocks noGrp="1"/>
          </p:cNvSpPr>
          <p:nvPr>
            <p:ph type="title"/>
          </p:nvPr>
        </p:nvSpPr>
        <p:spPr>
          <a:xfrm>
            <a:off x="0" y="1214280"/>
            <a:ext cx="9143640" cy="1469520"/>
          </a:xfrm>
          <a:prstGeom prst="rect">
            <a:avLst/>
          </a:prstGeom>
          <a:noFill/>
          <a:ln w="9360">
            <a:noFill/>
          </a:ln>
        </p:spPr>
        <p:txBody>
          <a:bodyPr numCol="1" spcCol="0" anchor="ctr">
            <a:noAutofit/>
          </a:bodyPr>
          <a:p>
            <a:pPr algn="ctr" rtl="1">
              <a:lnSpc>
                <a:spcPct val="115000"/>
              </a:lnSpc>
              <a:buNone/>
            </a:pPr>
            <a:r>
              <a:rPr b="1" lang="ar-SA" sz="4400" spc="-1" strike="noStrike">
                <a:solidFill>
                  <a:srgbClr val="ffffff"/>
                </a:solidFill>
                <a:latin typeface="Arial"/>
                <a:cs typeface="Simplified Arabic"/>
              </a:rPr>
              <a:t>وَقَارُونَ وَفِرْعَوْنَ وَهَامَانَ وَلَقَدْ جَاءهُم مُّوسَى بِالْبَيِّنَاتِ فَاسْتَكْبَرُوا فِي الْأَرْضِ وَمَا كَانُوا سَابِقِينَ</a:t>
            </a:r>
            <a:br/>
            <a:r>
              <a:rPr b="1" lang="en-US" sz="4400" spc="-1" strike="noStrike">
                <a:solidFill>
                  <a:srgbClr val="ffffff"/>
                </a:solidFill>
                <a:latin typeface="Arial"/>
              </a:rPr>
              <a:t>)</a:t>
            </a:r>
            <a:r>
              <a:rPr b="1" lang="en-US" sz="4400" spc="-1" strike="noStrike">
                <a:solidFill>
                  <a:srgbClr val="ffffff"/>
                </a:solidFill>
                <a:latin typeface="Arial"/>
              </a:rPr>
              <a:t> </a:t>
            </a:r>
            <a:r>
              <a:rPr b="1" lang="ar-SA" sz="4400" spc="-1" strike="noStrike">
                <a:solidFill>
                  <a:srgbClr val="ffffff"/>
                </a:solidFill>
                <a:latin typeface="Arial"/>
                <a:cs typeface="Arial"/>
              </a:rPr>
              <a:t>٣٩</a:t>
            </a:r>
            <a:r>
              <a:rPr b="1" lang="en-US" sz="4400" spc="-1" strike="noStrike">
                <a:solidFill>
                  <a:srgbClr val="ffffff"/>
                </a:solidFill>
                <a:latin typeface="Arial"/>
              </a:rPr>
              <a:t>(</a:t>
            </a:r>
            <a:endParaRPr b="0" lang="en-US" sz="4400" spc="-1" strike="noStrike">
              <a:solidFill>
                <a:srgbClr val="000000"/>
              </a:solidFill>
              <a:latin typeface="Arial"/>
            </a:endParaRPr>
          </a:p>
        </p:txBody>
      </p:sp>
      <p:sp>
        <p:nvSpPr>
          <p:cNvPr id="301" name="PlaceHolder 2"/>
          <p:cNvSpPr>
            <a:spLocks noGrp="1"/>
          </p:cNvSpPr>
          <p:nvPr>
            <p:ph type="subTitle"/>
          </p:nvPr>
        </p:nvSpPr>
        <p:spPr>
          <a:xfrm>
            <a:off x="179280" y="3176640"/>
            <a:ext cx="8713440" cy="1752120"/>
          </a:xfrm>
          <a:prstGeom prst="rect">
            <a:avLst/>
          </a:prstGeom>
          <a:noFill/>
          <a:ln w="9360">
            <a:noFill/>
          </a:ln>
        </p:spPr>
        <p:txBody>
          <a:bodyPr numCol="1" spcCol="0" anchor="t">
            <a:noAutofit/>
          </a:bodyPr>
          <a:p>
            <a:pPr algn="ctr">
              <a:lnSpc>
                <a:spcPct val="80000"/>
              </a:lnSpc>
              <a:spcBef>
                <a:spcPts val="561"/>
              </a:spcBef>
              <a:buNone/>
              <a:tabLst>
                <a:tab algn="l" pos="0"/>
              </a:tabLst>
            </a:pPr>
            <a:r>
              <a:rPr b="1" lang="en-US" sz="2800" spc="-1" strike="noStrike">
                <a:solidFill>
                  <a:srgbClr val="ffff00"/>
                </a:solidFill>
                <a:latin typeface="Arial"/>
                <a:ea typeface="MS Mincho"/>
              </a:rPr>
              <a:t>And (We destroyed) Q</a:t>
            </a:r>
            <a:r>
              <a:rPr b="1" lang="en-US" sz="2800" spc="-1" strike="noStrike">
                <a:solidFill>
                  <a:srgbClr val="ffff00"/>
                </a:solidFill>
                <a:latin typeface="Al-Arial"/>
                <a:ea typeface="MS Mincho"/>
              </a:rPr>
              <a:t>á</a:t>
            </a:r>
            <a:r>
              <a:rPr b="1" lang="en-US" sz="2800" spc="-1" strike="noStrike">
                <a:solidFill>
                  <a:srgbClr val="ffff00"/>
                </a:solidFill>
                <a:latin typeface="Arial"/>
                <a:ea typeface="MS Mincho"/>
              </a:rPr>
              <a:t>r</a:t>
            </a:r>
            <a:r>
              <a:rPr b="1" lang="en-US" sz="2800" spc="-1" strike="noStrike">
                <a:solidFill>
                  <a:srgbClr val="ffff00"/>
                </a:solidFill>
                <a:latin typeface="Al-Arial"/>
                <a:ea typeface="MS Mincho"/>
              </a:rPr>
              <a:t>ú</a:t>
            </a:r>
            <a:r>
              <a:rPr b="1" lang="en-US" sz="2800" spc="-1" strike="noStrike">
                <a:solidFill>
                  <a:srgbClr val="ffff00"/>
                </a:solidFill>
                <a:latin typeface="Arial"/>
                <a:ea typeface="MS Mincho"/>
              </a:rPr>
              <a:t>n, and Fir`aun and H</a:t>
            </a:r>
            <a:r>
              <a:rPr b="1" lang="en-US" sz="2800" spc="-1" strike="noStrike">
                <a:solidFill>
                  <a:srgbClr val="ffff00"/>
                </a:solidFill>
                <a:latin typeface="Al-Arial"/>
                <a:ea typeface="MS Mincho"/>
              </a:rPr>
              <a:t>á</a:t>
            </a:r>
            <a:r>
              <a:rPr b="1" lang="en-US" sz="2800" spc="-1" strike="noStrike">
                <a:solidFill>
                  <a:srgbClr val="ffff00"/>
                </a:solidFill>
                <a:latin typeface="Arial"/>
                <a:ea typeface="MS Mincho"/>
              </a:rPr>
              <a:t>m</a:t>
            </a:r>
            <a:r>
              <a:rPr b="1" lang="en-US" sz="2800" spc="-1" strike="noStrike">
                <a:solidFill>
                  <a:srgbClr val="ffff00"/>
                </a:solidFill>
                <a:latin typeface="Al-Arial"/>
                <a:ea typeface="MS Mincho"/>
              </a:rPr>
              <a:t>á</a:t>
            </a:r>
            <a:r>
              <a:rPr b="1" lang="en-US" sz="2800" spc="-1" strike="noStrike">
                <a:solidFill>
                  <a:srgbClr val="ffff00"/>
                </a:solidFill>
                <a:latin typeface="Arial"/>
                <a:ea typeface="MS Mincho"/>
              </a:rPr>
              <a:t>n. Indeed M</a:t>
            </a:r>
            <a:r>
              <a:rPr b="1" lang="en-US" sz="2800" spc="-1" strike="noStrike">
                <a:solidFill>
                  <a:srgbClr val="ffff00"/>
                </a:solidFill>
                <a:latin typeface="Al-Arial"/>
                <a:ea typeface="MS Mincho"/>
              </a:rPr>
              <a:t>ú</a:t>
            </a:r>
            <a:r>
              <a:rPr b="1" lang="en-US" sz="2800" spc="-1" strike="noStrike">
                <a:solidFill>
                  <a:srgbClr val="ffff00"/>
                </a:solidFill>
                <a:latin typeface="Arial"/>
                <a:ea typeface="MS Mincho"/>
              </a:rPr>
              <a:t>s</a:t>
            </a:r>
            <a:r>
              <a:rPr b="1" lang="en-US" sz="2800" spc="-1" strike="noStrike">
                <a:solidFill>
                  <a:srgbClr val="ffff00"/>
                </a:solidFill>
                <a:latin typeface="Al-Arial"/>
                <a:ea typeface="MS Mincho"/>
              </a:rPr>
              <a:t>á</a:t>
            </a:r>
            <a:r>
              <a:rPr b="1" lang="en-US" sz="2800" spc="-1" strike="noStrike">
                <a:solidFill>
                  <a:srgbClr val="ffff00"/>
                </a:solidFill>
                <a:latin typeface="Arial"/>
                <a:ea typeface="MS Mincho"/>
              </a:rPr>
              <a:t> came to them with clear signs but they were arrogant on earth, although they did not overtake (us).</a:t>
            </a:r>
            <a:endParaRPr b="0" lang="en-US" sz="2800" spc="-1" strike="noStrike">
              <a:latin typeface="Arial"/>
            </a:endParaRPr>
          </a:p>
        </p:txBody>
      </p:sp>
      <p:sp>
        <p:nvSpPr>
          <p:cNvPr id="302"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303" name="Rectangle 2"/>
          <p:cNvSpPr/>
          <p:nvPr/>
        </p:nvSpPr>
        <p:spPr>
          <a:xfrm>
            <a:off x="642960" y="492912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4400" spc="-1" strike="noStrike">
                <a:solidFill>
                  <a:srgbClr val="ffffff"/>
                </a:solidFill>
                <a:latin typeface="Adobe Arabic"/>
                <a:cs typeface="Adobe Arabic"/>
              </a:rPr>
              <a:t>بھی وہ لوگ زمین میں سرکشی کرتے رہے اور ہم سے بچ کر نہ جاسکے</a:t>
            </a:r>
            <a:endParaRPr b="0" lang="en-US" sz="4400" spc="-1" strike="noStrike">
              <a:latin typeface="Arial"/>
            </a:endParaRPr>
          </a:p>
        </p:txBody>
      </p:sp>
    </p:spTree>
  </p:cSld>
  <p:transition>
    <p:fade/>
  </p:transition>
</p:sld>
</file>

<file path=ppt/slides/slide6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4"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فَكُلًّا أَخَذْنَا بِذَنبِهِ فَمِنْهُم مَّنْ أَرْسَلْنَا عَلَيْهِ حَاصِبًا</a:t>
            </a:r>
            <a:r>
              <a:rPr b="1" lang="en-US" sz="5400" spc="-1" strike="noStrike">
                <a:solidFill>
                  <a:srgbClr val="ffffff"/>
                </a:solidFill>
                <a:latin typeface="Arial"/>
              </a:rPr>
              <a:t> </a:t>
            </a:r>
            <a:endParaRPr b="0" lang="en-US" sz="5400" spc="-1" strike="noStrike">
              <a:solidFill>
                <a:srgbClr val="000000"/>
              </a:solidFill>
              <a:latin typeface="Arial"/>
            </a:endParaRPr>
          </a:p>
        </p:txBody>
      </p:sp>
      <p:sp>
        <p:nvSpPr>
          <p:cNvPr id="305" name="PlaceHolder 2"/>
          <p:cNvSpPr>
            <a:spLocks noGrp="1"/>
          </p:cNvSpPr>
          <p:nvPr>
            <p:ph type="subTitle"/>
          </p:nvPr>
        </p:nvSpPr>
        <p:spPr>
          <a:xfrm>
            <a:off x="179280" y="3714840"/>
            <a:ext cx="8713440" cy="1752120"/>
          </a:xfrm>
          <a:prstGeom prst="rect">
            <a:avLst/>
          </a:prstGeom>
          <a:noFill/>
          <a:ln w="9360">
            <a:noFill/>
          </a:ln>
        </p:spPr>
        <p:txBody>
          <a:bodyPr numCol="1" spcCol="0" anchor="t">
            <a:noAutofit/>
          </a:bodyPr>
          <a:p>
            <a:pPr algn="ctr">
              <a:lnSpc>
                <a:spcPct val="80000"/>
              </a:lnSpc>
              <a:spcBef>
                <a:spcPts val="641"/>
              </a:spcBef>
              <a:buNone/>
              <a:tabLst>
                <a:tab algn="l" pos="0"/>
              </a:tabLst>
            </a:pPr>
            <a:r>
              <a:rPr b="1" lang="en-US" sz="3200" spc="-1" strike="noStrike">
                <a:solidFill>
                  <a:srgbClr val="ffff00"/>
                </a:solidFill>
                <a:latin typeface="Arial"/>
                <a:ea typeface="MS Mincho"/>
              </a:rPr>
              <a:t>So each We seized for his sin; among them was he on whom we sent a violent storm,</a:t>
            </a:r>
            <a:endParaRPr b="0" lang="en-US" sz="3200" spc="-1" strike="noStrike">
              <a:latin typeface="Arial"/>
            </a:endParaRPr>
          </a:p>
        </p:txBody>
      </p:sp>
      <p:sp>
        <p:nvSpPr>
          <p:cNvPr id="306"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307" name="Rectangle 2"/>
          <p:cNvSpPr/>
          <p:nvPr/>
        </p:nvSpPr>
        <p:spPr>
          <a:xfrm>
            <a:off x="642960" y="507204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4800" spc="-1" strike="noStrike">
                <a:solidFill>
                  <a:srgbClr val="ffffff"/>
                </a:solidFill>
                <a:latin typeface="Adobe Arabic"/>
              </a:rPr>
              <a:t> پس ہم نے ہر ایک کو اس کے گناہ کے سبب گرفت میں لے لیا</a:t>
            </a:r>
            <a:endParaRPr b="0" lang="en-US" sz="4800" spc="-1" strike="noStrike">
              <a:latin typeface="Arial"/>
            </a:endParaRPr>
          </a:p>
        </p:txBody>
      </p:sp>
    </p:spTree>
  </p:cSld>
  <p:transition>
    <p:fade/>
  </p:transition>
</p:sld>
</file>

<file path=ppt/slides/slide6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8"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en-US" sz="5400" spc="-1" strike="noStrike">
                <a:solidFill>
                  <a:srgbClr val="ffffff"/>
                </a:solidFill>
                <a:latin typeface="Arial"/>
              </a:rPr>
              <a:t> وَمِنْهُم مَّنْ أَخَذَتْهُ الصَّيْحَةُ وَمِنْهُم مَّنْ خَسَفْنَا بِهِ الْأَرْضَ</a:t>
            </a:r>
            <a:r>
              <a:rPr b="1" lang="en-US" sz="5400" spc="-1" strike="noStrike">
                <a:solidFill>
                  <a:srgbClr val="ffffff"/>
                </a:solidFill>
                <a:latin typeface="Arial"/>
              </a:rPr>
              <a:t> </a:t>
            </a:r>
            <a:endParaRPr b="0" lang="en-US" sz="5400" spc="-1" strike="noStrike">
              <a:solidFill>
                <a:srgbClr val="000000"/>
              </a:solidFill>
              <a:latin typeface="Arial"/>
            </a:endParaRPr>
          </a:p>
        </p:txBody>
      </p:sp>
      <p:sp>
        <p:nvSpPr>
          <p:cNvPr id="309" name="PlaceHolder 2"/>
          <p:cNvSpPr>
            <a:spLocks noGrp="1"/>
          </p:cNvSpPr>
          <p:nvPr>
            <p:ph type="subTitle"/>
          </p:nvPr>
        </p:nvSpPr>
        <p:spPr>
          <a:xfrm>
            <a:off x="179280" y="3214800"/>
            <a:ext cx="8713440" cy="1752120"/>
          </a:xfrm>
          <a:prstGeom prst="rect">
            <a:avLst/>
          </a:prstGeom>
          <a:noFill/>
          <a:ln w="9360">
            <a:noFill/>
          </a:ln>
        </p:spPr>
        <p:txBody>
          <a:bodyPr numCol="1" spcCol="0" anchor="t">
            <a:noAutofit/>
          </a:bodyPr>
          <a:p>
            <a:pPr algn="ctr">
              <a:lnSpc>
                <a:spcPct val="80000"/>
              </a:lnSpc>
              <a:spcBef>
                <a:spcPts val="641"/>
              </a:spcBef>
              <a:buNone/>
              <a:tabLst>
                <a:tab algn="l" pos="0"/>
              </a:tabLst>
            </a:pPr>
            <a:r>
              <a:rPr b="1" lang="en-US" sz="3200" spc="-1" strike="noStrike">
                <a:solidFill>
                  <a:srgbClr val="ffff00"/>
                </a:solidFill>
                <a:latin typeface="Arial"/>
                <a:ea typeface="MS Mincho"/>
              </a:rPr>
              <a:t>and among them was he whom the blast seized, and among them was he whom we caused to be swallowed by the earth,</a:t>
            </a:r>
            <a:endParaRPr b="0" lang="en-US" sz="3200" spc="-1" strike="noStrike">
              <a:latin typeface="Arial"/>
            </a:endParaRPr>
          </a:p>
        </p:txBody>
      </p:sp>
      <p:sp>
        <p:nvSpPr>
          <p:cNvPr id="310"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311" name="Rectangle 2"/>
          <p:cNvSpPr/>
          <p:nvPr/>
        </p:nvSpPr>
        <p:spPr>
          <a:xfrm>
            <a:off x="642960" y="485784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3600" spc="-1" strike="noStrike">
                <a:solidFill>
                  <a:srgbClr val="ffffff"/>
                </a:solidFill>
                <a:latin typeface="Adobe Arabic"/>
                <a:cs typeface="Adobe Arabic"/>
              </a:rPr>
              <a:t>بعض پر ہم نے پتھروں والی آندھی بھیجی ان میں وہ بھی تھے جن کو سخت چنگھاڑنے آلیا ان میں بعض وہ تھے جنکو ہم نے زمین میں دھنسا دیا</a:t>
            </a:r>
            <a:endParaRPr b="0" lang="en-US" sz="3600" spc="-1" strike="noStrike">
              <a:latin typeface="Arial"/>
            </a:endParaRPr>
          </a:p>
        </p:txBody>
      </p:sp>
    </p:spTree>
  </p:cSld>
  <p:transition>
    <p:fade/>
  </p:transition>
</p:sld>
</file>

<file path=ppt/slides/slide6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2" name="PlaceHolder 1"/>
          <p:cNvSpPr>
            <a:spLocks noGrp="1"/>
          </p:cNvSpPr>
          <p:nvPr>
            <p:ph type="title"/>
          </p:nvPr>
        </p:nvSpPr>
        <p:spPr>
          <a:xfrm>
            <a:off x="685800" y="1500120"/>
            <a:ext cx="7772040" cy="1469520"/>
          </a:xfrm>
          <a:prstGeom prst="rect">
            <a:avLst/>
          </a:prstGeom>
          <a:noFill/>
          <a:ln w="9360">
            <a:noFill/>
          </a:ln>
        </p:spPr>
        <p:txBody>
          <a:bodyPr numCol="1" spcCol="0" anchor="ctr">
            <a:noAutofit/>
          </a:bodyPr>
          <a:p>
            <a:pPr algn="ctr" rtl="1">
              <a:lnSpc>
                <a:spcPct val="115000"/>
              </a:lnSpc>
              <a:buNone/>
            </a:pPr>
            <a:r>
              <a:rPr b="1" lang="en-US" sz="4800" spc="-1" strike="noStrike">
                <a:solidFill>
                  <a:srgbClr val="ffffff"/>
                </a:solidFill>
                <a:latin typeface="Arial"/>
              </a:rPr>
              <a:t> وَمِنْهُم مَّنْ أَغْرَقْنَا وَمَا كَانَ اللَّهُ لِيَظْلِمَهُمْ وَلَكِن كَانُوا أَنفُسَهُمْ يَظْلِمُونَ</a:t>
            </a:r>
            <a:br/>
            <a:r>
              <a:rPr b="1" lang="en-US" sz="4800" spc="-1" strike="noStrike">
                <a:solidFill>
                  <a:srgbClr val="ffffff"/>
                </a:solidFill>
                <a:latin typeface="Arial"/>
              </a:rPr>
              <a:t>)</a:t>
            </a:r>
            <a:r>
              <a:rPr b="1" lang="en-US" sz="4800" spc="-1" strike="noStrike">
                <a:solidFill>
                  <a:srgbClr val="ffffff"/>
                </a:solidFill>
                <a:latin typeface="Arial"/>
              </a:rPr>
              <a:t> </a:t>
            </a:r>
            <a:r>
              <a:rPr b="1" lang="ar-SA" sz="4800" spc="-1" strike="noStrike">
                <a:solidFill>
                  <a:srgbClr val="ffffff"/>
                </a:solidFill>
                <a:latin typeface="Arial"/>
                <a:cs typeface="Arial"/>
              </a:rPr>
              <a:t>٤٠</a:t>
            </a:r>
            <a:r>
              <a:rPr b="1" lang="en-US" sz="4800" spc="-1" strike="noStrike">
                <a:solidFill>
                  <a:srgbClr val="ffffff"/>
                </a:solidFill>
                <a:latin typeface="Arial"/>
              </a:rPr>
              <a:t>(</a:t>
            </a:r>
            <a:endParaRPr b="0" lang="en-US" sz="4800" spc="-1" strike="noStrike">
              <a:solidFill>
                <a:srgbClr val="000000"/>
              </a:solidFill>
              <a:latin typeface="Arial"/>
            </a:endParaRPr>
          </a:p>
        </p:txBody>
      </p:sp>
      <p:sp>
        <p:nvSpPr>
          <p:cNvPr id="313" name="PlaceHolder 2"/>
          <p:cNvSpPr>
            <a:spLocks noGrp="1"/>
          </p:cNvSpPr>
          <p:nvPr>
            <p:ph type="subTitle"/>
          </p:nvPr>
        </p:nvSpPr>
        <p:spPr>
          <a:xfrm>
            <a:off x="179280" y="3357720"/>
            <a:ext cx="8713440" cy="1752120"/>
          </a:xfrm>
          <a:prstGeom prst="rect">
            <a:avLst/>
          </a:prstGeom>
          <a:noFill/>
          <a:ln w="9360">
            <a:noFill/>
          </a:ln>
        </p:spPr>
        <p:txBody>
          <a:bodyPr numCol="1" spcCol="0" anchor="t">
            <a:noAutofit/>
          </a:bodyPr>
          <a:p>
            <a:pPr algn="ctr">
              <a:lnSpc>
                <a:spcPct val="80000"/>
              </a:lnSpc>
              <a:spcBef>
                <a:spcPts val="641"/>
              </a:spcBef>
              <a:buNone/>
              <a:tabLst>
                <a:tab algn="l" pos="0"/>
              </a:tabLst>
            </a:pPr>
            <a:r>
              <a:rPr b="1" lang="en-US" sz="3200" spc="-1" strike="noStrike">
                <a:solidFill>
                  <a:srgbClr val="ffff00"/>
                </a:solidFill>
                <a:latin typeface="Arial"/>
                <a:ea typeface="MS Mincho"/>
              </a:rPr>
              <a:t>and among them was he whom We drowned. All</a:t>
            </a:r>
            <a:r>
              <a:rPr b="1" lang="en-US" sz="3200" spc="-1" strike="noStrike">
                <a:solidFill>
                  <a:srgbClr val="ffff00"/>
                </a:solidFill>
                <a:latin typeface="Al-Arial"/>
                <a:ea typeface="MS Mincho"/>
              </a:rPr>
              <a:t>á</a:t>
            </a:r>
            <a:r>
              <a:rPr b="1" lang="en-US" sz="3200" spc="-1" strike="noStrike">
                <a:solidFill>
                  <a:srgbClr val="ffff00"/>
                </a:solidFill>
                <a:latin typeface="Arial"/>
                <a:ea typeface="MS Mincho"/>
              </a:rPr>
              <a:t>h does not do injustice to them but they are unjust to themselves.</a:t>
            </a:r>
            <a:endParaRPr b="0" lang="en-US" sz="3200" spc="-1" strike="noStrike">
              <a:latin typeface="Arial"/>
            </a:endParaRPr>
          </a:p>
        </p:txBody>
      </p:sp>
      <p:sp>
        <p:nvSpPr>
          <p:cNvPr id="314"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315" name="Rectangle 2"/>
          <p:cNvSpPr/>
          <p:nvPr/>
        </p:nvSpPr>
        <p:spPr>
          <a:xfrm>
            <a:off x="642960" y="492912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3600" spc="-1" strike="noStrike">
                <a:solidFill>
                  <a:srgbClr val="ffffff"/>
                </a:solidFill>
                <a:latin typeface="Adobe Arabic"/>
                <a:cs typeface="Adobe Arabic"/>
              </a:rPr>
              <a:t>میں بعض کو ہم نے ڈبو کر مارا اور یہ نہیں کہ خدا نے ان پر ظلم کیا ہو، بلکہ یہ لوگ خود اپنے آپ پر ظلم کرتے رہے تھے.</a:t>
            </a:r>
            <a:endParaRPr b="0" lang="en-US" sz="3600" spc="-1" strike="noStrike">
              <a:latin typeface="Arial"/>
            </a:endParaRPr>
          </a:p>
        </p:txBody>
      </p:sp>
    </p:spTree>
  </p:cSld>
  <p:transition>
    <p:fade/>
  </p:transition>
</p:sld>
</file>

<file path=ppt/slides/slide6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6"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مَثَلُ الَّذِينَ اتَّخَذُوا مِن دُونِ اللَّهِ أَوْلِيَاء كَمَثَلِ الْعَنكَبُوتِ</a:t>
            </a:r>
            <a:r>
              <a:rPr b="1" lang="en-US" sz="5400" spc="-1" strike="noStrike">
                <a:solidFill>
                  <a:srgbClr val="ffffff"/>
                </a:solidFill>
                <a:latin typeface="Arial"/>
              </a:rPr>
              <a:t> </a:t>
            </a:r>
            <a:endParaRPr b="0" lang="en-US" sz="5400" spc="-1" strike="noStrike">
              <a:solidFill>
                <a:srgbClr val="000000"/>
              </a:solidFill>
              <a:latin typeface="Arial"/>
            </a:endParaRPr>
          </a:p>
        </p:txBody>
      </p:sp>
      <p:sp>
        <p:nvSpPr>
          <p:cNvPr id="317" name="PlaceHolder 2"/>
          <p:cNvSpPr>
            <a:spLocks noGrp="1"/>
          </p:cNvSpPr>
          <p:nvPr>
            <p:ph type="subTitle"/>
          </p:nvPr>
        </p:nvSpPr>
        <p:spPr>
          <a:xfrm>
            <a:off x="179280" y="3357720"/>
            <a:ext cx="8713440" cy="1752120"/>
          </a:xfrm>
          <a:prstGeom prst="rect">
            <a:avLst/>
          </a:prstGeom>
          <a:noFill/>
          <a:ln w="9360">
            <a:noFill/>
          </a:ln>
        </p:spPr>
        <p:txBody>
          <a:bodyPr numCol="1" spcCol="0" anchor="t">
            <a:noAutofit/>
          </a:bodyPr>
          <a:p>
            <a:pPr algn="ctr">
              <a:lnSpc>
                <a:spcPct val="80000"/>
              </a:lnSpc>
              <a:spcBef>
                <a:spcPts val="641"/>
              </a:spcBef>
              <a:buNone/>
              <a:tabLst>
                <a:tab algn="l" pos="0"/>
              </a:tabLst>
            </a:pPr>
            <a:r>
              <a:rPr b="1" lang="en-US" sz="3200" spc="-1" strike="noStrike">
                <a:solidFill>
                  <a:srgbClr val="ffff00"/>
                </a:solidFill>
                <a:latin typeface="Arial"/>
                <a:ea typeface="MS Mincho"/>
              </a:rPr>
              <a:t>The example of those who take guardians other than All</a:t>
            </a:r>
            <a:r>
              <a:rPr b="1" lang="en-US" sz="3200" spc="-1" strike="noStrike">
                <a:solidFill>
                  <a:srgbClr val="ffff00"/>
                </a:solidFill>
                <a:latin typeface="Al-Arial"/>
                <a:ea typeface="MS Mincho"/>
              </a:rPr>
              <a:t>á</a:t>
            </a:r>
            <a:r>
              <a:rPr b="1" lang="en-US" sz="3200" spc="-1" strike="noStrike">
                <a:solidFill>
                  <a:srgbClr val="ffff00"/>
                </a:solidFill>
                <a:latin typeface="Arial"/>
                <a:ea typeface="MS Mincho"/>
              </a:rPr>
              <a:t>h is like the example of a spider;</a:t>
            </a:r>
            <a:endParaRPr b="0" lang="en-US" sz="3200" spc="-1" strike="noStrike">
              <a:latin typeface="Arial"/>
            </a:endParaRPr>
          </a:p>
        </p:txBody>
      </p:sp>
      <p:sp>
        <p:nvSpPr>
          <p:cNvPr id="318"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319" name="Rectangle 2"/>
          <p:cNvSpPr/>
          <p:nvPr/>
        </p:nvSpPr>
        <p:spPr>
          <a:xfrm>
            <a:off x="642960" y="50007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4400" spc="-1" strike="noStrike">
                <a:solidFill>
                  <a:srgbClr val="ffffff"/>
                </a:solidFill>
                <a:latin typeface="Adobe Arabic"/>
                <a:cs typeface="Adobe Arabic"/>
              </a:rPr>
              <a:t>کو کارساز بنا رکھا ہے انکی مثال اس مکڑی کی سی ہے جس نے ایک گھر بنایا </a:t>
            </a:r>
            <a:endParaRPr b="0" lang="en-US" sz="4400" spc="-1" strike="noStrike">
              <a:latin typeface="Arial"/>
            </a:endParaRPr>
          </a:p>
        </p:txBody>
      </p:sp>
    </p:spTree>
  </p:cSld>
  <p:transition>
    <p:fade/>
  </p:transition>
</p:sld>
</file>

<file path=ppt/slides/slide6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0"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tabLst>
                <a:tab algn="l" pos="6337440"/>
              </a:tabLst>
            </a:pPr>
            <a:r>
              <a:rPr b="1" lang="en-US" sz="5400" spc="-1" strike="noStrike">
                <a:solidFill>
                  <a:srgbClr val="ffffff"/>
                </a:solidFill>
                <a:latin typeface="Arial"/>
              </a:rPr>
              <a:t> اتَّخَذَتْ بَيْتًا وَإِنَّ أَوْهَنَ الْبُيُوتِ لَبَيْتُ الْعَنكَبُوتِ لَوْ كَانُوا يَعْلَمُونَ</a:t>
            </a: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٤١</a:t>
            </a:r>
            <a:r>
              <a:rPr b="1" lang="en-US" sz="5400" spc="-1" strike="noStrike">
                <a:solidFill>
                  <a:srgbClr val="ffffff"/>
                </a:solidFill>
                <a:latin typeface="Arial"/>
              </a:rPr>
              <a:t>(</a:t>
            </a:r>
            <a:endParaRPr b="0" lang="en-US" sz="5400" spc="-1" strike="noStrike">
              <a:solidFill>
                <a:srgbClr val="000000"/>
              </a:solidFill>
              <a:latin typeface="Arial"/>
            </a:endParaRPr>
          </a:p>
        </p:txBody>
      </p:sp>
      <p:sp>
        <p:nvSpPr>
          <p:cNvPr id="321" name="PlaceHolder 2"/>
          <p:cNvSpPr>
            <a:spLocks noGrp="1"/>
          </p:cNvSpPr>
          <p:nvPr>
            <p:ph type="subTitle"/>
          </p:nvPr>
        </p:nvSpPr>
        <p:spPr>
          <a:xfrm>
            <a:off x="179280" y="3886200"/>
            <a:ext cx="8713440" cy="1752120"/>
          </a:xfrm>
          <a:prstGeom prst="rect">
            <a:avLst/>
          </a:prstGeom>
          <a:noFill/>
          <a:ln w="9360">
            <a:noFill/>
          </a:ln>
        </p:spPr>
        <p:txBody>
          <a:bodyPr numCol="1" spcCol="0" anchor="t">
            <a:noAutofit/>
          </a:bodyPr>
          <a:p>
            <a:pPr algn="ctr">
              <a:lnSpc>
                <a:spcPct val="80000"/>
              </a:lnSpc>
              <a:spcBef>
                <a:spcPts val="641"/>
              </a:spcBef>
              <a:buNone/>
              <a:tabLst>
                <a:tab algn="l" pos="0"/>
              </a:tabLst>
            </a:pPr>
            <a:r>
              <a:rPr b="1" lang="en-US" sz="3200" spc="-1" strike="noStrike">
                <a:solidFill>
                  <a:srgbClr val="ffff00"/>
                </a:solidFill>
                <a:latin typeface="Arial"/>
                <a:ea typeface="MS Mincho"/>
              </a:rPr>
              <a:t>it takes a house, but surely the frailest of houses is the house of a spider; if only they knew.</a:t>
            </a:r>
            <a:endParaRPr b="0" lang="en-US" sz="3200" spc="-1" strike="noStrike">
              <a:latin typeface="Arial"/>
            </a:endParaRPr>
          </a:p>
        </p:txBody>
      </p:sp>
      <p:sp>
        <p:nvSpPr>
          <p:cNvPr id="322"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323" name="Rectangle 2"/>
          <p:cNvSpPr/>
          <p:nvPr/>
        </p:nvSpPr>
        <p:spPr>
          <a:xfrm>
            <a:off x="642960" y="52149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5400" spc="-1" strike="noStrike">
                <a:solidFill>
                  <a:srgbClr val="ffffff"/>
                </a:solidFill>
                <a:latin typeface="Adobe Arabic"/>
                <a:cs typeface="Adobe Arabic"/>
              </a:rPr>
              <a:t>سمجھتے بھی ہوں</a:t>
            </a:r>
            <a:endParaRPr b="0" lang="en-US" sz="5400" spc="-1" strike="noStrike">
              <a:latin typeface="Arial"/>
            </a:endParaRPr>
          </a:p>
        </p:txBody>
      </p:sp>
    </p:spTree>
  </p:cSld>
  <p:transition>
    <p:fade/>
  </p:transition>
</p:sld>
</file>

<file path=ppt/slides/slide6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4"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إِنَّ اللَّهَ يَعْلَمُ مَا يَدْعُونَ مِن دُونِهِ مِن شَيْءٍ وَهُوَ الْعَزِيزُ الْحَكِيم</a:t>
            </a: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٤٢</a:t>
            </a:r>
            <a:r>
              <a:rPr b="1" lang="en-US" sz="5400" spc="-1" strike="noStrike">
                <a:solidFill>
                  <a:srgbClr val="ffffff"/>
                </a:solidFill>
                <a:latin typeface="Arial"/>
              </a:rPr>
              <a:t>(</a:t>
            </a:r>
            <a:endParaRPr b="0" lang="en-US" sz="5400" spc="-1" strike="noStrike">
              <a:solidFill>
                <a:srgbClr val="000000"/>
              </a:solidFill>
              <a:latin typeface="Arial"/>
            </a:endParaRPr>
          </a:p>
        </p:txBody>
      </p:sp>
      <p:sp>
        <p:nvSpPr>
          <p:cNvPr id="325" name="PlaceHolder 2"/>
          <p:cNvSpPr>
            <a:spLocks noGrp="1"/>
          </p:cNvSpPr>
          <p:nvPr>
            <p:ph type="subTitle"/>
          </p:nvPr>
        </p:nvSpPr>
        <p:spPr>
          <a:xfrm>
            <a:off x="179280" y="3500280"/>
            <a:ext cx="8713440" cy="1752120"/>
          </a:xfrm>
          <a:prstGeom prst="rect">
            <a:avLst/>
          </a:prstGeom>
          <a:noFill/>
          <a:ln w="9360">
            <a:noFill/>
          </a:ln>
        </p:spPr>
        <p:txBody>
          <a:bodyPr numCol="1" spcCol="0" anchor="t">
            <a:noAutofit/>
          </a:bodyPr>
          <a:p>
            <a:pPr algn="ctr">
              <a:lnSpc>
                <a:spcPct val="80000"/>
              </a:lnSpc>
              <a:spcBef>
                <a:spcPts val="641"/>
              </a:spcBef>
              <a:buNone/>
              <a:tabLst>
                <a:tab algn="l" pos="0"/>
              </a:tabLst>
            </a:pPr>
            <a:r>
              <a:rPr b="1" lang="en-US" sz="3200" spc="-1" strike="noStrike">
                <a:solidFill>
                  <a:srgbClr val="ffff00"/>
                </a:solidFill>
                <a:latin typeface="Arial"/>
                <a:ea typeface="MS Mincho"/>
              </a:rPr>
              <a:t>All</a:t>
            </a:r>
            <a:r>
              <a:rPr b="1" lang="en-US" sz="3200" spc="-1" strike="noStrike">
                <a:solidFill>
                  <a:srgbClr val="ffff00"/>
                </a:solidFill>
                <a:latin typeface="Al-Arial"/>
                <a:ea typeface="MS Mincho"/>
              </a:rPr>
              <a:t>á</a:t>
            </a:r>
            <a:r>
              <a:rPr b="1" lang="en-US" sz="3200" spc="-1" strike="noStrike">
                <a:solidFill>
                  <a:srgbClr val="ffff00"/>
                </a:solidFill>
                <a:latin typeface="Arial"/>
                <a:ea typeface="MS Mincho"/>
              </a:rPr>
              <a:t>h knows whatever thing they call upon besides Him, and He is the Mighty, the Wise.</a:t>
            </a:r>
            <a:endParaRPr b="0" lang="en-US" sz="3200" spc="-1" strike="noStrike">
              <a:latin typeface="Arial"/>
            </a:endParaRPr>
          </a:p>
        </p:txBody>
      </p:sp>
      <p:sp>
        <p:nvSpPr>
          <p:cNvPr id="326"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327" name="Rectangle 2"/>
          <p:cNvSpPr/>
          <p:nvPr/>
        </p:nvSpPr>
        <p:spPr>
          <a:xfrm>
            <a:off x="642960" y="50007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3600" spc="-1" strike="noStrike">
                <a:solidFill>
                  <a:srgbClr val="ffffff"/>
                </a:solidFill>
                <a:latin typeface="Adobe Arabic"/>
              </a:rPr>
              <a:t> خدا کو چھوڑ کر یہ لوگ جس چیز کو پکارتے ہیں خدا یقیناً اس سے واقف ہے اور وہ غالب حکمت والا ہے</a:t>
            </a:r>
            <a:endParaRPr b="0" lang="en-US" sz="3600" spc="-1" strike="noStrike">
              <a:latin typeface="Arial"/>
            </a:endParaRPr>
          </a:p>
        </p:txBody>
      </p:sp>
    </p:spTree>
  </p:cSld>
  <p:transition>
    <p:fade/>
  </p:transition>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5"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أَمْ حَسِبَ الَّذِينَ يَعْمَلُونَ السَّيِّئَاتِ أَن يَسْبِقُونَا سَاء مَا يَحْكُمُونَ</a:t>
            </a: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٤</a:t>
            </a:r>
            <a:r>
              <a:rPr b="1" lang="en-US" sz="5400" spc="-1" strike="noStrike">
                <a:solidFill>
                  <a:srgbClr val="ffffff"/>
                </a:solidFill>
                <a:latin typeface="Arial"/>
              </a:rPr>
              <a:t>(</a:t>
            </a:r>
            <a:r>
              <a:rPr b="1" lang="en-US" sz="5400" spc="-1" strike="noStrike">
                <a:solidFill>
                  <a:srgbClr val="ffffff"/>
                </a:solidFill>
                <a:latin typeface="Arial"/>
              </a:rPr>
              <a:t> </a:t>
            </a:r>
            <a:endParaRPr b="0" lang="en-US" sz="5400" spc="-1" strike="noStrike">
              <a:solidFill>
                <a:srgbClr val="000000"/>
              </a:solidFill>
              <a:latin typeface="Arial"/>
            </a:endParaRPr>
          </a:p>
        </p:txBody>
      </p:sp>
      <p:sp>
        <p:nvSpPr>
          <p:cNvPr id="76" name="PlaceHolder 2"/>
          <p:cNvSpPr>
            <a:spLocks noGrp="1"/>
          </p:cNvSpPr>
          <p:nvPr>
            <p:ph type="subTitle"/>
          </p:nvPr>
        </p:nvSpPr>
        <p:spPr>
          <a:xfrm>
            <a:off x="179280" y="307188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rPr>
              <a:t>Or do they who work evil think that they will escape Us? Evil is it that they judge!</a:t>
            </a:r>
            <a:endParaRPr b="0" lang="en-US" sz="3200" spc="-1" strike="noStrike">
              <a:latin typeface="Arial"/>
            </a:endParaRPr>
          </a:p>
        </p:txBody>
      </p:sp>
      <p:sp>
        <p:nvSpPr>
          <p:cNvPr id="77"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78" name="Rectangle 2"/>
          <p:cNvSpPr/>
          <p:nvPr/>
        </p:nvSpPr>
        <p:spPr>
          <a:xfrm>
            <a:off x="642960" y="478620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4400" spc="-1" strike="noStrike">
                <a:solidFill>
                  <a:srgbClr val="ffffff"/>
                </a:solidFill>
                <a:latin typeface="Adobe Arabic"/>
                <a:cs typeface="Adobe Arabic"/>
              </a:rPr>
              <a:t>یا جولوگ برے کام کرتے ہیں کیا انہوں نے یہ سمجھ لیا کہ وہ ہماری پکڑ سے نکل جائینگے؟ یہ لوگ کیا ہی برے حکم لگاتے ہیں</a:t>
            </a:r>
            <a:r>
              <a:rPr b="1" lang="en-US" sz="4400" spc="-1" strike="noStrike">
                <a:solidFill>
                  <a:srgbClr val="ffffff"/>
                </a:solidFill>
                <a:latin typeface="Adobe Arabic"/>
              </a:rPr>
              <a:t> </a:t>
            </a:r>
            <a:endParaRPr b="0" lang="en-US" sz="4400" spc="-1" strike="noStrike">
              <a:latin typeface="Arial"/>
            </a:endParaRPr>
          </a:p>
        </p:txBody>
      </p:sp>
    </p:spTree>
  </p:cSld>
  <p:transition>
    <p:fade/>
  </p:transition>
</p:sld>
</file>

<file path=ppt/slides/slide7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8"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وَتِلْكَ الْأَمْثَالُ نَضْرِبُهَا لِلنَّاسِ وَمَا يَعْقِلُهَا إِلَّا الْعَالِمُونَ</a:t>
            </a: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٤٣</a:t>
            </a:r>
            <a:r>
              <a:rPr b="1" lang="en-US" sz="5400" spc="-1" strike="noStrike">
                <a:solidFill>
                  <a:srgbClr val="ffffff"/>
                </a:solidFill>
                <a:latin typeface="Arial"/>
              </a:rPr>
              <a:t>(</a:t>
            </a:r>
            <a:endParaRPr b="0" lang="en-US" sz="5400" spc="-1" strike="noStrike">
              <a:solidFill>
                <a:srgbClr val="000000"/>
              </a:solidFill>
              <a:latin typeface="Arial"/>
            </a:endParaRPr>
          </a:p>
        </p:txBody>
      </p:sp>
      <p:sp>
        <p:nvSpPr>
          <p:cNvPr id="329" name="PlaceHolder 2"/>
          <p:cNvSpPr>
            <a:spLocks noGrp="1"/>
          </p:cNvSpPr>
          <p:nvPr>
            <p:ph type="subTitle"/>
          </p:nvPr>
        </p:nvSpPr>
        <p:spPr>
          <a:xfrm>
            <a:off x="179280" y="3886200"/>
            <a:ext cx="8713440" cy="1752120"/>
          </a:xfrm>
          <a:prstGeom prst="rect">
            <a:avLst/>
          </a:prstGeom>
          <a:noFill/>
          <a:ln w="9360">
            <a:noFill/>
          </a:ln>
        </p:spPr>
        <p:txBody>
          <a:bodyPr numCol="1" spcCol="0" anchor="t">
            <a:noAutofit/>
          </a:bodyPr>
          <a:p>
            <a:pPr algn="ctr">
              <a:lnSpc>
                <a:spcPct val="80000"/>
              </a:lnSpc>
              <a:spcBef>
                <a:spcPts val="641"/>
              </a:spcBef>
              <a:buNone/>
              <a:tabLst>
                <a:tab algn="l" pos="0"/>
              </a:tabLst>
            </a:pPr>
            <a:r>
              <a:rPr b="1" lang="en-US" sz="3200" spc="-1" strike="noStrike">
                <a:solidFill>
                  <a:srgbClr val="ffff00"/>
                </a:solidFill>
                <a:latin typeface="Arial"/>
                <a:ea typeface="MS Mincho"/>
              </a:rPr>
              <a:t>These are the examples We have set forth for mankind, but none understand them except those who know.</a:t>
            </a:r>
            <a:endParaRPr b="0" lang="en-US" sz="3200" spc="-1" strike="noStrike">
              <a:latin typeface="Arial"/>
            </a:endParaRPr>
          </a:p>
        </p:txBody>
      </p:sp>
      <p:sp>
        <p:nvSpPr>
          <p:cNvPr id="330"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331" name="Rectangle 2"/>
          <p:cNvSpPr/>
          <p:nvPr/>
        </p:nvSpPr>
        <p:spPr>
          <a:xfrm>
            <a:off x="642960" y="52149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4000" spc="-1" strike="noStrike">
                <a:solidFill>
                  <a:srgbClr val="ffffff"/>
                </a:solidFill>
                <a:latin typeface="Adobe Arabic"/>
                <a:cs typeface="Adobe Arabic"/>
              </a:rPr>
              <a:t>کیلئے بیان کرتے ہیں اور انکو صاحبان علم کے سوا کوئی نہیں سمجھتا</a:t>
            </a:r>
            <a:endParaRPr b="0" lang="en-US" sz="4000" spc="-1" strike="noStrike">
              <a:latin typeface="Arial"/>
            </a:endParaRPr>
          </a:p>
        </p:txBody>
      </p:sp>
      <p:sp>
        <p:nvSpPr>
          <p:cNvPr id="332" name="Rectangle 7"/>
          <p:cNvSpPr/>
          <p:nvPr/>
        </p:nvSpPr>
        <p:spPr>
          <a:xfrm>
            <a:off x="2286000" y="3105000"/>
            <a:ext cx="4571640" cy="639000"/>
          </a:xfrm>
          <a:prstGeom prst="rect">
            <a:avLst/>
          </a:prstGeom>
          <a:noFill/>
          <a:ln w="9525">
            <a:noFill/>
          </a:ln>
        </p:spPr>
        <p:style>
          <a:lnRef idx="0"/>
          <a:fillRef idx="0"/>
          <a:effectRef idx="0"/>
          <a:fontRef idx="minor"/>
        </p:style>
        <p:txBody>
          <a:bodyPr lIns="90000" rIns="90000" tIns="45000" bIns="45000" anchor="t">
            <a:spAutoFit/>
          </a:bodyPr>
          <a:p>
            <a:pPr>
              <a:lnSpc>
                <a:spcPct val="100000"/>
              </a:lnSpc>
              <a:buNone/>
            </a:pPr>
            <a:r>
              <a:rPr b="0" lang="ar-AE" sz="1800" spc="-1" strike="noStrike">
                <a:solidFill>
                  <a:srgbClr val="000000"/>
                </a:solidFill>
                <a:latin typeface="Arial"/>
                <a:cs typeface="Simplified Arabic"/>
              </a:rPr>
              <a:t>کیلئے بیان کرتے ہیں اور انکو صاحبان علم کے سوا کوئی نہیں سمجھتا</a:t>
            </a:r>
            <a:endParaRPr b="0" lang="en-US" sz="1800" spc="-1" strike="noStrike">
              <a:latin typeface="Arial"/>
            </a:endParaRPr>
          </a:p>
        </p:txBody>
      </p:sp>
    </p:spTree>
  </p:cSld>
  <p:transition>
    <p:fade/>
  </p:transition>
</p:sld>
</file>

<file path=ppt/slides/slide7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3"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خَلَقَ اللَّهُ السَّمَاوَاتِ وَالْأَرْضَ بِالْحَقِّ إِنَّ فِي ذَلِكَ لَآيَةً لِّلْمُؤْمِنِينَ</a:t>
            </a: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٤٤</a:t>
            </a:r>
            <a:r>
              <a:rPr b="1" lang="en-US" sz="5400" spc="-1" strike="noStrike">
                <a:solidFill>
                  <a:srgbClr val="ffffff"/>
                </a:solidFill>
                <a:latin typeface="Arial"/>
              </a:rPr>
              <a:t>(</a:t>
            </a:r>
            <a:endParaRPr b="0" lang="en-US" sz="5400" spc="-1" strike="noStrike">
              <a:solidFill>
                <a:srgbClr val="000000"/>
              </a:solidFill>
              <a:latin typeface="Arial"/>
            </a:endParaRPr>
          </a:p>
        </p:txBody>
      </p:sp>
      <p:sp>
        <p:nvSpPr>
          <p:cNvPr id="334" name="PlaceHolder 2"/>
          <p:cNvSpPr>
            <a:spLocks noGrp="1"/>
          </p:cNvSpPr>
          <p:nvPr>
            <p:ph type="subTitle"/>
          </p:nvPr>
        </p:nvSpPr>
        <p:spPr>
          <a:xfrm>
            <a:off x="179280" y="3886200"/>
            <a:ext cx="8713440" cy="1752120"/>
          </a:xfrm>
          <a:prstGeom prst="rect">
            <a:avLst/>
          </a:prstGeom>
          <a:noFill/>
          <a:ln w="9360">
            <a:noFill/>
          </a:ln>
        </p:spPr>
        <p:txBody>
          <a:bodyPr numCol="1" spcCol="0" anchor="t">
            <a:noAutofit/>
          </a:bodyPr>
          <a:p>
            <a:pPr algn="ctr">
              <a:lnSpc>
                <a:spcPct val="80000"/>
              </a:lnSpc>
              <a:spcBef>
                <a:spcPts val="641"/>
              </a:spcBef>
              <a:buNone/>
              <a:tabLst>
                <a:tab algn="l" pos="0"/>
              </a:tabLst>
            </a:pPr>
            <a:r>
              <a:rPr b="1" lang="en-US" sz="3200" spc="-1" strike="noStrike">
                <a:solidFill>
                  <a:srgbClr val="ffff00"/>
                </a:solidFill>
                <a:latin typeface="Arial"/>
                <a:ea typeface="MS Mincho"/>
              </a:rPr>
              <a:t>All</a:t>
            </a:r>
            <a:r>
              <a:rPr b="1" lang="en-US" sz="3200" spc="-1" strike="noStrike">
                <a:solidFill>
                  <a:srgbClr val="ffff00"/>
                </a:solidFill>
                <a:latin typeface="Al-Arial"/>
                <a:ea typeface="MS Mincho"/>
              </a:rPr>
              <a:t>á</a:t>
            </a:r>
            <a:r>
              <a:rPr b="1" lang="en-US" sz="3200" spc="-1" strike="noStrike">
                <a:solidFill>
                  <a:srgbClr val="ffff00"/>
                </a:solidFill>
                <a:latin typeface="Arial"/>
                <a:ea typeface="MS Mincho"/>
              </a:rPr>
              <a:t>h created the heavens and the earth with truth, surely in this there is a sign for the believers.</a:t>
            </a:r>
            <a:endParaRPr b="0" lang="en-US" sz="3200" spc="-1" strike="noStrike">
              <a:latin typeface="Arial"/>
            </a:endParaRPr>
          </a:p>
        </p:txBody>
      </p:sp>
      <p:sp>
        <p:nvSpPr>
          <p:cNvPr id="335"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336" name="Rectangle 2"/>
          <p:cNvSpPr/>
          <p:nvPr/>
        </p:nvSpPr>
        <p:spPr>
          <a:xfrm>
            <a:off x="642960" y="52149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4800" spc="-1" strike="noStrike">
                <a:solidFill>
                  <a:srgbClr val="ffffff"/>
                </a:solidFill>
                <a:latin typeface="Adobe Arabic"/>
                <a:cs typeface="Adobe Arabic"/>
              </a:rPr>
              <a:t>نہیں کہ اس میں ایمانداروں کیلئے حتماً نشانی ہے</a:t>
            </a:r>
            <a:endParaRPr b="0" lang="en-US" sz="4800" spc="-1" strike="noStrike">
              <a:latin typeface="Arial"/>
            </a:endParaRPr>
          </a:p>
        </p:txBody>
      </p:sp>
    </p:spTree>
  </p:cSld>
  <p:transition>
    <p:fade/>
  </p:transition>
</p:sld>
</file>

<file path=ppt/slides/slide7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7"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اتْلُ مَا أُوحِيَ إِلَيْكَ مِنَ الْكِتَابِ وَأَقِمِ الصَّلَاةَ</a:t>
            </a:r>
            <a:r>
              <a:rPr b="1" lang="en-US" sz="5400" spc="-1" strike="noStrike">
                <a:solidFill>
                  <a:srgbClr val="ffffff"/>
                </a:solidFill>
                <a:latin typeface="Arial"/>
              </a:rPr>
              <a:t> </a:t>
            </a:r>
            <a:endParaRPr b="0" lang="en-US" sz="5400" spc="-1" strike="noStrike">
              <a:solidFill>
                <a:srgbClr val="000000"/>
              </a:solidFill>
              <a:latin typeface="Arial"/>
            </a:endParaRPr>
          </a:p>
        </p:txBody>
      </p:sp>
      <p:sp>
        <p:nvSpPr>
          <p:cNvPr id="338" name="PlaceHolder 2"/>
          <p:cNvSpPr>
            <a:spLocks noGrp="1"/>
          </p:cNvSpPr>
          <p:nvPr>
            <p:ph type="subTitle"/>
          </p:nvPr>
        </p:nvSpPr>
        <p:spPr>
          <a:xfrm>
            <a:off x="179280" y="3886200"/>
            <a:ext cx="8713440" cy="1752120"/>
          </a:xfrm>
          <a:prstGeom prst="rect">
            <a:avLst/>
          </a:prstGeom>
          <a:noFill/>
          <a:ln w="9360">
            <a:noFill/>
          </a:ln>
        </p:spPr>
        <p:txBody>
          <a:bodyPr numCol="1" spcCol="0" anchor="t">
            <a:noAutofit/>
          </a:bodyPr>
          <a:p>
            <a:pPr algn="ctr">
              <a:lnSpc>
                <a:spcPct val="80000"/>
              </a:lnSpc>
              <a:spcBef>
                <a:spcPts val="641"/>
              </a:spcBef>
              <a:buNone/>
              <a:tabLst>
                <a:tab algn="l" pos="0"/>
              </a:tabLst>
            </a:pPr>
            <a:r>
              <a:rPr b="1" lang="en-US" sz="3200" spc="-1" strike="noStrike">
                <a:solidFill>
                  <a:srgbClr val="ffff00"/>
                </a:solidFill>
                <a:latin typeface="Arial"/>
                <a:ea typeface="MS Mincho"/>
              </a:rPr>
              <a:t>Recite what has been revealed to you of the Book, and establish prayer;</a:t>
            </a:r>
            <a:endParaRPr b="0" lang="en-US" sz="3200" spc="-1" strike="noStrike">
              <a:latin typeface="Arial"/>
            </a:endParaRPr>
          </a:p>
          <a:p>
            <a:pPr algn="ctr">
              <a:lnSpc>
                <a:spcPct val="80000"/>
              </a:lnSpc>
              <a:spcBef>
                <a:spcPts val="641"/>
              </a:spcBef>
              <a:buNone/>
              <a:tabLst>
                <a:tab algn="l" pos="0"/>
              </a:tabLst>
            </a:pPr>
            <a:endParaRPr b="0" lang="en-US" sz="3200" spc="-1" strike="noStrike">
              <a:latin typeface="Arial"/>
            </a:endParaRPr>
          </a:p>
        </p:txBody>
      </p:sp>
      <p:sp>
        <p:nvSpPr>
          <p:cNvPr id="339"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340" name="Rectangle 2"/>
          <p:cNvSpPr/>
          <p:nvPr/>
        </p:nvSpPr>
        <p:spPr>
          <a:xfrm>
            <a:off x="642960" y="52149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4400" spc="-1" strike="noStrike">
                <a:solidFill>
                  <a:srgbClr val="ffffff"/>
                </a:solidFill>
                <a:latin typeface="Adobe Arabic"/>
                <a:cs typeface="Adobe Arabic"/>
              </a:rPr>
              <a:t>سے پڑھو بے شک نماز بے حیائی </a:t>
            </a:r>
            <a:endParaRPr b="0" lang="en-US" sz="4400" spc="-1" strike="noStrike">
              <a:latin typeface="Arial"/>
            </a:endParaRPr>
          </a:p>
        </p:txBody>
      </p:sp>
    </p:spTree>
  </p:cSld>
  <p:transition>
    <p:fade/>
  </p:transition>
</p:sld>
</file>

<file path=ppt/slides/slide7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1"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en-US" sz="5400" spc="-1" strike="noStrike">
                <a:solidFill>
                  <a:srgbClr val="ffffff"/>
                </a:solidFill>
                <a:latin typeface="Arial"/>
              </a:rPr>
              <a:t> إِنَّ الصَّلَاةَ تَنْهَى عَنِ الْفَحْشَاء وَالْمُنكَرِ</a:t>
            </a:r>
            <a:endParaRPr b="0" lang="en-US" sz="5400" spc="-1" strike="noStrike">
              <a:solidFill>
                <a:srgbClr val="000000"/>
              </a:solidFill>
              <a:latin typeface="Arial"/>
            </a:endParaRPr>
          </a:p>
        </p:txBody>
      </p:sp>
      <p:sp>
        <p:nvSpPr>
          <p:cNvPr id="342" name="PlaceHolder 2"/>
          <p:cNvSpPr>
            <a:spLocks noGrp="1"/>
          </p:cNvSpPr>
          <p:nvPr>
            <p:ph type="subTitle"/>
          </p:nvPr>
        </p:nvSpPr>
        <p:spPr>
          <a:xfrm>
            <a:off x="179280" y="3886200"/>
            <a:ext cx="8713440" cy="1752120"/>
          </a:xfrm>
          <a:prstGeom prst="rect">
            <a:avLst/>
          </a:prstGeom>
          <a:noFill/>
          <a:ln w="9360">
            <a:noFill/>
          </a:ln>
        </p:spPr>
        <p:txBody>
          <a:bodyPr numCol="1" spcCol="0" anchor="t">
            <a:noAutofit/>
          </a:bodyPr>
          <a:p>
            <a:pPr algn="ctr">
              <a:lnSpc>
                <a:spcPct val="80000"/>
              </a:lnSpc>
              <a:spcBef>
                <a:spcPts val="641"/>
              </a:spcBef>
              <a:buNone/>
              <a:tabLst>
                <a:tab algn="l" pos="0"/>
              </a:tabLst>
            </a:pPr>
            <a:r>
              <a:rPr b="1" lang="en-US" sz="3200" spc="-1" strike="noStrike">
                <a:solidFill>
                  <a:srgbClr val="ffff00"/>
                </a:solidFill>
                <a:latin typeface="Arial"/>
                <a:ea typeface="MS Mincho"/>
              </a:rPr>
              <a:t>surely prayer keeps you away from indecency and evil.</a:t>
            </a:r>
            <a:endParaRPr b="0" lang="en-US" sz="3200" spc="-1" strike="noStrike">
              <a:latin typeface="Arial"/>
            </a:endParaRPr>
          </a:p>
          <a:p>
            <a:pPr algn="ctr">
              <a:lnSpc>
                <a:spcPct val="80000"/>
              </a:lnSpc>
              <a:spcBef>
                <a:spcPts val="641"/>
              </a:spcBef>
              <a:buNone/>
              <a:tabLst>
                <a:tab algn="l" pos="0"/>
              </a:tabLst>
            </a:pPr>
            <a:endParaRPr b="0" lang="en-US" sz="3200" spc="-1" strike="noStrike">
              <a:latin typeface="Arial"/>
            </a:endParaRPr>
          </a:p>
        </p:txBody>
      </p:sp>
      <p:sp>
        <p:nvSpPr>
          <p:cNvPr id="343"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344" name="Rectangle 2"/>
          <p:cNvSpPr/>
          <p:nvPr/>
        </p:nvSpPr>
        <p:spPr>
          <a:xfrm>
            <a:off x="642960" y="52149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4800" spc="-1" strike="noStrike">
                <a:solidFill>
                  <a:srgbClr val="ffffff"/>
                </a:solidFill>
                <a:latin typeface="Adobe Arabic"/>
              </a:rPr>
              <a:t> اور برے کاموں سے روکتی ہے</a:t>
            </a:r>
            <a:endParaRPr b="0" lang="en-US" sz="4800" spc="-1" strike="noStrike">
              <a:latin typeface="Arial"/>
            </a:endParaRPr>
          </a:p>
        </p:txBody>
      </p:sp>
    </p:spTree>
  </p:cSld>
  <p:transition>
    <p:fade/>
  </p:transition>
</p:sld>
</file>

<file path=ppt/slides/slide7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5"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وَلَذِكْرُ اللَّهِ أَكْبَرُ وَاللَّهُ يَعْلَمُ مَا تَصْنَعُونَ</a:t>
            </a: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٤٥</a:t>
            </a:r>
            <a:r>
              <a:rPr b="1" lang="en-US" sz="5400" spc="-1" strike="noStrike">
                <a:solidFill>
                  <a:srgbClr val="ffffff"/>
                </a:solidFill>
                <a:latin typeface="Arial"/>
              </a:rPr>
              <a:t>(</a:t>
            </a:r>
            <a:endParaRPr b="0" lang="en-US" sz="5400" spc="-1" strike="noStrike">
              <a:solidFill>
                <a:srgbClr val="000000"/>
              </a:solidFill>
              <a:latin typeface="Arial"/>
            </a:endParaRPr>
          </a:p>
        </p:txBody>
      </p:sp>
      <p:sp>
        <p:nvSpPr>
          <p:cNvPr id="346" name="PlaceHolder 2"/>
          <p:cNvSpPr>
            <a:spLocks noGrp="1"/>
          </p:cNvSpPr>
          <p:nvPr>
            <p:ph type="subTitle"/>
          </p:nvPr>
        </p:nvSpPr>
        <p:spPr>
          <a:xfrm>
            <a:off x="179280" y="3886200"/>
            <a:ext cx="8713440" cy="1752120"/>
          </a:xfrm>
          <a:prstGeom prst="rect">
            <a:avLst/>
          </a:prstGeom>
          <a:noFill/>
          <a:ln w="9360">
            <a:noFill/>
          </a:ln>
        </p:spPr>
        <p:txBody>
          <a:bodyPr numCol="1" spcCol="0" anchor="t">
            <a:noAutofit/>
          </a:bodyPr>
          <a:p>
            <a:pPr algn="ctr">
              <a:lnSpc>
                <a:spcPct val="80000"/>
              </a:lnSpc>
              <a:spcBef>
                <a:spcPts val="641"/>
              </a:spcBef>
              <a:buNone/>
              <a:tabLst>
                <a:tab algn="l" pos="0"/>
              </a:tabLst>
            </a:pPr>
            <a:r>
              <a:rPr b="1" lang="en-US" sz="3200" spc="-1" strike="noStrike">
                <a:solidFill>
                  <a:srgbClr val="ffff00"/>
                </a:solidFill>
                <a:latin typeface="Arial"/>
                <a:ea typeface="MS Mincho"/>
              </a:rPr>
              <a:t>Remembrance of All</a:t>
            </a:r>
            <a:r>
              <a:rPr b="1" lang="en-US" sz="3200" spc="-1" strike="noStrike">
                <a:solidFill>
                  <a:srgbClr val="ffff00"/>
                </a:solidFill>
                <a:latin typeface="Al-Arial"/>
                <a:ea typeface="MS Mincho"/>
              </a:rPr>
              <a:t>á</a:t>
            </a:r>
            <a:r>
              <a:rPr b="1" lang="en-US" sz="3200" spc="-1" strike="noStrike">
                <a:solidFill>
                  <a:srgbClr val="ffff00"/>
                </a:solidFill>
                <a:latin typeface="Arial"/>
                <a:ea typeface="MS Mincho"/>
              </a:rPr>
              <a:t>h is the greatest, and All</a:t>
            </a:r>
            <a:r>
              <a:rPr b="1" lang="en-US" sz="3200" spc="-1" strike="noStrike">
                <a:solidFill>
                  <a:srgbClr val="ffff00"/>
                </a:solidFill>
                <a:latin typeface="Al-Arial"/>
                <a:ea typeface="MS Mincho"/>
              </a:rPr>
              <a:t>á</a:t>
            </a:r>
            <a:r>
              <a:rPr b="1" lang="en-US" sz="3200" spc="-1" strike="noStrike">
                <a:solidFill>
                  <a:srgbClr val="ffff00"/>
                </a:solidFill>
                <a:latin typeface="Arial"/>
                <a:ea typeface="MS Mincho"/>
              </a:rPr>
              <a:t>h knows what you do.</a:t>
            </a:r>
            <a:endParaRPr b="0" lang="en-US" sz="3200" spc="-1" strike="noStrike">
              <a:latin typeface="Arial"/>
            </a:endParaRPr>
          </a:p>
        </p:txBody>
      </p:sp>
      <p:sp>
        <p:nvSpPr>
          <p:cNvPr id="347"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348" name="Rectangle 2"/>
          <p:cNvSpPr/>
          <p:nvPr/>
        </p:nvSpPr>
        <p:spPr>
          <a:xfrm>
            <a:off x="642960" y="52149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0" lang="ar-AE" sz="5400" spc="-1" strike="noStrike">
                <a:solidFill>
                  <a:srgbClr val="ffffff"/>
                </a:solidFill>
                <a:latin typeface="Adobe Arabic"/>
                <a:cs typeface="Adobe Arabic"/>
              </a:rPr>
              <a:t>واقف ہے</a:t>
            </a:r>
            <a:r>
              <a:rPr b="0" lang="en-US" sz="5400" spc="-1" strike="noStrike">
                <a:solidFill>
                  <a:srgbClr val="ffffff"/>
                </a:solidFill>
                <a:latin typeface="Adobe Arabic"/>
              </a:rPr>
              <a:t> </a:t>
            </a:r>
            <a:endParaRPr b="0" lang="en-US" sz="5400" spc="-1" strike="noStrike">
              <a:latin typeface="Arial"/>
            </a:endParaRPr>
          </a:p>
        </p:txBody>
      </p:sp>
    </p:spTree>
  </p:cSld>
  <p:transition>
    <p:fade/>
  </p:transition>
</p:sld>
</file>

<file path=ppt/slides/slide7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9"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وَلَا تُجَادِلُوا أَهْلَ الْكِتَابِ إِلَّا بِالَّتِي هِيَ أَحْسَنُ</a:t>
            </a:r>
            <a:r>
              <a:rPr b="1" lang="en-US" sz="5400" spc="-1" strike="noStrike">
                <a:solidFill>
                  <a:srgbClr val="ffffff"/>
                </a:solidFill>
                <a:latin typeface="Arial"/>
              </a:rPr>
              <a:t> </a:t>
            </a:r>
            <a:endParaRPr b="0" lang="en-US" sz="5400" spc="-1" strike="noStrike">
              <a:solidFill>
                <a:srgbClr val="000000"/>
              </a:solidFill>
              <a:latin typeface="Arial"/>
            </a:endParaRPr>
          </a:p>
        </p:txBody>
      </p:sp>
      <p:sp>
        <p:nvSpPr>
          <p:cNvPr id="350" name="PlaceHolder 2"/>
          <p:cNvSpPr>
            <a:spLocks noGrp="1"/>
          </p:cNvSpPr>
          <p:nvPr>
            <p:ph type="subTitle"/>
          </p:nvPr>
        </p:nvSpPr>
        <p:spPr>
          <a:xfrm>
            <a:off x="179280" y="3886200"/>
            <a:ext cx="8713440" cy="1752120"/>
          </a:xfrm>
          <a:prstGeom prst="rect">
            <a:avLst/>
          </a:prstGeom>
          <a:noFill/>
          <a:ln w="9360">
            <a:noFill/>
          </a:ln>
        </p:spPr>
        <p:txBody>
          <a:bodyPr numCol="1" spcCol="0" anchor="t">
            <a:noAutofit/>
          </a:bodyPr>
          <a:p>
            <a:pPr algn="ctr">
              <a:lnSpc>
                <a:spcPct val="80000"/>
              </a:lnSpc>
              <a:spcBef>
                <a:spcPts val="641"/>
              </a:spcBef>
              <a:buNone/>
              <a:tabLst>
                <a:tab algn="l" pos="0"/>
              </a:tabLst>
            </a:pPr>
            <a:r>
              <a:rPr b="1" lang="en-US" sz="3200" spc="-1" strike="noStrike">
                <a:solidFill>
                  <a:srgbClr val="ffff00"/>
                </a:solidFill>
                <a:latin typeface="Arial"/>
                <a:ea typeface="MS Mincho"/>
              </a:rPr>
              <a:t>Do not dispute with the people of the book except with what is best,</a:t>
            </a:r>
            <a:endParaRPr b="0" lang="en-US" sz="3200" spc="-1" strike="noStrike">
              <a:latin typeface="Arial"/>
            </a:endParaRPr>
          </a:p>
        </p:txBody>
      </p:sp>
      <p:sp>
        <p:nvSpPr>
          <p:cNvPr id="351"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352" name="Rectangle 2"/>
          <p:cNvSpPr/>
          <p:nvPr/>
        </p:nvSpPr>
        <p:spPr>
          <a:xfrm>
            <a:off x="642960" y="52149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4000" spc="-1" strike="noStrike">
                <a:solidFill>
                  <a:srgbClr val="ffffff"/>
                </a:solidFill>
                <a:latin typeface="Adobe Arabic"/>
              </a:rPr>
              <a:t> اور ﴿اے مومنو﴾ اہل کتاب سے مناظرہ نہ کیا کرو مگر بہترین اندازسے</a:t>
            </a:r>
            <a:endParaRPr b="0" lang="en-US" sz="4000" spc="-1" strike="noStrike">
              <a:latin typeface="Arial"/>
            </a:endParaRPr>
          </a:p>
        </p:txBody>
      </p:sp>
    </p:spTree>
  </p:cSld>
  <p:transition>
    <p:fade/>
  </p:transition>
</p:sld>
</file>

<file path=ppt/slides/slide7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3"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en-US" sz="5400" spc="-1" strike="noStrike">
                <a:solidFill>
                  <a:srgbClr val="ffffff"/>
                </a:solidFill>
                <a:latin typeface="Arial"/>
              </a:rPr>
              <a:t> إِلَّا الَّذِينَ ظَلَمُوا مِنْهُمْ وَقُولُوا آمَنَّا بِالَّذِي أُنزِلَ إِلَيْنَا وَأُنزِلَ إِلَيْكُمْ</a:t>
            </a:r>
            <a:r>
              <a:rPr b="1" lang="en-US" sz="5400" spc="-1" strike="noStrike">
                <a:solidFill>
                  <a:srgbClr val="ffffff"/>
                </a:solidFill>
                <a:latin typeface="Arial"/>
              </a:rPr>
              <a:t> </a:t>
            </a:r>
            <a:endParaRPr b="0" lang="en-US" sz="5400" spc="-1" strike="noStrike">
              <a:solidFill>
                <a:srgbClr val="000000"/>
              </a:solidFill>
              <a:latin typeface="Arial"/>
            </a:endParaRPr>
          </a:p>
        </p:txBody>
      </p:sp>
      <p:sp>
        <p:nvSpPr>
          <p:cNvPr id="354" name="PlaceHolder 2"/>
          <p:cNvSpPr>
            <a:spLocks noGrp="1"/>
          </p:cNvSpPr>
          <p:nvPr>
            <p:ph type="subTitle"/>
          </p:nvPr>
        </p:nvSpPr>
        <p:spPr>
          <a:xfrm>
            <a:off x="179280" y="3886200"/>
            <a:ext cx="8713440" cy="1752120"/>
          </a:xfrm>
          <a:prstGeom prst="rect">
            <a:avLst/>
          </a:prstGeom>
          <a:noFill/>
          <a:ln w="9360">
            <a:noFill/>
          </a:ln>
        </p:spPr>
        <p:txBody>
          <a:bodyPr numCol="1" spcCol="0" anchor="t">
            <a:noAutofit/>
          </a:bodyPr>
          <a:p>
            <a:pPr algn="ctr">
              <a:lnSpc>
                <a:spcPct val="80000"/>
              </a:lnSpc>
              <a:spcBef>
                <a:spcPts val="641"/>
              </a:spcBef>
              <a:buNone/>
              <a:tabLst>
                <a:tab algn="l" pos="0"/>
              </a:tabLst>
            </a:pPr>
            <a:r>
              <a:rPr b="1" lang="en-US" sz="3200" spc="-1" strike="noStrike">
                <a:solidFill>
                  <a:srgbClr val="ffff00"/>
                </a:solidFill>
                <a:latin typeface="Arial"/>
                <a:ea typeface="MS Mincho"/>
              </a:rPr>
              <a:t>except those of them who act unjustly, and say: </a:t>
            </a:r>
            <a:r>
              <a:rPr b="1" lang="en-US" sz="3200" spc="-1" strike="noStrike">
                <a:solidFill>
                  <a:srgbClr val="ffff00"/>
                </a:solidFill>
                <a:latin typeface="Al-Arial"/>
                <a:ea typeface="MS Mincho"/>
              </a:rPr>
              <a:t>‘</a:t>
            </a:r>
            <a:r>
              <a:rPr b="1" lang="en-US" sz="3200" spc="-1" strike="noStrike">
                <a:solidFill>
                  <a:srgbClr val="ffff00"/>
                </a:solidFill>
                <a:latin typeface="Arial"/>
                <a:ea typeface="MS Mincho"/>
              </a:rPr>
              <a:t>We believe in what was revealed to us, and what was revealed to you;</a:t>
            </a:r>
            <a:endParaRPr b="0" lang="en-US" sz="3200" spc="-1" strike="noStrike">
              <a:latin typeface="Arial"/>
            </a:endParaRPr>
          </a:p>
        </p:txBody>
      </p:sp>
      <p:sp>
        <p:nvSpPr>
          <p:cNvPr id="355"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356" name="Rectangle 2"/>
          <p:cNvSpPr/>
          <p:nvPr/>
        </p:nvSpPr>
        <p:spPr>
          <a:xfrm>
            <a:off x="642960" y="52149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4000" spc="-1" strike="noStrike">
                <a:solidFill>
                  <a:srgbClr val="ffffff"/>
                </a:solidFill>
                <a:latin typeface="Adobe Arabic"/>
                <a:cs typeface="Adobe Arabic"/>
              </a:rPr>
              <a:t>ہم ایمان لائے اس پر جو ﴿کتاب﴾ ہم پراتری اور جو تم پراتری</a:t>
            </a:r>
            <a:endParaRPr b="0" lang="en-US" sz="4000" spc="-1" strike="noStrike">
              <a:latin typeface="Arial"/>
            </a:endParaRPr>
          </a:p>
        </p:txBody>
      </p:sp>
    </p:spTree>
  </p:cSld>
  <p:transition>
    <p:fade/>
  </p:transition>
</p:sld>
</file>

<file path=ppt/slides/slide7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7"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en-US" sz="5400" spc="-1" strike="noStrike">
                <a:solidFill>
                  <a:srgbClr val="ffffff"/>
                </a:solidFill>
                <a:latin typeface="Arial"/>
              </a:rPr>
              <a:t> وَإِلَهُنَا وَإِلَهُكُمْ وَاحِدٌ وَنَحْنُ لَهُ مُسْلِمُونَ</a:t>
            </a: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٤٦</a:t>
            </a:r>
            <a:r>
              <a:rPr b="1" lang="en-US" sz="5400" spc="-1" strike="noStrike">
                <a:solidFill>
                  <a:srgbClr val="ffffff"/>
                </a:solidFill>
                <a:latin typeface="Arial"/>
              </a:rPr>
              <a:t>(</a:t>
            </a:r>
            <a:endParaRPr b="0" lang="en-US" sz="5400" spc="-1" strike="noStrike">
              <a:solidFill>
                <a:srgbClr val="000000"/>
              </a:solidFill>
              <a:latin typeface="Arial"/>
            </a:endParaRPr>
          </a:p>
        </p:txBody>
      </p:sp>
      <p:sp>
        <p:nvSpPr>
          <p:cNvPr id="358" name="PlaceHolder 2"/>
          <p:cNvSpPr>
            <a:spLocks noGrp="1"/>
          </p:cNvSpPr>
          <p:nvPr>
            <p:ph type="subTitle"/>
          </p:nvPr>
        </p:nvSpPr>
        <p:spPr>
          <a:xfrm>
            <a:off x="179280" y="3886200"/>
            <a:ext cx="8713440" cy="1752120"/>
          </a:xfrm>
          <a:prstGeom prst="rect">
            <a:avLst/>
          </a:prstGeom>
          <a:noFill/>
          <a:ln w="9360">
            <a:noFill/>
          </a:ln>
        </p:spPr>
        <p:txBody>
          <a:bodyPr numCol="1" spcCol="0" anchor="t">
            <a:noAutofit/>
          </a:bodyPr>
          <a:p>
            <a:pPr algn="ctr">
              <a:lnSpc>
                <a:spcPct val="80000"/>
              </a:lnSpc>
              <a:spcBef>
                <a:spcPts val="641"/>
              </a:spcBef>
              <a:buNone/>
              <a:tabLst>
                <a:tab algn="l" pos="0"/>
              </a:tabLst>
            </a:pPr>
            <a:r>
              <a:rPr b="1" lang="en-US" sz="3200" spc="-1" strike="noStrike">
                <a:solidFill>
                  <a:srgbClr val="ffff00"/>
                </a:solidFill>
                <a:latin typeface="Arial"/>
                <a:ea typeface="MS Mincho"/>
              </a:rPr>
              <a:t>our God and your God is one, and to Him we submit.</a:t>
            </a:r>
            <a:r>
              <a:rPr b="1" lang="en-US" sz="3200" spc="-1" strike="noStrike">
                <a:solidFill>
                  <a:srgbClr val="ffff00"/>
                </a:solidFill>
                <a:latin typeface="Al-Arial"/>
                <a:ea typeface="MS Mincho"/>
              </a:rPr>
              <a:t>’</a:t>
            </a:r>
            <a:endParaRPr b="0" lang="en-US" sz="3200" spc="-1" strike="noStrike">
              <a:latin typeface="Arial"/>
            </a:endParaRPr>
          </a:p>
        </p:txBody>
      </p:sp>
      <p:sp>
        <p:nvSpPr>
          <p:cNvPr id="359"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360" name="Rectangle 2"/>
          <p:cNvSpPr/>
          <p:nvPr/>
        </p:nvSpPr>
        <p:spPr>
          <a:xfrm>
            <a:off x="642960" y="52149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3600" spc="-1" strike="noStrike">
                <a:solidFill>
                  <a:srgbClr val="ffffff"/>
                </a:solidFill>
                <a:latin typeface="Adobe Arabic"/>
                <a:cs typeface="Adobe Arabic"/>
              </a:rPr>
              <a:t>اور ہمارا اور تمہارا معبود ایک ہی ہے. اور ہم اسی کے فرمانبردار ہیں</a:t>
            </a:r>
            <a:endParaRPr b="0" lang="en-US" sz="3600" spc="-1" strike="noStrike">
              <a:latin typeface="Arial"/>
            </a:endParaRPr>
          </a:p>
        </p:txBody>
      </p:sp>
    </p:spTree>
  </p:cSld>
  <p:transition>
    <p:fade/>
  </p:transition>
</p:sld>
</file>

<file path=ppt/slides/slide7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1"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وَكَذَلِكَ أَنزَلْنَا إِلَيْكَ الْكِتَابَ</a:t>
            </a:r>
            <a:r>
              <a:rPr b="1" lang="en-US" sz="5400" spc="-1" strike="noStrike">
                <a:solidFill>
                  <a:srgbClr val="ffffff"/>
                </a:solidFill>
                <a:latin typeface="Arial"/>
              </a:rPr>
              <a:t> </a:t>
            </a:r>
            <a:endParaRPr b="0" lang="en-US" sz="5400" spc="-1" strike="noStrike">
              <a:solidFill>
                <a:srgbClr val="000000"/>
              </a:solidFill>
              <a:latin typeface="Arial"/>
            </a:endParaRPr>
          </a:p>
        </p:txBody>
      </p:sp>
      <p:sp>
        <p:nvSpPr>
          <p:cNvPr id="362" name="PlaceHolder 2"/>
          <p:cNvSpPr>
            <a:spLocks noGrp="1"/>
          </p:cNvSpPr>
          <p:nvPr>
            <p:ph type="subTitle"/>
          </p:nvPr>
        </p:nvSpPr>
        <p:spPr>
          <a:xfrm>
            <a:off x="179280" y="3886200"/>
            <a:ext cx="8713440" cy="1752120"/>
          </a:xfrm>
          <a:prstGeom prst="rect">
            <a:avLst/>
          </a:prstGeom>
          <a:noFill/>
          <a:ln w="9360">
            <a:noFill/>
          </a:ln>
        </p:spPr>
        <p:txBody>
          <a:bodyPr numCol="1" spcCol="0" anchor="t">
            <a:noAutofit/>
          </a:bodyPr>
          <a:p>
            <a:pPr algn="ctr">
              <a:lnSpc>
                <a:spcPct val="80000"/>
              </a:lnSpc>
              <a:spcBef>
                <a:spcPts val="641"/>
              </a:spcBef>
              <a:buNone/>
              <a:tabLst>
                <a:tab algn="l" pos="0"/>
              </a:tabLst>
            </a:pPr>
            <a:r>
              <a:rPr b="1" lang="en-US" sz="3200" spc="-1" strike="noStrike">
                <a:solidFill>
                  <a:srgbClr val="ffff00"/>
                </a:solidFill>
                <a:latin typeface="Arial"/>
                <a:ea typeface="MS Mincho"/>
              </a:rPr>
              <a:t>Thus We have revealed to you the book.</a:t>
            </a:r>
            <a:endParaRPr b="0" lang="en-US" sz="3200" spc="-1" strike="noStrike">
              <a:latin typeface="Arial"/>
            </a:endParaRPr>
          </a:p>
          <a:p>
            <a:pPr algn="ctr">
              <a:lnSpc>
                <a:spcPct val="80000"/>
              </a:lnSpc>
              <a:spcBef>
                <a:spcPts val="641"/>
              </a:spcBef>
              <a:buNone/>
              <a:tabLst>
                <a:tab algn="l" pos="0"/>
              </a:tabLst>
            </a:pPr>
            <a:endParaRPr b="0" lang="en-US" sz="3200" spc="-1" strike="noStrike">
              <a:latin typeface="Arial"/>
            </a:endParaRPr>
          </a:p>
        </p:txBody>
      </p:sp>
      <p:sp>
        <p:nvSpPr>
          <p:cNvPr id="363"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364" name="Rectangle 2"/>
          <p:cNvSpPr/>
          <p:nvPr/>
        </p:nvSpPr>
        <p:spPr>
          <a:xfrm>
            <a:off x="642960" y="507204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4000" spc="-1" strike="noStrike">
                <a:solidFill>
                  <a:srgbClr val="ffffff"/>
                </a:solidFill>
                <a:latin typeface="Adobe Arabic"/>
                <a:cs typeface="Adobe Arabic"/>
              </a:rPr>
              <a:t>اسی طرح ہم نے تم پر کتاب نازل کی ہے</a:t>
            </a:r>
            <a:endParaRPr b="0" lang="en-US" sz="4000" spc="-1" strike="noStrike">
              <a:latin typeface="Arial"/>
            </a:endParaRPr>
          </a:p>
        </p:txBody>
      </p:sp>
      <p:sp>
        <p:nvSpPr>
          <p:cNvPr id="365" name="Rectangle 7"/>
          <p:cNvSpPr/>
          <p:nvPr/>
        </p:nvSpPr>
        <p:spPr>
          <a:xfrm>
            <a:off x="3543120" y="3244680"/>
            <a:ext cx="2057400" cy="364680"/>
          </a:xfrm>
          <a:prstGeom prst="rect">
            <a:avLst/>
          </a:prstGeom>
          <a:noFill/>
          <a:ln w="9525">
            <a:noFill/>
          </a:ln>
        </p:spPr>
        <p:style>
          <a:lnRef idx="0"/>
          <a:fillRef idx="0"/>
          <a:effectRef idx="0"/>
          <a:fontRef idx="minor"/>
        </p:style>
        <p:txBody>
          <a:bodyPr wrap="none" lIns="90000" rIns="90000" tIns="45000" bIns="45000" anchor="t">
            <a:spAutoFit/>
          </a:bodyPr>
          <a:p>
            <a:pPr>
              <a:lnSpc>
                <a:spcPct val="100000"/>
              </a:lnSpc>
              <a:buNone/>
            </a:pPr>
            <a:r>
              <a:rPr b="0" lang="ar-AE" sz="1800" spc="-1" strike="noStrike">
                <a:solidFill>
                  <a:srgbClr val="000000"/>
                </a:solidFill>
                <a:latin typeface="Arial"/>
                <a:cs typeface="Simplified Arabic"/>
              </a:rPr>
              <a:t>اور ﴿اے رسول(ص)</a:t>
            </a:r>
            <a:r>
              <a:rPr b="0" lang="ar-AE" sz="1800" spc="-1" strike="noStrike">
                <a:solidFill>
                  <a:srgbClr val="000000"/>
                </a:solidFill>
                <a:latin typeface="Arial"/>
                <a:cs typeface="Simplified Arabic"/>
              </a:rPr>
              <a:t>﴾ </a:t>
            </a:r>
            <a:endParaRPr b="0" lang="en-US" sz="1800" spc="-1" strike="noStrike">
              <a:latin typeface="Arial"/>
            </a:endParaRPr>
          </a:p>
        </p:txBody>
      </p:sp>
    </p:spTree>
  </p:cSld>
  <p:transition>
    <p:fade/>
  </p:transition>
</p:sld>
</file>

<file path=ppt/slides/slide7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6"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en-US" sz="5400" spc="-1" strike="noStrike">
                <a:solidFill>
                  <a:srgbClr val="ffffff"/>
                </a:solidFill>
                <a:latin typeface="Arial"/>
              </a:rPr>
              <a:t> فَالَّذِينَ آتَيْنَاهُمُ الْكِتَابَ يُؤْمِنُونَ بِهِ وَمِنْ هَؤُلَاء مَن يُؤْمِنُ بِهِ</a:t>
            </a:r>
            <a:r>
              <a:rPr b="1" lang="en-US" sz="5400" spc="-1" strike="noStrike">
                <a:solidFill>
                  <a:srgbClr val="ffffff"/>
                </a:solidFill>
                <a:latin typeface="Arial"/>
              </a:rPr>
              <a:t> </a:t>
            </a:r>
            <a:endParaRPr b="0" lang="en-US" sz="5400" spc="-1" strike="noStrike">
              <a:solidFill>
                <a:srgbClr val="000000"/>
              </a:solidFill>
              <a:latin typeface="Arial"/>
            </a:endParaRPr>
          </a:p>
        </p:txBody>
      </p:sp>
      <p:sp>
        <p:nvSpPr>
          <p:cNvPr id="367" name="PlaceHolder 2"/>
          <p:cNvSpPr>
            <a:spLocks noGrp="1"/>
          </p:cNvSpPr>
          <p:nvPr>
            <p:ph type="subTitle"/>
          </p:nvPr>
        </p:nvSpPr>
        <p:spPr>
          <a:xfrm>
            <a:off x="179280" y="3886200"/>
            <a:ext cx="8713440" cy="1752120"/>
          </a:xfrm>
          <a:prstGeom prst="rect">
            <a:avLst/>
          </a:prstGeom>
          <a:noFill/>
          <a:ln w="9360">
            <a:noFill/>
          </a:ln>
        </p:spPr>
        <p:txBody>
          <a:bodyPr numCol="1" spcCol="0" anchor="t">
            <a:noAutofit/>
          </a:bodyPr>
          <a:p>
            <a:pPr algn="ctr">
              <a:lnSpc>
                <a:spcPct val="80000"/>
              </a:lnSpc>
              <a:spcBef>
                <a:spcPts val="641"/>
              </a:spcBef>
              <a:buNone/>
              <a:tabLst>
                <a:tab algn="l" pos="0"/>
              </a:tabLst>
            </a:pPr>
            <a:r>
              <a:rPr b="1" lang="en-US" sz="3200" spc="-1" strike="noStrike">
                <a:solidFill>
                  <a:srgbClr val="ffff00"/>
                </a:solidFill>
                <a:latin typeface="Arial"/>
                <a:ea typeface="MS Mincho"/>
              </a:rPr>
              <a:t>Those whom we have given the book believe in it, and of these (Jews and Christians) there are those who believe in it;</a:t>
            </a:r>
            <a:endParaRPr b="0" lang="en-US" sz="3200" spc="-1" strike="noStrike">
              <a:latin typeface="Arial"/>
            </a:endParaRPr>
          </a:p>
          <a:p>
            <a:pPr algn="ctr">
              <a:lnSpc>
                <a:spcPct val="80000"/>
              </a:lnSpc>
              <a:spcBef>
                <a:spcPts val="641"/>
              </a:spcBef>
              <a:buNone/>
              <a:tabLst>
                <a:tab algn="l" pos="0"/>
              </a:tabLst>
            </a:pPr>
            <a:endParaRPr b="0" lang="en-US" sz="3200" spc="-1" strike="noStrike">
              <a:latin typeface="Arial"/>
            </a:endParaRPr>
          </a:p>
        </p:txBody>
      </p:sp>
      <p:sp>
        <p:nvSpPr>
          <p:cNvPr id="368"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369" name="Rectangle 2"/>
          <p:cNvSpPr/>
          <p:nvPr/>
        </p:nvSpPr>
        <p:spPr>
          <a:xfrm>
            <a:off x="642960" y="52149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3200" spc="-1" strike="noStrike">
                <a:solidFill>
                  <a:srgbClr val="ffffff"/>
                </a:solidFill>
                <a:latin typeface="Adobe Arabic"/>
              </a:rPr>
              <a:t> جیسے تم سے پہلے لوگوں پر کتاب نازل کی وہ اس پر بھی ایمان رکھتے ہیں</a:t>
            </a:r>
            <a:endParaRPr b="0" lang="en-US" sz="3200" spc="-1" strike="noStrike">
              <a:latin typeface="Arial"/>
            </a:endParaRPr>
          </a:p>
        </p:txBody>
      </p:sp>
    </p:spTree>
  </p:cSld>
  <p:transition>
    <p:fade/>
  </p:transition>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9"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مَن كَانَ يَرْجُو لِقَاء اللَّهِ فَإِنَّ أَجَلَ اللَّهِ لَآتٍ وَهُوَ السَّمِيعُ الْعَلِيمُ</a:t>
            </a: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٥</a:t>
            </a:r>
            <a:r>
              <a:rPr b="1" lang="en-US" sz="5400" spc="-1" strike="noStrike">
                <a:solidFill>
                  <a:srgbClr val="ffffff"/>
                </a:solidFill>
                <a:latin typeface="Arial"/>
              </a:rPr>
              <a:t>(</a:t>
            </a:r>
            <a:endParaRPr b="0" lang="en-US" sz="5400" spc="-1" strike="noStrike">
              <a:solidFill>
                <a:srgbClr val="000000"/>
              </a:solidFill>
              <a:latin typeface="Arial"/>
            </a:endParaRPr>
          </a:p>
        </p:txBody>
      </p:sp>
      <p:sp>
        <p:nvSpPr>
          <p:cNvPr id="80" name="PlaceHolder 2"/>
          <p:cNvSpPr>
            <a:spLocks noGrp="1"/>
          </p:cNvSpPr>
          <p:nvPr>
            <p:ph type="subTitle"/>
          </p:nvPr>
        </p:nvSpPr>
        <p:spPr>
          <a:xfrm>
            <a:off x="0" y="3143160"/>
            <a:ext cx="91436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Whoever hopes for the meeting with All</a:t>
            </a:r>
            <a:r>
              <a:rPr b="1" lang="en-US" sz="3200" spc="-1" strike="noStrike">
                <a:solidFill>
                  <a:srgbClr val="ffff00"/>
                </a:solidFill>
                <a:latin typeface="Al-Arial"/>
                <a:ea typeface="MS Mincho"/>
              </a:rPr>
              <a:t>á</a:t>
            </a:r>
            <a:r>
              <a:rPr b="1" lang="en-US" sz="3200" spc="-1" strike="noStrike">
                <a:solidFill>
                  <a:srgbClr val="ffff00"/>
                </a:solidFill>
                <a:latin typeface="Arial"/>
                <a:ea typeface="MS Mincho"/>
              </a:rPr>
              <a:t>h, then surely the term appointed with All</a:t>
            </a:r>
            <a:r>
              <a:rPr b="1" lang="en-US" sz="3200" spc="-1" strike="noStrike">
                <a:solidFill>
                  <a:srgbClr val="ffff00"/>
                </a:solidFill>
                <a:latin typeface="Al-Arial"/>
                <a:ea typeface="MS Mincho"/>
              </a:rPr>
              <a:t>á</a:t>
            </a:r>
            <a:r>
              <a:rPr b="1" lang="en-US" sz="3200" spc="-1" strike="noStrike">
                <a:solidFill>
                  <a:srgbClr val="ffff00"/>
                </a:solidFill>
                <a:latin typeface="Arial"/>
                <a:ea typeface="MS Mincho"/>
              </a:rPr>
              <a:t>h will come, and He is the All</a:t>
            </a:r>
            <a:r>
              <a:rPr b="1" lang="en-US" sz="3200" spc="-1" strike="noStrike">
                <a:solidFill>
                  <a:srgbClr val="ffff00"/>
                </a:solidFill>
                <a:latin typeface="Al-Arial"/>
                <a:ea typeface="MS Mincho"/>
              </a:rPr>
              <a:t>­</a:t>
            </a:r>
            <a:r>
              <a:rPr b="1" lang="en-US" sz="3200" spc="-1" strike="noStrike">
                <a:solidFill>
                  <a:srgbClr val="ffff00"/>
                </a:solidFill>
                <a:latin typeface="Arial"/>
                <a:ea typeface="MS Mincho"/>
              </a:rPr>
              <a:t>Hearing, All</a:t>
            </a:r>
            <a:r>
              <a:rPr b="1" lang="en-US" sz="3200" spc="-1" strike="noStrike">
                <a:solidFill>
                  <a:srgbClr val="ffff00"/>
                </a:solidFill>
                <a:latin typeface="Al-Arial"/>
                <a:ea typeface="MS Mincho"/>
              </a:rPr>
              <a:t>­</a:t>
            </a:r>
            <a:r>
              <a:rPr b="1" lang="en-US" sz="3200" spc="-1" strike="noStrike">
                <a:solidFill>
                  <a:srgbClr val="ffff00"/>
                </a:solidFill>
                <a:latin typeface="Arial"/>
                <a:ea typeface="MS Mincho"/>
              </a:rPr>
              <a:t>Knowing.</a:t>
            </a:r>
            <a:endParaRPr b="0" lang="en-US" sz="3200" spc="-1" strike="noStrike">
              <a:latin typeface="Arial"/>
            </a:endParaRPr>
          </a:p>
        </p:txBody>
      </p:sp>
      <p:sp>
        <p:nvSpPr>
          <p:cNvPr id="81"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82" name="Rectangle 2"/>
          <p:cNvSpPr/>
          <p:nvPr/>
        </p:nvSpPr>
        <p:spPr>
          <a:xfrm>
            <a:off x="642960" y="50007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4000" spc="-1" strike="noStrike">
                <a:solidFill>
                  <a:srgbClr val="ffffff"/>
                </a:solidFill>
                <a:latin typeface="Adobe Arabic"/>
                <a:cs typeface="Adobe Arabic"/>
              </a:rPr>
              <a:t>جو شخص خدا سے ملنے کی امید رکھتا ہے تو یقیناً خدا کا مقررہ وقت آنے والا ہے اور وہ سننے والا جاننے والا ہے</a:t>
            </a:r>
            <a:r>
              <a:rPr b="1" lang="en-US" sz="4000" spc="-1" strike="noStrike">
                <a:solidFill>
                  <a:srgbClr val="ffffff"/>
                </a:solidFill>
                <a:latin typeface="Adobe Arabic"/>
              </a:rPr>
              <a:t> </a:t>
            </a:r>
            <a:endParaRPr b="0" lang="en-US" sz="4000" spc="-1" strike="noStrike">
              <a:latin typeface="Arial"/>
            </a:endParaRPr>
          </a:p>
        </p:txBody>
      </p:sp>
    </p:spTree>
  </p:cSld>
  <p:transition>
    <p:fade/>
  </p:transition>
</p:sld>
</file>

<file path=ppt/slides/slide8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0"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en-US" sz="5400" spc="-1" strike="noStrike">
                <a:solidFill>
                  <a:srgbClr val="ffffff"/>
                </a:solidFill>
                <a:latin typeface="Arial"/>
              </a:rPr>
              <a:t> وَمَا يَجْحَدُ بِآيَاتِنَا إِلَّا الْكَافِرُونَ</a:t>
            </a:r>
            <a:r>
              <a:rPr b="1" lang="en-US" sz="5400" spc="-1" strike="noStrike">
                <a:solidFill>
                  <a:srgbClr val="ffffff"/>
                </a:solidFill>
                <a:latin typeface="Arial"/>
              </a:rPr>
              <a:t> </a:t>
            </a:r>
            <a:b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٤٧</a:t>
            </a:r>
            <a:r>
              <a:rPr b="1" lang="en-US" sz="5400" spc="-1" strike="noStrike">
                <a:solidFill>
                  <a:srgbClr val="ffffff"/>
                </a:solidFill>
                <a:latin typeface="Arial"/>
              </a:rPr>
              <a:t>(</a:t>
            </a:r>
            <a:endParaRPr b="0" lang="en-US" sz="5400" spc="-1" strike="noStrike">
              <a:solidFill>
                <a:srgbClr val="000000"/>
              </a:solidFill>
              <a:latin typeface="Arial"/>
            </a:endParaRPr>
          </a:p>
        </p:txBody>
      </p:sp>
      <p:sp>
        <p:nvSpPr>
          <p:cNvPr id="371" name="PlaceHolder 2"/>
          <p:cNvSpPr>
            <a:spLocks noGrp="1"/>
          </p:cNvSpPr>
          <p:nvPr>
            <p:ph type="subTitle"/>
          </p:nvPr>
        </p:nvSpPr>
        <p:spPr>
          <a:xfrm>
            <a:off x="179280" y="3886200"/>
            <a:ext cx="8713440" cy="1752120"/>
          </a:xfrm>
          <a:prstGeom prst="rect">
            <a:avLst/>
          </a:prstGeom>
          <a:noFill/>
          <a:ln w="9360">
            <a:noFill/>
          </a:ln>
        </p:spPr>
        <p:txBody>
          <a:bodyPr numCol="1" spcCol="0" anchor="t">
            <a:noAutofit/>
          </a:bodyPr>
          <a:p>
            <a:pPr algn="ctr">
              <a:lnSpc>
                <a:spcPct val="80000"/>
              </a:lnSpc>
              <a:spcBef>
                <a:spcPts val="641"/>
              </a:spcBef>
              <a:buNone/>
              <a:tabLst>
                <a:tab algn="l" pos="0"/>
              </a:tabLst>
            </a:pPr>
            <a:r>
              <a:rPr b="1" lang="en-US" sz="3200" spc="-1" strike="noStrike">
                <a:solidFill>
                  <a:srgbClr val="ffff00"/>
                </a:solidFill>
                <a:latin typeface="Arial"/>
                <a:ea typeface="MS Mincho"/>
              </a:rPr>
              <a:t>and none deny Our signs except the disbelievers.</a:t>
            </a:r>
            <a:endParaRPr b="0" lang="en-US" sz="3200" spc="-1" strike="noStrike">
              <a:latin typeface="Arial"/>
            </a:endParaRPr>
          </a:p>
        </p:txBody>
      </p:sp>
      <p:sp>
        <p:nvSpPr>
          <p:cNvPr id="372"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373" name="Rectangle 2"/>
          <p:cNvSpPr/>
          <p:nvPr/>
        </p:nvSpPr>
        <p:spPr>
          <a:xfrm>
            <a:off x="642960" y="507204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3600" spc="-1" strike="noStrike">
                <a:solidFill>
                  <a:srgbClr val="ffffff"/>
                </a:solidFill>
                <a:latin typeface="Adobe Arabic"/>
                <a:cs typeface="Adobe Arabic"/>
              </a:rPr>
              <a:t>بعض اس پر ایمان رکھتے ہیں اور ہماری آتیوں کا سوائے کافروں کے کوئی انکار نہیں کرتا</a:t>
            </a:r>
            <a:endParaRPr b="0" lang="en-US" sz="3600" spc="-1" strike="noStrike">
              <a:latin typeface="Arial"/>
            </a:endParaRPr>
          </a:p>
        </p:txBody>
      </p:sp>
    </p:spTree>
  </p:cSld>
  <p:transition>
    <p:fade/>
  </p:transition>
</p:sld>
</file>

<file path=ppt/slides/slide8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4" name="PlaceHolder 1"/>
          <p:cNvSpPr>
            <a:spLocks noGrp="1"/>
          </p:cNvSpPr>
          <p:nvPr>
            <p:ph type="title"/>
          </p:nvPr>
        </p:nvSpPr>
        <p:spPr>
          <a:xfrm>
            <a:off x="685800" y="1571760"/>
            <a:ext cx="7772040" cy="1469520"/>
          </a:xfrm>
          <a:prstGeom prst="rect">
            <a:avLst/>
          </a:prstGeom>
          <a:noFill/>
          <a:ln w="9360">
            <a:noFill/>
          </a:ln>
        </p:spPr>
        <p:txBody>
          <a:bodyPr numCol="1" spcCol="0" anchor="ctr">
            <a:noAutofit/>
          </a:bodyPr>
          <a:p>
            <a:pPr algn="ctr" rtl="1">
              <a:lnSpc>
                <a:spcPct val="115000"/>
              </a:lnSpc>
              <a:buNone/>
            </a:pPr>
            <a:r>
              <a:rPr b="1" lang="ar-SA" sz="4800" spc="-1" strike="noStrike">
                <a:solidFill>
                  <a:srgbClr val="ffffff"/>
                </a:solidFill>
                <a:latin typeface="Arial"/>
                <a:cs typeface="Simplified Arabic"/>
              </a:rPr>
              <a:t>وَمَا كُنتَ تَتْلُو مِن قَبْلِهِ مِن كِتَابٍ وَلَا تَخُطُّهُ بِيَمِينِكَ إِذًا لَّارْتَابَ الْمُبْطِلُونَ</a:t>
            </a:r>
            <a:br/>
            <a:r>
              <a:rPr b="1" lang="en-US" sz="4800" spc="-1" strike="noStrike">
                <a:solidFill>
                  <a:srgbClr val="ffffff"/>
                </a:solidFill>
                <a:latin typeface="Arial"/>
              </a:rPr>
              <a:t>)</a:t>
            </a:r>
            <a:r>
              <a:rPr b="1" lang="en-US" sz="4800" spc="-1" strike="noStrike">
                <a:solidFill>
                  <a:srgbClr val="ffffff"/>
                </a:solidFill>
                <a:latin typeface="Arial"/>
              </a:rPr>
              <a:t> </a:t>
            </a:r>
            <a:r>
              <a:rPr b="1" lang="ar-SA" sz="4800" spc="-1" strike="noStrike">
                <a:solidFill>
                  <a:srgbClr val="ffffff"/>
                </a:solidFill>
                <a:latin typeface="Arial"/>
                <a:cs typeface="Arial"/>
              </a:rPr>
              <a:t>٤٨</a:t>
            </a:r>
            <a:r>
              <a:rPr b="1" lang="en-US" sz="4800" spc="-1" strike="noStrike">
                <a:solidFill>
                  <a:srgbClr val="ffffff"/>
                </a:solidFill>
                <a:latin typeface="Arial"/>
              </a:rPr>
              <a:t>(</a:t>
            </a:r>
            <a:endParaRPr b="0" lang="en-US" sz="4800" spc="-1" strike="noStrike">
              <a:solidFill>
                <a:srgbClr val="000000"/>
              </a:solidFill>
              <a:latin typeface="Arial"/>
            </a:endParaRPr>
          </a:p>
        </p:txBody>
      </p:sp>
      <p:sp>
        <p:nvSpPr>
          <p:cNvPr id="375" name="PlaceHolder 2"/>
          <p:cNvSpPr>
            <a:spLocks noGrp="1"/>
          </p:cNvSpPr>
          <p:nvPr>
            <p:ph type="subTitle"/>
          </p:nvPr>
        </p:nvSpPr>
        <p:spPr>
          <a:xfrm>
            <a:off x="179280" y="3714840"/>
            <a:ext cx="8713440" cy="1752120"/>
          </a:xfrm>
          <a:prstGeom prst="rect">
            <a:avLst/>
          </a:prstGeom>
          <a:noFill/>
          <a:ln w="9360">
            <a:noFill/>
          </a:ln>
        </p:spPr>
        <p:txBody>
          <a:bodyPr numCol="1" spcCol="0" anchor="t">
            <a:noAutofit/>
          </a:bodyPr>
          <a:p>
            <a:pPr algn="ctr">
              <a:lnSpc>
                <a:spcPct val="80000"/>
              </a:lnSpc>
              <a:spcBef>
                <a:spcPts val="561"/>
              </a:spcBef>
              <a:buNone/>
              <a:tabLst>
                <a:tab algn="l" pos="0"/>
              </a:tabLst>
            </a:pPr>
            <a:r>
              <a:rPr b="1" lang="en-US" sz="2800" spc="-1" strike="noStrike">
                <a:solidFill>
                  <a:srgbClr val="ffff00"/>
                </a:solidFill>
                <a:latin typeface="Arial"/>
                <a:ea typeface="MS Mincho"/>
              </a:rPr>
              <a:t>You did not recite any book before it, nor did you transcribe one with your right hand, for then those who follow untruth would have doubted.</a:t>
            </a:r>
            <a:endParaRPr b="0" lang="en-US" sz="2800" spc="-1" strike="noStrike">
              <a:latin typeface="Arial"/>
            </a:endParaRPr>
          </a:p>
        </p:txBody>
      </p:sp>
      <p:sp>
        <p:nvSpPr>
          <p:cNvPr id="376"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377" name="Rectangle 2"/>
          <p:cNvSpPr/>
          <p:nvPr/>
        </p:nvSpPr>
        <p:spPr>
          <a:xfrm>
            <a:off x="642960" y="514368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3600" spc="-1" strike="noStrike">
                <a:solidFill>
                  <a:srgbClr val="ffffff"/>
                </a:solidFill>
                <a:latin typeface="Adobe Arabic"/>
                <a:cs typeface="Adobe Arabic"/>
              </a:rPr>
              <a:t>اور نہ اپنے ہاتھ سے لکھا کرتے تھے ایسا ہوتا تو یہ جھوٹے ضرور شک کرتے</a:t>
            </a:r>
            <a:endParaRPr b="0" lang="en-US" sz="3600" spc="-1" strike="noStrike">
              <a:latin typeface="Arial"/>
            </a:endParaRPr>
          </a:p>
        </p:txBody>
      </p:sp>
    </p:spTree>
  </p:cSld>
  <p:transition>
    <p:fade/>
  </p:transition>
</p:sld>
</file>

<file path=ppt/slides/slide8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8" name="PlaceHolder 1"/>
          <p:cNvSpPr>
            <a:spLocks noGrp="1"/>
          </p:cNvSpPr>
          <p:nvPr>
            <p:ph type="title"/>
          </p:nvPr>
        </p:nvSpPr>
        <p:spPr>
          <a:xfrm>
            <a:off x="685800" y="157176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بَلْ هُوَ آيَاتٌ بَيِّنَاتٌ فِي صُدُورِ الَّذِينَ أُوتُوا الْعِلْمَ وَمَا يَجْحَدُ بِآيَاتِنَا إِلَّا الظَّالِمُونَ</a:t>
            </a: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٤٩</a:t>
            </a:r>
            <a:r>
              <a:rPr b="1" lang="en-US" sz="5400" spc="-1" strike="noStrike">
                <a:solidFill>
                  <a:srgbClr val="ffffff"/>
                </a:solidFill>
                <a:latin typeface="Arial"/>
              </a:rPr>
              <a:t>(</a:t>
            </a:r>
            <a:endParaRPr b="0" lang="en-US" sz="5400" spc="-1" strike="noStrike">
              <a:solidFill>
                <a:srgbClr val="000000"/>
              </a:solidFill>
              <a:latin typeface="Arial"/>
            </a:endParaRPr>
          </a:p>
        </p:txBody>
      </p:sp>
      <p:sp>
        <p:nvSpPr>
          <p:cNvPr id="379" name="PlaceHolder 2"/>
          <p:cNvSpPr>
            <a:spLocks noGrp="1"/>
          </p:cNvSpPr>
          <p:nvPr>
            <p:ph type="subTitle"/>
          </p:nvPr>
        </p:nvSpPr>
        <p:spPr>
          <a:xfrm>
            <a:off x="179280" y="3857760"/>
            <a:ext cx="8713440" cy="1752120"/>
          </a:xfrm>
          <a:prstGeom prst="rect">
            <a:avLst/>
          </a:prstGeom>
          <a:noFill/>
          <a:ln w="9360">
            <a:noFill/>
          </a:ln>
        </p:spPr>
        <p:txBody>
          <a:bodyPr numCol="1" spcCol="0" anchor="t">
            <a:noAutofit/>
          </a:bodyPr>
          <a:p>
            <a:pPr algn="ctr">
              <a:lnSpc>
                <a:spcPct val="80000"/>
              </a:lnSpc>
              <a:spcBef>
                <a:spcPts val="641"/>
              </a:spcBef>
              <a:buNone/>
              <a:tabLst>
                <a:tab algn="l" pos="0"/>
              </a:tabLst>
            </a:pPr>
            <a:r>
              <a:rPr b="1" lang="en-US" sz="3200" spc="-1" strike="noStrike">
                <a:solidFill>
                  <a:srgbClr val="ffff00"/>
                </a:solidFill>
                <a:latin typeface="Arial"/>
                <a:ea typeface="MS Mincho"/>
              </a:rPr>
              <a:t>Nay! It is a clear sign in the hearts of those who have been given knowledge; and none dispute Our signs except the unjust.</a:t>
            </a:r>
            <a:endParaRPr b="0" lang="en-US" sz="3200" spc="-1" strike="noStrike">
              <a:latin typeface="Arial"/>
            </a:endParaRPr>
          </a:p>
        </p:txBody>
      </p:sp>
      <p:sp>
        <p:nvSpPr>
          <p:cNvPr id="380"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381" name="Rectangle 2"/>
          <p:cNvSpPr/>
          <p:nvPr/>
        </p:nvSpPr>
        <p:spPr>
          <a:xfrm>
            <a:off x="728640" y="514368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4000" spc="-1" strike="noStrike">
                <a:solidFill>
                  <a:srgbClr val="ffffff"/>
                </a:solidFill>
                <a:latin typeface="Adobe Arabic"/>
                <a:cs typeface="Adobe Arabic"/>
              </a:rPr>
              <a:t>ہے اورسرکشوں کے سواکوئی ہماری آیتوں کا منکر نہیں</a:t>
            </a:r>
            <a:endParaRPr b="0" lang="en-US" sz="4000" spc="-1" strike="noStrike">
              <a:latin typeface="Arial"/>
            </a:endParaRPr>
          </a:p>
        </p:txBody>
      </p:sp>
    </p:spTree>
  </p:cSld>
  <p:transition>
    <p:fade/>
  </p:transition>
</p:sld>
</file>

<file path=ppt/slides/slide8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2" name="PlaceHolder 1"/>
          <p:cNvSpPr>
            <a:spLocks noGrp="1"/>
          </p:cNvSpPr>
          <p:nvPr>
            <p:ph type="title"/>
          </p:nvPr>
        </p:nvSpPr>
        <p:spPr>
          <a:xfrm>
            <a:off x="685800" y="1571760"/>
            <a:ext cx="7772040" cy="1469520"/>
          </a:xfrm>
          <a:prstGeom prst="rect">
            <a:avLst/>
          </a:prstGeom>
          <a:noFill/>
          <a:ln w="9360">
            <a:noFill/>
          </a:ln>
        </p:spPr>
        <p:txBody>
          <a:bodyPr numCol="1" spcCol="0" anchor="ctr">
            <a:noAutofit/>
          </a:bodyPr>
          <a:p>
            <a:pPr algn="ctr" rtl="1">
              <a:lnSpc>
                <a:spcPct val="115000"/>
              </a:lnSpc>
              <a:buNone/>
            </a:pPr>
            <a:r>
              <a:rPr b="1" lang="ar-SA" sz="4400" spc="-1" strike="noStrike">
                <a:solidFill>
                  <a:srgbClr val="ffffff"/>
                </a:solidFill>
                <a:latin typeface="Arial"/>
                <a:cs typeface="Simplified Arabic"/>
              </a:rPr>
              <a:t>وَقَالُوا لَوْلَا أُنزِلَ عَلَيْهِ آيَاتٌ مِّن رَّبِّهِ قُلْ إِنَّمَا الْآيَاتُ عِندَ اللَّهِ وَإِنَّمَا أَنَا نَذِيرٌ مُّبِينٌ</a:t>
            </a:r>
            <a:br/>
            <a:r>
              <a:rPr b="1" lang="en-US" sz="4400" spc="-1" strike="noStrike">
                <a:solidFill>
                  <a:srgbClr val="ffffff"/>
                </a:solidFill>
                <a:latin typeface="Arial"/>
              </a:rPr>
              <a:t>)</a:t>
            </a:r>
            <a:r>
              <a:rPr b="1" lang="en-US" sz="4400" spc="-1" strike="noStrike">
                <a:solidFill>
                  <a:srgbClr val="ffffff"/>
                </a:solidFill>
                <a:latin typeface="Arial"/>
              </a:rPr>
              <a:t> </a:t>
            </a:r>
            <a:r>
              <a:rPr b="1" lang="ar-SA" sz="4400" spc="-1" strike="noStrike">
                <a:solidFill>
                  <a:srgbClr val="ffffff"/>
                </a:solidFill>
                <a:latin typeface="Arial"/>
                <a:cs typeface="Arial"/>
              </a:rPr>
              <a:t>٥٠</a:t>
            </a:r>
            <a:r>
              <a:rPr b="1" lang="en-US" sz="4400" spc="-1" strike="noStrike">
                <a:solidFill>
                  <a:srgbClr val="ffffff"/>
                </a:solidFill>
                <a:latin typeface="Arial"/>
              </a:rPr>
              <a:t>(</a:t>
            </a:r>
            <a:r>
              <a:rPr b="1" lang="en-US" sz="4400" spc="-1" strike="noStrike">
                <a:solidFill>
                  <a:srgbClr val="ffffff"/>
                </a:solidFill>
                <a:latin typeface="Arial"/>
              </a:rPr>
              <a:t> </a:t>
            </a:r>
            <a:endParaRPr b="0" lang="en-US" sz="4400" spc="-1" strike="noStrike">
              <a:solidFill>
                <a:srgbClr val="000000"/>
              </a:solidFill>
              <a:latin typeface="Arial"/>
            </a:endParaRPr>
          </a:p>
        </p:txBody>
      </p:sp>
      <p:sp>
        <p:nvSpPr>
          <p:cNvPr id="383" name="PlaceHolder 2"/>
          <p:cNvSpPr>
            <a:spLocks noGrp="1"/>
          </p:cNvSpPr>
          <p:nvPr>
            <p:ph type="subTitle"/>
          </p:nvPr>
        </p:nvSpPr>
        <p:spPr>
          <a:xfrm>
            <a:off x="179280" y="3643200"/>
            <a:ext cx="8713440" cy="1752120"/>
          </a:xfrm>
          <a:prstGeom prst="rect">
            <a:avLst/>
          </a:prstGeom>
          <a:noFill/>
          <a:ln w="9360">
            <a:noFill/>
          </a:ln>
        </p:spPr>
        <p:txBody>
          <a:bodyPr numCol="1" spcCol="0" anchor="t">
            <a:noAutofit/>
          </a:bodyPr>
          <a:p>
            <a:pPr algn="ctr">
              <a:lnSpc>
                <a:spcPct val="80000"/>
              </a:lnSpc>
              <a:spcBef>
                <a:spcPts val="561"/>
              </a:spcBef>
              <a:buNone/>
              <a:tabLst>
                <a:tab algn="l" pos="0"/>
              </a:tabLst>
            </a:pPr>
            <a:r>
              <a:rPr b="1" lang="en-US" sz="2800" spc="-1" strike="noStrike">
                <a:solidFill>
                  <a:srgbClr val="ffff00"/>
                </a:solidFill>
                <a:latin typeface="Arial"/>
                <a:ea typeface="MS Mincho"/>
              </a:rPr>
              <a:t>They say: </a:t>
            </a:r>
            <a:r>
              <a:rPr b="1" lang="en-US" sz="2800" spc="-1" strike="noStrike">
                <a:solidFill>
                  <a:srgbClr val="ffff00"/>
                </a:solidFill>
                <a:latin typeface="Al-Arial"/>
                <a:ea typeface="MS Mincho"/>
              </a:rPr>
              <a:t>‘</a:t>
            </a:r>
            <a:r>
              <a:rPr b="1" lang="en-US" sz="2800" spc="-1" strike="noStrike">
                <a:solidFill>
                  <a:srgbClr val="ffff00"/>
                </a:solidFill>
                <a:latin typeface="Arial"/>
                <a:ea typeface="MS Mincho"/>
              </a:rPr>
              <a:t>Why are signs not sent down upon him from his Lord?</a:t>
            </a:r>
            <a:r>
              <a:rPr b="1" lang="en-US" sz="2800" spc="-1" strike="noStrike">
                <a:solidFill>
                  <a:srgbClr val="ffff00"/>
                </a:solidFill>
                <a:latin typeface="Al-Arial"/>
                <a:ea typeface="MS Mincho"/>
              </a:rPr>
              <a:t>’</a:t>
            </a:r>
            <a:r>
              <a:rPr b="1" lang="en-US" sz="2800" spc="-1" strike="noStrike">
                <a:solidFill>
                  <a:srgbClr val="ffff00"/>
                </a:solidFill>
                <a:latin typeface="Arial"/>
                <a:ea typeface="MS Mincho"/>
              </a:rPr>
              <a:t> Say: </a:t>
            </a:r>
            <a:r>
              <a:rPr b="1" lang="en-US" sz="2800" spc="-1" strike="noStrike">
                <a:solidFill>
                  <a:srgbClr val="ffff00"/>
                </a:solidFill>
                <a:latin typeface="Al-Arial"/>
                <a:ea typeface="MS Mincho"/>
              </a:rPr>
              <a:t>‘</a:t>
            </a:r>
            <a:r>
              <a:rPr b="1" lang="en-US" sz="2800" spc="-1" strike="noStrike">
                <a:solidFill>
                  <a:srgbClr val="ffff00"/>
                </a:solidFill>
                <a:latin typeface="Arial"/>
                <a:ea typeface="MS Mincho"/>
              </a:rPr>
              <a:t>The signs are only with All</a:t>
            </a:r>
            <a:r>
              <a:rPr b="1" lang="en-US" sz="2800" spc="-1" strike="noStrike">
                <a:solidFill>
                  <a:srgbClr val="ffff00"/>
                </a:solidFill>
                <a:latin typeface="Al-Arial"/>
                <a:ea typeface="MS Mincho"/>
              </a:rPr>
              <a:t>á</a:t>
            </a:r>
            <a:r>
              <a:rPr b="1" lang="en-US" sz="2800" spc="-1" strike="noStrike">
                <a:solidFill>
                  <a:srgbClr val="ffff00"/>
                </a:solidFill>
                <a:latin typeface="Arial"/>
                <a:ea typeface="MS Mincho"/>
              </a:rPr>
              <a:t>h, I am only a plain warner.</a:t>
            </a:r>
            <a:r>
              <a:rPr b="1" lang="en-US" sz="2800" spc="-1" strike="noStrike">
                <a:solidFill>
                  <a:srgbClr val="ffff00"/>
                </a:solidFill>
                <a:latin typeface="Al-Arial"/>
                <a:ea typeface="MS Mincho"/>
              </a:rPr>
              <a:t>’</a:t>
            </a:r>
            <a:endParaRPr b="0" lang="en-US" sz="2800" spc="-1" strike="noStrike">
              <a:latin typeface="Arial"/>
            </a:endParaRPr>
          </a:p>
        </p:txBody>
      </p:sp>
      <p:sp>
        <p:nvSpPr>
          <p:cNvPr id="384"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385" name="Rectangle 2"/>
          <p:cNvSpPr/>
          <p:nvPr/>
        </p:nvSpPr>
        <p:spPr>
          <a:xfrm>
            <a:off x="642960" y="50007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3200" spc="-1" strike="noStrike">
                <a:solidFill>
                  <a:srgbClr val="ffffff"/>
                </a:solidFill>
                <a:latin typeface="Adobe Arabic"/>
                <a:cs typeface="Adobe Arabic"/>
              </a:rPr>
              <a:t>دو کہ معجزے تو بس خدا ہی کے پاس ہیں اور میں تو صرف صاف صاف ڈرانے والا ہوں</a:t>
            </a:r>
            <a:endParaRPr b="0" lang="en-US" sz="3200" spc="-1" strike="noStrike">
              <a:latin typeface="Arial"/>
            </a:endParaRPr>
          </a:p>
        </p:txBody>
      </p:sp>
    </p:spTree>
  </p:cSld>
  <p:transition>
    <p:fade/>
  </p:transition>
</p:sld>
</file>

<file path=ppt/slides/slide8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6" name="PlaceHolder 1"/>
          <p:cNvSpPr>
            <a:spLocks noGrp="1"/>
          </p:cNvSpPr>
          <p:nvPr>
            <p:ph type="title"/>
          </p:nvPr>
        </p:nvSpPr>
        <p:spPr>
          <a:xfrm>
            <a:off x="685800" y="1428840"/>
            <a:ext cx="7772040" cy="1469520"/>
          </a:xfrm>
          <a:prstGeom prst="rect">
            <a:avLst/>
          </a:prstGeom>
          <a:noFill/>
          <a:ln w="9360">
            <a:noFill/>
          </a:ln>
        </p:spPr>
        <p:txBody>
          <a:bodyPr numCol="1" spcCol="0" anchor="ctr">
            <a:noAutofit/>
          </a:bodyPr>
          <a:p>
            <a:pPr algn="ctr" rtl="1">
              <a:lnSpc>
                <a:spcPct val="115000"/>
              </a:lnSpc>
              <a:buNone/>
            </a:pPr>
            <a:r>
              <a:rPr b="1" lang="ar-SA" sz="4000" spc="-1" strike="noStrike">
                <a:solidFill>
                  <a:srgbClr val="ffffff"/>
                </a:solidFill>
                <a:latin typeface="Arial"/>
                <a:cs typeface="Simplified Arabic"/>
              </a:rPr>
              <a:t>أَوَلَمْ يَكْفِهِمْ أَنَّا أَنزَلْنَا عَلَيْكَ الْكِتَابَ يُتْلَى عَلَيْهِمْ إِنَّ فِي ذَلِكَ لَرَحْمَةً وَذِكْرَى لِقَوْمٍ يُؤْمِنُونَ</a:t>
            </a:r>
            <a:r>
              <a:rPr b="1" lang="en-US" sz="4000" spc="-1" strike="noStrike">
                <a:solidFill>
                  <a:srgbClr val="ffffff"/>
                </a:solidFill>
                <a:latin typeface="Arial"/>
              </a:rPr>
              <a:t> </a:t>
            </a:r>
            <a:br/>
            <a:r>
              <a:rPr b="1" lang="en-US" sz="4000" spc="-1" strike="noStrike">
                <a:solidFill>
                  <a:srgbClr val="ffffff"/>
                </a:solidFill>
                <a:latin typeface="Arial"/>
              </a:rPr>
              <a:t>)</a:t>
            </a:r>
            <a:r>
              <a:rPr b="1" lang="en-US" sz="4000" spc="-1" strike="noStrike">
                <a:solidFill>
                  <a:srgbClr val="ffffff"/>
                </a:solidFill>
                <a:latin typeface="Arial"/>
              </a:rPr>
              <a:t> </a:t>
            </a:r>
            <a:r>
              <a:rPr b="1" lang="ar-SA" sz="4000" spc="-1" strike="noStrike">
                <a:solidFill>
                  <a:srgbClr val="ffffff"/>
                </a:solidFill>
                <a:latin typeface="Arial"/>
                <a:cs typeface="Arial"/>
              </a:rPr>
              <a:t>٥١</a:t>
            </a:r>
            <a:r>
              <a:rPr b="1" lang="en-US" sz="4000" spc="-1" strike="noStrike">
                <a:solidFill>
                  <a:srgbClr val="ffffff"/>
                </a:solidFill>
                <a:latin typeface="Arial"/>
              </a:rPr>
              <a:t>(</a:t>
            </a:r>
            <a:endParaRPr b="0" lang="en-US" sz="4000" spc="-1" strike="noStrike">
              <a:solidFill>
                <a:srgbClr val="000000"/>
              </a:solidFill>
              <a:latin typeface="Arial"/>
            </a:endParaRPr>
          </a:p>
        </p:txBody>
      </p:sp>
      <p:sp>
        <p:nvSpPr>
          <p:cNvPr id="387" name="PlaceHolder 2"/>
          <p:cNvSpPr>
            <a:spLocks noGrp="1"/>
          </p:cNvSpPr>
          <p:nvPr>
            <p:ph type="subTitle"/>
          </p:nvPr>
        </p:nvSpPr>
        <p:spPr>
          <a:xfrm>
            <a:off x="179280" y="3286080"/>
            <a:ext cx="8713440" cy="1752120"/>
          </a:xfrm>
          <a:prstGeom prst="rect">
            <a:avLst/>
          </a:prstGeom>
          <a:noFill/>
          <a:ln w="9360">
            <a:noFill/>
          </a:ln>
        </p:spPr>
        <p:txBody>
          <a:bodyPr numCol="1" spcCol="0" anchor="t">
            <a:noAutofit/>
          </a:bodyPr>
          <a:p>
            <a:pPr algn="ctr">
              <a:lnSpc>
                <a:spcPct val="80000"/>
              </a:lnSpc>
              <a:spcBef>
                <a:spcPts val="561"/>
              </a:spcBef>
              <a:buNone/>
              <a:tabLst>
                <a:tab algn="l" pos="0"/>
              </a:tabLst>
            </a:pPr>
            <a:r>
              <a:rPr b="1" lang="en-US" sz="2800" spc="-1" strike="noStrike">
                <a:solidFill>
                  <a:srgbClr val="ffff00"/>
                </a:solidFill>
                <a:latin typeface="Arial"/>
                <a:ea typeface="MS Mincho"/>
              </a:rPr>
              <a:t>Is it not enough for them that We have sent down to you the Book which is recited to them? Surely in this there is a mercy and a reminder for a people who believe.</a:t>
            </a:r>
            <a:endParaRPr b="0" lang="en-US" sz="2800" spc="-1" strike="noStrike">
              <a:latin typeface="Arial"/>
            </a:endParaRPr>
          </a:p>
        </p:txBody>
      </p:sp>
      <p:sp>
        <p:nvSpPr>
          <p:cNvPr id="388"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389" name="Rectangle 2"/>
          <p:cNvSpPr/>
          <p:nvPr/>
        </p:nvSpPr>
        <p:spPr>
          <a:xfrm>
            <a:off x="642960" y="507204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3200" spc="-1" strike="noStrike">
                <a:solidFill>
                  <a:srgbClr val="ffffff"/>
                </a:solidFill>
                <a:latin typeface="Adobe Arabic"/>
                <a:cs typeface="Adobe Arabic"/>
              </a:rPr>
              <a:t>قرآن اتارا جو ان کے سامنے پڑھا جاتا ہے. بے شک اس میں ایمانداروں کیلئے بڑی مہربانی اور اچھی نصیحت ہے</a:t>
            </a:r>
            <a:endParaRPr b="0" lang="en-US" sz="3200" spc="-1" strike="noStrike">
              <a:latin typeface="Arial"/>
            </a:endParaRPr>
          </a:p>
        </p:txBody>
      </p:sp>
    </p:spTree>
  </p:cSld>
  <p:transition>
    <p:fade/>
  </p:transition>
</p:sld>
</file>

<file path=ppt/slides/slide8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0"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قُلْ كَفَى بِاللَّهِ بَيْنِي وَبَيْنَكُمْ شَهِيدًا يَعْلَمُ مَا فِي السَّمَاوَاتِ وَالْأَرْضِ</a:t>
            </a:r>
            <a:r>
              <a:rPr b="1" lang="en-US" sz="5400" spc="-1" strike="noStrike">
                <a:solidFill>
                  <a:srgbClr val="ffffff"/>
                </a:solidFill>
                <a:latin typeface="Arial"/>
              </a:rPr>
              <a:t> </a:t>
            </a:r>
            <a:endParaRPr b="0" lang="en-US" sz="5400" spc="-1" strike="noStrike">
              <a:solidFill>
                <a:srgbClr val="000000"/>
              </a:solidFill>
              <a:latin typeface="Arial"/>
            </a:endParaRPr>
          </a:p>
        </p:txBody>
      </p:sp>
      <p:sp>
        <p:nvSpPr>
          <p:cNvPr id="391" name="PlaceHolder 2"/>
          <p:cNvSpPr>
            <a:spLocks noGrp="1"/>
          </p:cNvSpPr>
          <p:nvPr>
            <p:ph type="subTitle"/>
          </p:nvPr>
        </p:nvSpPr>
        <p:spPr>
          <a:xfrm>
            <a:off x="179280" y="3429000"/>
            <a:ext cx="8713440" cy="1752120"/>
          </a:xfrm>
          <a:prstGeom prst="rect">
            <a:avLst/>
          </a:prstGeom>
          <a:noFill/>
          <a:ln w="9360">
            <a:noFill/>
          </a:ln>
        </p:spPr>
        <p:txBody>
          <a:bodyPr numCol="1" spcCol="0" anchor="t">
            <a:noAutofit/>
          </a:bodyPr>
          <a:p>
            <a:pPr algn="ctr">
              <a:lnSpc>
                <a:spcPct val="80000"/>
              </a:lnSpc>
              <a:spcBef>
                <a:spcPts val="641"/>
              </a:spcBef>
              <a:buNone/>
              <a:tabLst>
                <a:tab algn="l" pos="0"/>
              </a:tabLst>
            </a:pPr>
            <a:r>
              <a:rPr b="1" lang="en-US" sz="3200" spc="-1" strike="noStrike">
                <a:solidFill>
                  <a:srgbClr val="ffff00"/>
                </a:solidFill>
                <a:latin typeface="Arial"/>
                <a:ea typeface="MS Mincho"/>
              </a:rPr>
              <a:t>Say: </a:t>
            </a:r>
            <a:r>
              <a:rPr b="1" lang="en-US" sz="3200" spc="-1" strike="noStrike">
                <a:solidFill>
                  <a:srgbClr val="ffff00"/>
                </a:solidFill>
                <a:latin typeface="Al-Arial"/>
                <a:ea typeface="MS Mincho"/>
              </a:rPr>
              <a:t>‘</a:t>
            </a:r>
            <a:r>
              <a:rPr b="1" lang="en-US" sz="3200" spc="-1" strike="noStrike">
                <a:solidFill>
                  <a:srgbClr val="ffff00"/>
                </a:solidFill>
                <a:latin typeface="Arial"/>
                <a:ea typeface="MS Mincho"/>
              </a:rPr>
              <a:t>Sufficient is All</a:t>
            </a:r>
            <a:r>
              <a:rPr b="1" lang="en-US" sz="3200" spc="-1" strike="noStrike">
                <a:solidFill>
                  <a:srgbClr val="ffff00"/>
                </a:solidFill>
                <a:latin typeface="Al-Arial"/>
                <a:ea typeface="MS Mincho"/>
              </a:rPr>
              <a:t>á</a:t>
            </a:r>
            <a:r>
              <a:rPr b="1" lang="en-US" sz="3200" spc="-1" strike="noStrike">
                <a:solidFill>
                  <a:srgbClr val="ffff00"/>
                </a:solidFill>
                <a:latin typeface="Arial"/>
                <a:ea typeface="MS Mincho"/>
              </a:rPr>
              <a:t>h as a witness between me and you, He knows what is in the heavens and the earth.</a:t>
            </a:r>
            <a:endParaRPr b="0" lang="en-US" sz="3200" spc="-1" strike="noStrike">
              <a:latin typeface="Arial"/>
            </a:endParaRPr>
          </a:p>
        </p:txBody>
      </p:sp>
      <p:sp>
        <p:nvSpPr>
          <p:cNvPr id="392"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393" name="Rectangle 2"/>
          <p:cNvSpPr/>
          <p:nvPr/>
        </p:nvSpPr>
        <p:spPr>
          <a:xfrm>
            <a:off x="642960" y="52149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3200" spc="-1" strike="noStrike">
                <a:solidFill>
                  <a:srgbClr val="ffffff"/>
                </a:solidFill>
                <a:latin typeface="Adobe Arabic"/>
                <a:cs typeface="Adobe Arabic"/>
              </a:rPr>
              <a:t>کہدو کہ میرےاور تمہارے درمیان گواہی کیلئے خدا ہی کافی ہے جو آسمانوں اور زمین کی چیزوں کو جانتا ہے</a:t>
            </a:r>
            <a:endParaRPr b="0" lang="en-US" sz="3200" spc="-1" strike="noStrike">
              <a:latin typeface="Arial"/>
            </a:endParaRPr>
          </a:p>
        </p:txBody>
      </p:sp>
    </p:spTree>
  </p:cSld>
  <p:transition>
    <p:fade/>
  </p:transition>
</p:sld>
</file>

<file path=ppt/slides/slide8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4"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وَالَّذِينَ آمَنُوا بِالْبَاطِلِ وَكَفَرُوا بِاللَّهِ أُوْلَئِكَ هُمُ الْخَاسِرُونَ</a:t>
            </a: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٥٢</a:t>
            </a:r>
            <a:r>
              <a:rPr b="1" lang="en-US" sz="5400" spc="-1" strike="noStrike">
                <a:solidFill>
                  <a:srgbClr val="ffffff"/>
                </a:solidFill>
                <a:latin typeface="Arial"/>
              </a:rPr>
              <a:t>(</a:t>
            </a:r>
            <a:endParaRPr b="0" lang="en-US" sz="5400" spc="-1" strike="noStrike">
              <a:solidFill>
                <a:srgbClr val="000000"/>
              </a:solidFill>
              <a:latin typeface="Arial"/>
            </a:endParaRPr>
          </a:p>
        </p:txBody>
      </p:sp>
      <p:sp>
        <p:nvSpPr>
          <p:cNvPr id="395" name="PlaceHolder 2"/>
          <p:cNvSpPr>
            <a:spLocks noGrp="1"/>
          </p:cNvSpPr>
          <p:nvPr>
            <p:ph type="subTitle"/>
          </p:nvPr>
        </p:nvSpPr>
        <p:spPr>
          <a:xfrm>
            <a:off x="179280" y="3886200"/>
            <a:ext cx="8713440" cy="1752120"/>
          </a:xfrm>
          <a:prstGeom prst="rect">
            <a:avLst/>
          </a:prstGeom>
          <a:noFill/>
          <a:ln w="9360">
            <a:noFill/>
          </a:ln>
        </p:spPr>
        <p:txBody>
          <a:bodyPr numCol="1" spcCol="0" anchor="t">
            <a:noAutofit/>
          </a:bodyPr>
          <a:p>
            <a:pPr algn="ctr">
              <a:lnSpc>
                <a:spcPct val="80000"/>
              </a:lnSpc>
              <a:spcBef>
                <a:spcPts val="641"/>
              </a:spcBef>
              <a:buNone/>
              <a:tabLst>
                <a:tab algn="l" pos="0"/>
              </a:tabLst>
            </a:pPr>
            <a:r>
              <a:rPr b="1" lang="en-US" sz="3200" spc="-1" strike="noStrike">
                <a:solidFill>
                  <a:srgbClr val="ffff00"/>
                </a:solidFill>
                <a:latin typeface="Arial"/>
                <a:ea typeface="MS Mincho"/>
              </a:rPr>
              <a:t>Those who believe in falsehood and disbelieve in All</a:t>
            </a:r>
            <a:r>
              <a:rPr b="1" lang="en-US" sz="3200" spc="-1" strike="noStrike">
                <a:solidFill>
                  <a:srgbClr val="ffff00"/>
                </a:solidFill>
                <a:latin typeface="Al-Arial"/>
                <a:ea typeface="MS Mincho"/>
              </a:rPr>
              <a:t>á</a:t>
            </a:r>
            <a:r>
              <a:rPr b="1" lang="en-US" sz="3200" spc="-1" strike="noStrike">
                <a:solidFill>
                  <a:srgbClr val="ffff00"/>
                </a:solidFill>
                <a:latin typeface="Arial"/>
                <a:ea typeface="MS Mincho"/>
              </a:rPr>
              <a:t>h, those are the losers.</a:t>
            </a:r>
            <a:r>
              <a:rPr b="1" lang="en-US" sz="3200" spc="-1" strike="noStrike">
                <a:solidFill>
                  <a:srgbClr val="ffff00"/>
                </a:solidFill>
                <a:latin typeface="Al-Arial"/>
                <a:ea typeface="MS Mincho"/>
              </a:rPr>
              <a:t>’</a:t>
            </a:r>
            <a:endParaRPr b="0" lang="en-US" sz="3200" spc="-1" strike="noStrike">
              <a:latin typeface="Arial"/>
            </a:endParaRPr>
          </a:p>
        </p:txBody>
      </p:sp>
      <p:sp>
        <p:nvSpPr>
          <p:cNvPr id="396"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397" name="Rectangle 2"/>
          <p:cNvSpPr/>
          <p:nvPr/>
        </p:nvSpPr>
        <p:spPr>
          <a:xfrm>
            <a:off x="642960" y="52149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3200" spc="-1" strike="noStrike">
                <a:solidFill>
                  <a:srgbClr val="ffffff"/>
                </a:solidFill>
                <a:latin typeface="Adobe Arabic"/>
                <a:cs typeface="Adobe Arabic"/>
              </a:rPr>
              <a:t>لوگ بڑے گھاٹے میں رہیں گے</a:t>
            </a:r>
            <a:endParaRPr b="0" lang="en-US" sz="3200" spc="-1" strike="noStrike">
              <a:latin typeface="Arial"/>
            </a:endParaRPr>
          </a:p>
        </p:txBody>
      </p:sp>
    </p:spTree>
  </p:cSld>
  <p:transition>
    <p:fade/>
  </p:transition>
</p:sld>
</file>

<file path=ppt/slides/slide8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8"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وَيَسْتَعْجِلُونَكَ بِالْعَذَابِ وَلَوْلَا أَجَلٌ مُّسَمًّى لَجَاءهُمُ الْعَذَابُ</a:t>
            </a:r>
            <a:r>
              <a:rPr b="1" lang="en-US" sz="5400" spc="-1" strike="noStrike">
                <a:solidFill>
                  <a:srgbClr val="ffffff"/>
                </a:solidFill>
                <a:latin typeface="Arial"/>
              </a:rPr>
              <a:t> </a:t>
            </a:r>
            <a:endParaRPr b="0" lang="en-US" sz="5400" spc="-1" strike="noStrike">
              <a:solidFill>
                <a:srgbClr val="000000"/>
              </a:solidFill>
              <a:latin typeface="Arial"/>
            </a:endParaRPr>
          </a:p>
        </p:txBody>
      </p:sp>
      <p:sp>
        <p:nvSpPr>
          <p:cNvPr id="399" name="PlaceHolder 2"/>
          <p:cNvSpPr>
            <a:spLocks noGrp="1"/>
          </p:cNvSpPr>
          <p:nvPr>
            <p:ph type="subTitle"/>
          </p:nvPr>
        </p:nvSpPr>
        <p:spPr>
          <a:xfrm>
            <a:off x="179280" y="3214800"/>
            <a:ext cx="8713440" cy="1752120"/>
          </a:xfrm>
          <a:prstGeom prst="rect">
            <a:avLst/>
          </a:prstGeom>
          <a:noFill/>
          <a:ln w="9360">
            <a:noFill/>
          </a:ln>
        </p:spPr>
        <p:txBody>
          <a:bodyPr numCol="1" spcCol="0" anchor="t">
            <a:noAutofit/>
          </a:bodyPr>
          <a:p>
            <a:pPr algn="ctr">
              <a:lnSpc>
                <a:spcPct val="80000"/>
              </a:lnSpc>
              <a:spcBef>
                <a:spcPts val="641"/>
              </a:spcBef>
              <a:buNone/>
              <a:tabLst>
                <a:tab algn="l" pos="0"/>
              </a:tabLst>
            </a:pPr>
            <a:r>
              <a:rPr b="1" lang="en-US" sz="3200" spc="-1" strike="noStrike">
                <a:solidFill>
                  <a:srgbClr val="ffff00"/>
                </a:solidFill>
                <a:latin typeface="Arial"/>
                <a:ea typeface="MS Mincho"/>
              </a:rPr>
              <a:t>They ask you to hasten the punishment, and had not the term been appointed the punishment would certainly have come to them;</a:t>
            </a:r>
            <a:endParaRPr b="0" lang="en-US" sz="3200" spc="-1" strike="noStrike">
              <a:latin typeface="Arial"/>
            </a:endParaRPr>
          </a:p>
          <a:p>
            <a:pPr algn="ctr">
              <a:lnSpc>
                <a:spcPct val="80000"/>
              </a:lnSpc>
              <a:spcBef>
                <a:spcPts val="641"/>
              </a:spcBef>
              <a:buNone/>
              <a:tabLst>
                <a:tab algn="l" pos="0"/>
              </a:tabLst>
            </a:pPr>
            <a:endParaRPr b="0" lang="en-US" sz="3200" spc="-1" strike="noStrike">
              <a:latin typeface="Arial"/>
            </a:endParaRPr>
          </a:p>
        </p:txBody>
      </p:sp>
      <p:sp>
        <p:nvSpPr>
          <p:cNvPr id="400"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401" name="Rectangle 2"/>
          <p:cNvSpPr/>
          <p:nvPr/>
        </p:nvSpPr>
        <p:spPr>
          <a:xfrm>
            <a:off x="642960" y="50007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3600" spc="-1" strike="noStrike">
                <a:solidFill>
                  <a:srgbClr val="ffffff"/>
                </a:solidFill>
                <a:latin typeface="Adobe Arabic"/>
              </a:rPr>
              <a:t> اور ﴿اے رسول(ص)﴾ یہ لوگ چاہتے ہیں کہ تم جلد عذاب لائو اور اگر وقت مقرر نہ ہوتا تو ضرور ان پر عذاب </a:t>
            </a:r>
            <a:r>
              <a:rPr b="1" lang="en-US" sz="3600" spc="-1" strike="noStrike">
                <a:solidFill>
                  <a:srgbClr val="ffffff"/>
                </a:solidFill>
                <a:latin typeface="Adobe Arabic"/>
              </a:rPr>
              <a:t> آگیا ہوتا</a:t>
            </a:r>
            <a:endParaRPr b="0" lang="en-US" sz="3600" spc="-1" strike="noStrike">
              <a:latin typeface="Arial"/>
            </a:endParaRPr>
          </a:p>
        </p:txBody>
      </p:sp>
    </p:spTree>
  </p:cSld>
  <p:transition>
    <p:fade/>
  </p:transition>
</p:sld>
</file>

<file path=ppt/slides/slide8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2"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en-US" sz="5400" spc="-1" strike="noStrike">
                <a:solidFill>
                  <a:srgbClr val="ffffff"/>
                </a:solidFill>
                <a:latin typeface="Arial"/>
              </a:rPr>
              <a:t> وَلَيَأْتِيَنَّهُم بَغْتَةً وَهُمْ لَا يَشْعُرُونَ</a:t>
            </a:r>
            <a:b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٥٣</a:t>
            </a:r>
            <a:r>
              <a:rPr b="1" lang="en-US" sz="5400" spc="-1" strike="noStrike">
                <a:solidFill>
                  <a:srgbClr val="ffffff"/>
                </a:solidFill>
                <a:latin typeface="Arial"/>
              </a:rPr>
              <a:t>(</a:t>
            </a:r>
            <a:r>
              <a:rPr b="1" lang="en-US" sz="5400" spc="-1" strike="noStrike">
                <a:solidFill>
                  <a:srgbClr val="ffffff"/>
                </a:solidFill>
                <a:latin typeface="Arial"/>
              </a:rPr>
              <a:t> </a:t>
            </a:r>
            <a:endParaRPr b="0" lang="en-US" sz="5400" spc="-1" strike="noStrike">
              <a:solidFill>
                <a:srgbClr val="000000"/>
              </a:solidFill>
              <a:latin typeface="Arial"/>
            </a:endParaRPr>
          </a:p>
        </p:txBody>
      </p:sp>
      <p:sp>
        <p:nvSpPr>
          <p:cNvPr id="403" name="PlaceHolder 2"/>
          <p:cNvSpPr>
            <a:spLocks noGrp="1"/>
          </p:cNvSpPr>
          <p:nvPr>
            <p:ph type="subTitle"/>
          </p:nvPr>
        </p:nvSpPr>
        <p:spPr>
          <a:xfrm>
            <a:off x="179280" y="3886200"/>
            <a:ext cx="8713440" cy="1752120"/>
          </a:xfrm>
          <a:prstGeom prst="rect">
            <a:avLst/>
          </a:prstGeom>
          <a:noFill/>
          <a:ln w="9360">
            <a:noFill/>
          </a:ln>
        </p:spPr>
        <p:txBody>
          <a:bodyPr numCol="1" spcCol="0" anchor="t">
            <a:noAutofit/>
          </a:bodyPr>
          <a:p>
            <a:pPr algn="ctr">
              <a:lnSpc>
                <a:spcPct val="80000"/>
              </a:lnSpc>
              <a:spcBef>
                <a:spcPts val="641"/>
              </a:spcBef>
              <a:buNone/>
              <a:tabLst>
                <a:tab algn="l" pos="0"/>
              </a:tabLst>
            </a:pPr>
            <a:r>
              <a:rPr b="1" lang="en-US" sz="3200" spc="-1" strike="noStrike">
                <a:solidFill>
                  <a:srgbClr val="ffff00"/>
                </a:solidFill>
                <a:latin typeface="Arial"/>
                <a:ea typeface="MS Mincho"/>
              </a:rPr>
              <a:t>and indeed it will come to them suddenly, while they are not aware.</a:t>
            </a:r>
            <a:endParaRPr b="0" lang="en-US" sz="3200" spc="-1" strike="noStrike">
              <a:latin typeface="Arial"/>
            </a:endParaRPr>
          </a:p>
        </p:txBody>
      </p:sp>
      <p:sp>
        <p:nvSpPr>
          <p:cNvPr id="404"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405" name="Rectangle 2"/>
          <p:cNvSpPr/>
          <p:nvPr/>
        </p:nvSpPr>
        <p:spPr>
          <a:xfrm>
            <a:off x="642960" y="52149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4400" spc="-1" strike="noStrike">
                <a:solidFill>
                  <a:srgbClr val="ffffff"/>
                </a:solidFill>
                <a:latin typeface="Adobe Arabic"/>
              </a:rPr>
              <a:t> اور وہ یقیناً ان پر اچانک آپڑے گا اور ان کو خبر بھی نہ ہوگی</a:t>
            </a:r>
            <a:endParaRPr b="0" lang="en-US" sz="4400" spc="-1" strike="noStrike">
              <a:latin typeface="Arial"/>
            </a:endParaRPr>
          </a:p>
        </p:txBody>
      </p:sp>
    </p:spTree>
  </p:cSld>
  <p:transition>
    <p:fade/>
  </p:transition>
</p:sld>
</file>

<file path=ppt/slides/slide8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6"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يَسْتَعْجِلُونَكَ بِالْعَذَابِ وَإِنَّ جَهَنَّمَ لَمُحِيطَةٌ بِالْكَافِرِينَ</a:t>
            </a: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٥٤</a:t>
            </a:r>
            <a:r>
              <a:rPr b="1" lang="en-US" sz="5400" spc="-1" strike="noStrike">
                <a:solidFill>
                  <a:srgbClr val="ffffff"/>
                </a:solidFill>
                <a:latin typeface="Arial"/>
              </a:rPr>
              <a:t>(</a:t>
            </a:r>
            <a:endParaRPr b="0" lang="en-US" sz="5400" spc="-1" strike="noStrike">
              <a:solidFill>
                <a:srgbClr val="000000"/>
              </a:solidFill>
              <a:latin typeface="Arial"/>
            </a:endParaRPr>
          </a:p>
        </p:txBody>
      </p:sp>
      <p:sp>
        <p:nvSpPr>
          <p:cNvPr id="407" name="PlaceHolder 2"/>
          <p:cNvSpPr>
            <a:spLocks noGrp="1"/>
          </p:cNvSpPr>
          <p:nvPr>
            <p:ph type="subTitle"/>
          </p:nvPr>
        </p:nvSpPr>
        <p:spPr>
          <a:xfrm>
            <a:off x="179280" y="3886200"/>
            <a:ext cx="8713440" cy="1752120"/>
          </a:xfrm>
          <a:prstGeom prst="rect">
            <a:avLst/>
          </a:prstGeom>
          <a:noFill/>
          <a:ln w="9360">
            <a:noFill/>
          </a:ln>
        </p:spPr>
        <p:txBody>
          <a:bodyPr numCol="1" spcCol="0" anchor="t">
            <a:noAutofit/>
          </a:bodyPr>
          <a:p>
            <a:pPr algn="ctr">
              <a:lnSpc>
                <a:spcPct val="80000"/>
              </a:lnSpc>
              <a:spcBef>
                <a:spcPts val="641"/>
              </a:spcBef>
              <a:buNone/>
              <a:tabLst>
                <a:tab algn="l" pos="0"/>
              </a:tabLst>
            </a:pPr>
            <a:r>
              <a:rPr b="1" lang="en-US" sz="3200" spc="-1" strike="noStrike">
                <a:solidFill>
                  <a:srgbClr val="ffff00"/>
                </a:solidFill>
                <a:latin typeface="Arial"/>
                <a:ea typeface="MS Mincho"/>
              </a:rPr>
              <a:t>They ask you to hasten the punishment; surely Hell encompasses the disbelievers.</a:t>
            </a:r>
            <a:endParaRPr b="0" lang="en-US" sz="3200" spc="-1" strike="noStrike">
              <a:latin typeface="Arial"/>
            </a:endParaRPr>
          </a:p>
        </p:txBody>
      </p:sp>
      <p:sp>
        <p:nvSpPr>
          <p:cNvPr id="408"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409" name="Rectangle 2"/>
          <p:cNvSpPr/>
          <p:nvPr/>
        </p:nvSpPr>
        <p:spPr>
          <a:xfrm>
            <a:off x="657360" y="507204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3600" spc="-1" strike="noStrike">
                <a:solidFill>
                  <a:srgbClr val="ffffff"/>
                </a:solidFill>
                <a:latin typeface="Adobe Arabic"/>
              </a:rPr>
              <a:t> یہ لوگ چاہتے ہیں کہ تم جلد عذاب لائو اور اس میں شک نہیں کہ  دوزخ کافروں کو گھیر کر رہے گی</a:t>
            </a:r>
            <a:endParaRPr b="0" lang="en-US" sz="3600" spc="-1" strike="noStrike">
              <a:latin typeface="Arial"/>
            </a:endParaRPr>
          </a:p>
        </p:txBody>
      </p:sp>
    </p:spTree>
  </p:cSld>
  <p:transition>
    <p:fade/>
  </p:transition>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وَمَن جَاهَدَ فَإِنَّمَا يُجَاهِدُ لِنَفْسِهِ إِنَّ اللَّهَ لَغَنِيٌّ عَنِ الْعَالَمِينَ</a:t>
            </a: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٦</a:t>
            </a:r>
            <a:r>
              <a:rPr b="1" lang="en-US" sz="5400" spc="-1" strike="noStrike">
                <a:solidFill>
                  <a:srgbClr val="ffffff"/>
                </a:solidFill>
                <a:latin typeface="Arial"/>
              </a:rPr>
              <a:t>(</a:t>
            </a:r>
            <a:r>
              <a:rPr b="1" lang="en-US" sz="5400" spc="-1" strike="noStrike">
                <a:solidFill>
                  <a:srgbClr val="ffffff"/>
                </a:solidFill>
                <a:latin typeface="Arial"/>
              </a:rPr>
              <a:t> </a:t>
            </a:r>
            <a:endParaRPr b="0" lang="en-US" sz="5400" spc="-1" strike="noStrike">
              <a:solidFill>
                <a:srgbClr val="000000"/>
              </a:solidFill>
              <a:latin typeface="Arial"/>
            </a:endParaRPr>
          </a:p>
        </p:txBody>
      </p:sp>
      <p:sp>
        <p:nvSpPr>
          <p:cNvPr id="84" name="PlaceHolder 2"/>
          <p:cNvSpPr>
            <a:spLocks noGrp="1"/>
          </p:cNvSpPr>
          <p:nvPr>
            <p:ph type="subTitle"/>
          </p:nvPr>
        </p:nvSpPr>
        <p:spPr>
          <a:xfrm>
            <a:off x="179280" y="3286080"/>
            <a:ext cx="8713440" cy="1752120"/>
          </a:xfrm>
          <a:prstGeom prst="rect">
            <a:avLst/>
          </a:prstGeom>
          <a:noFill/>
          <a:ln w="9360">
            <a:noFill/>
          </a:ln>
        </p:spPr>
        <p:txBody>
          <a:bodyPr numCol="1" spcCol="0" anchor="t">
            <a:noAutofit/>
          </a:bodyPr>
          <a:p>
            <a:pPr algn="ctr">
              <a:lnSpc>
                <a:spcPct val="100000"/>
              </a:lnSpc>
              <a:spcBef>
                <a:spcPts val="641"/>
              </a:spcBef>
              <a:buNone/>
              <a:tabLst>
                <a:tab algn="l" pos="0"/>
              </a:tabLst>
            </a:pPr>
            <a:r>
              <a:rPr b="1" lang="en-US" sz="3200" spc="-1" strike="noStrike">
                <a:solidFill>
                  <a:srgbClr val="ffff00"/>
                </a:solidFill>
                <a:latin typeface="Arial"/>
                <a:ea typeface="MS Mincho"/>
              </a:rPr>
              <a:t>Whoever strives, strives only for himself. Certainly All</a:t>
            </a:r>
            <a:r>
              <a:rPr b="1" lang="en-US" sz="3200" spc="-1" strike="noStrike">
                <a:solidFill>
                  <a:srgbClr val="ffff00"/>
                </a:solidFill>
                <a:latin typeface="Al-Arial"/>
                <a:ea typeface="MS Mincho"/>
              </a:rPr>
              <a:t>á</a:t>
            </a:r>
            <a:r>
              <a:rPr b="1" lang="en-US" sz="3200" spc="-1" strike="noStrike">
                <a:solidFill>
                  <a:srgbClr val="ffff00"/>
                </a:solidFill>
                <a:latin typeface="Arial"/>
                <a:ea typeface="MS Mincho"/>
              </a:rPr>
              <a:t>h is self</a:t>
            </a:r>
            <a:r>
              <a:rPr b="1" lang="en-US" sz="3200" spc="-1" strike="noStrike">
                <a:solidFill>
                  <a:srgbClr val="ffff00"/>
                </a:solidFill>
                <a:latin typeface="Al-Arial"/>
                <a:ea typeface="MS Mincho"/>
              </a:rPr>
              <a:t>­</a:t>
            </a:r>
            <a:r>
              <a:rPr b="1" lang="en-US" sz="3200" spc="-1" strike="noStrike">
                <a:solidFill>
                  <a:srgbClr val="ffff00"/>
                </a:solidFill>
                <a:latin typeface="Arial"/>
                <a:ea typeface="MS Mincho"/>
              </a:rPr>
              <a:t>sufficient, above (the needs of) the worlds.</a:t>
            </a:r>
            <a:endParaRPr b="0" lang="en-US" sz="3200" spc="-1" strike="noStrike">
              <a:latin typeface="Arial"/>
            </a:endParaRPr>
          </a:p>
        </p:txBody>
      </p:sp>
      <p:sp>
        <p:nvSpPr>
          <p:cNvPr id="85"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86" name="Rectangle 2"/>
          <p:cNvSpPr/>
          <p:nvPr/>
        </p:nvSpPr>
        <p:spPr>
          <a:xfrm>
            <a:off x="642960" y="50007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4000" spc="-1" strike="noStrike">
                <a:solidFill>
                  <a:srgbClr val="ffffff"/>
                </a:solidFill>
                <a:latin typeface="Adobe Arabic"/>
              </a:rPr>
              <a:t> اور جو شخص عبادت میں کوشش کرتا ہے تو وہ اپنے ہی لیے کوشاں ہے بے شک اﷲ لوگوں کی عبادت سے بے نیاز ہے</a:t>
            </a:r>
            <a:endParaRPr b="0" lang="en-US" sz="4000" spc="-1" strike="noStrike">
              <a:latin typeface="Arial"/>
            </a:endParaRPr>
          </a:p>
        </p:txBody>
      </p:sp>
    </p:spTree>
  </p:cSld>
  <p:transition>
    <p:fade/>
  </p:transition>
</p:sld>
</file>

<file path=ppt/slides/slide9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0" name="PlaceHolder 1"/>
          <p:cNvSpPr>
            <a:spLocks noGrp="1"/>
          </p:cNvSpPr>
          <p:nvPr>
            <p:ph type="title"/>
          </p:nvPr>
        </p:nvSpPr>
        <p:spPr>
          <a:xfrm>
            <a:off x="685800" y="1357200"/>
            <a:ext cx="7772040" cy="1469520"/>
          </a:xfrm>
          <a:prstGeom prst="rect">
            <a:avLst/>
          </a:prstGeom>
          <a:noFill/>
          <a:ln w="9360">
            <a:noFill/>
          </a:ln>
        </p:spPr>
        <p:txBody>
          <a:bodyPr numCol="1" spcCol="0" anchor="ctr">
            <a:noAutofit/>
          </a:bodyPr>
          <a:p>
            <a:pPr algn="ctr" rtl="1">
              <a:lnSpc>
                <a:spcPct val="115000"/>
              </a:lnSpc>
              <a:buNone/>
            </a:pPr>
            <a:r>
              <a:rPr b="1" lang="ar-SA" sz="4800" spc="-1" strike="noStrike">
                <a:solidFill>
                  <a:srgbClr val="ffffff"/>
                </a:solidFill>
                <a:latin typeface="Arial"/>
                <a:cs typeface="Simplified Arabic"/>
              </a:rPr>
              <a:t>يَوْمَ يَغْشَاهُمُ الْعَذَابُ مِن فَوْقِهِمْ وَمِن تَحْتِ أَرْجُلِهِمْ وَيَقُولُ ذُوقُوا مَا كُنتُمْ تَعْمَلُونَ</a:t>
            </a:r>
            <a:r>
              <a:rPr b="1" lang="en-US" sz="4800" spc="-1" strike="noStrike">
                <a:solidFill>
                  <a:srgbClr val="ffffff"/>
                </a:solidFill>
                <a:latin typeface="Arial"/>
              </a:rPr>
              <a:t>)</a:t>
            </a:r>
            <a:r>
              <a:rPr b="1" lang="en-US" sz="4800" spc="-1" strike="noStrike">
                <a:solidFill>
                  <a:srgbClr val="ffffff"/>
                </a:solidFill>
                <a:latin typeface="Arial"/>
              </a:rPr>
              <a:t> </a:t>
            </a:r>
            <a:r>
              <a:rPr b="1" lang="ar-SA" sz="4800" spc="-1" strike="noStrike">
                <a:solidFill>
                  <a:srgbClr val="ffffff"/>
                </a:solidFill>
                <a:latin typeface="Arial"/>
                <a:cs typeface="Arial"/>
              </a:rPr>
              <a:t>٥٥</a:t>
            </a:r>
            <a:r>
              <a:rPr b="1" lang="en-US" sz="4800" spc="-1" strike="noStrike">
                <a:solidFill>
                  <a:srgbClr val="ffffff"/>
                </a:solidFill>
                <a:latin typeface="Arial"/>
              </a:rPr>
              <a:t>(</a:t>
            </a:r>
            <a:endParaRPr b="0" lang="en-US" sz="4800" spc="-1" strike="noStrike">
              <a:solidFill>
                <a:srgbClr val="000000"/>
              </a:solidFill>
              <a:latin typeface="Arial"/>
            </a:endParaRPr>
          </a:p>
        </p:txBody>
      </p:sp>
      <p:sp>
        <p:nvSpPr>
          <p:cNvPr id="411" name="PlaceHolder 2"/>
          <p:cNvSpPr>
            <a:spLocks noGrp="1"/>
          </p:cNvSpPr>
          <p:nvPr>
            <p:ph type="subTitle"/>
          </p:nvPr>
        </p:nvSpPr>
        <p:spPr>
          <a:xfrm>
            <a:off x="179280" y="3462480"/>
            <a:ext cx="8713440" cy="1752120"/>
          </a:xfrm>
          <a:prstGeom prst="rect">
            <a:avLst/>
          </a:prstGeom>
          <a:noFill/>
          <a:ln w="9360">
            <a:noFill/>
          </a:ln>
        </p:spPr>
        <p:txBody>
          <a:bodyPr numCol="1" spcCol="0" anchor="t">
            <a:noAutofit/>
          </a:bodyPr>
          <a:p>
            <a:pPr algn="ctr">
              <a:lnSpc>
                <a:spcPct val="80000"/>
              </a:lnSpc>
              <a:spcBef>
                <a:spcPts val="561"/>
              </a:spcBef>
              <a:buNone/>
              <a:tabLst>
                <a:tab algn="l" pos="0"/>
              </a:tabLst>
            </a:pPr>
            <a:r>
              <a:rPr b="1" lang="en-US" sz="2800" spc="-1" strike="noStrike">
                <a:solidFill>
                  <a:srgbClr val="ffff00"/>
                </a:solidFill>
                <a:latin typeface="Arial"/>
                <a:ea typeface="MS Mincho"/>
              </a:rPr>
              <a:t>On the day when the punishment will cover them from above, and from below their feet, and He shall say: Taste (the results of) what you did.</a:t>
            </a:r>
            <a:endParaRPr b="0" lang="en-US" sz="2800" spc="-1" strike="noStrike">
              <a:latin typeface="Arial"/>
            </a:endParaRPr>
          </a:p>
        </p:txBody>
      </p:sp>
      <p:sp>
        <p:nvSpPr>
          <p:cNvPr id="412"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413" name="Rectangle 2"/>
          <p:cNvSpPr/>
          <p:nvPr/>
        </p:nvSpPr>
        <p:spPr>
          <a:xfrm>
            <a:off x="642960" y="488808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3600" spc="-1" strike="noStrike">
                <a:solidFill>
                  <a:srgbClr val="ffffff"/>
                </a:solidFill>
                <a:latin typeface="Adobe Arabic"/>
              </a:rPr>
              <a:t> جس دن عذاب انکے سروں کے اوپر اور پائوں کے نیچے سے گھیرے ہوئے ہوگا تب خدا ان سے کہے گا کہ جو کچھ تم کرتے رہے ہو اب اسکا مزہ چکھو</a:t>
            </a:r>
            <a:r>
              <a:rPr b="1" lang="en-US" sz="3600" spc="-1" strike="noStrike">
                <a:solidFill>
                  <a:srgbClr val="ffffff"/>
                </a:solidFill>
                <a:latin typeface="Adobe Arabic"/>
              </a:rPr>
              <a:t> </a:t>
            </a:r>
            <a:endParaRPr b="0" lang="en-US" sz="3600" spc="-1" strike="noStrike">
              <a:latin typeface="Arial"/>
            </a:endParaRPr>
          </a:p>
        </p:txBody>
      </p:sp>
    </p:spTree>
  </p:cSld>
  <p:transition>
    <p:fade/>
  </p:transition>
</p:sld>
</file>

<file path=ppt/slides/slide9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4"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يَا عِبَادِيَ الَّذِينَ آمَنُوا إِنَّ أَرْضِي وَاسِعَةٌ فَإِيَّايَ فَاعْبُدُونِ</a:t>
            </a: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٥٦</a:t>
            </a:r>
            <a:r>
              <a:rPr b="1" lang="en-US" sz="5400" spc="-1" strike="noStrike">
                <a:solidFill>
                  <a:srgbClr val="ffffff"/>
                </a:solidFill>
                <a:latin typeface="Arial"/>
              </a:rPr>
              <a:t>(</a:t>
            </a:r>
            <a:endParaRPr b="0" lang="en-US" sz="5400" spc="-1" strike="noStrike">
              <a:solidFill>
                <a:srgbClr val="000000"/>
              </a:solidFill>
              <a:latin typeface="Arial"/>
            </a:endParaRPr>
          </a:p>
        </p:txBody>
      </p:sp>
      <p:sp>
        <p:nvSpPr>
          <p:cNvPr id="415" name="PlaceHolder 2"/>
          <p:cNvSpPr>
            <a:spLocks noGrp="1"/>
          </p:cNvSpPr>
          <p:nvPr>
            <p:ph type="subTitle"/>
          </p:nvPr>
        </p:nvSpPr>
        <p:spPr>
          <a:xfrm>
            <a:off x="179280" y="3886200"/>
            <a:ext cx="8713440" cy="1752120"/>
          </a:xfrm>
          <a:prstGeom prst="rect">
            <a:avLst/>
          </a:prstGeom>
          <a:noFill/>
          <a:ln w="9360">
            <a:noFill/>
          </a:ln>
        </p:spPr>
        <p:txBody>
          <a:bodyPr numCol="1" spcCol="0" anchor="t">
            <a:noAutofit/>
          </a:bodyPr>
          <a:p>
            <a:pPr algn="ctr">
              <a:lnSpc>
                <a:spcPct val="80000"/>
              </a:lnSpc>
              <a:spcBef>
                <a:spcPts val="641"/>
              </a:spcBef>
              <a:buNone/>
              <a:tabLst>
                <a:tab algn="l" pos="0"/>
              </a:tabLst>
            </a:pPr>
            <a:r>
              <a:rPr b="1" lang="en-US" sz="3200" spc="-1" strike="noStrike">
                <a:solidFill>
                  <a:srgbClr val="ffff00"/>
                </a:solidFill>
                <a:latin typeface="Arial"/>
                <a:ea typeface="MS Mincho"/>
              </a:rPr>
              <a:t>O My servants who believe, My earth is wide, therefore worship Me alone.</a:t>
            </a:r>
            <a:endParaRPr b="0" lang="en-US" sz="3200" spc="-1" strike="noStrike">
              <a:latin typeface="Arial"/>
            </a:endParaRPr>
          </a:p>
        </p:txBody>
      </p:sp>
      <p:sp>
        <p:nvSpPr>
          <p:cNvPr id="416"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417" name="Rectangle 2"/>
          <p:cNvSpPr/>
          <p:nvPr/>
        </p:nvSpPr>
        <p:spPr>
          <a:xfrm>
            <a:off x="642960" y="514368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3600" spc="-1" strike="noStrike">
                <a:solidFill>
                  <a:srgbClr val="ffffff"/>
                </a:solidFill>
                <a:latin typeface="Adobe Arabic"/>
              </a:rPr>
              <a:t> اے میرا وہ بندہ جو ایمان لایا ہو، میری زمین تو یقیناً کشادہ ہے میری ہی عبادت کرو</a:t>
            </a:r>
            <a:endParaRPr b="0" lang="en-US" sz="3600" spc="-1" strike="noStrike">
              <a:latin typeface="Arial"/>
            </a:endParaRPr>
          </a:p>
        </p:txBody>
      </p:sp>
    </p:spTree>
  </p:cSld>
  <p:transition>
    <p:fade/>
  </p:transition>
</p:sld>
</file>

<file path=ppt/slides/slide9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8"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كُلُّ نَفْسٍ ذَائِقَةُ الْمَوْتِ ثُمَّ إِلَيْنَا تُرْجَعُونَ</a:t>
            </a: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٥٧</a:t>
            </a:r>
            <a:r>
              <a:rPr b="1" lang="en-US" sz="5400" spc="-1" strike="noStrike">
                <a:solidFill>
                  <a:srgbClr val="ffffff"/>
                </a:solidFill>
                <a:latin typeface="Arial"/>
              </a:rPr>
              <a:t>(</a:t>
            </a:r>
            <a:endParaRPr b="0" lang="en-US" sz="5400" spc="-1" strike="noStrike">
              <a:solidFill>
                <a:srgbClr val="000000"/>
              </a:solidFill>
              <a:latin typeface="Arial"/>
            </a:endParaRPr>
          </a:p>
        </p:txBody>
      </p:sp>
      <p:sp>
        <p:nvSpPr>
          <p:cNvPr id="419" name="PlaceHolder 2"/>
          <p:cNvSpPr>
            <a:spLocks noGrp="1"/>
          </p:cNvSpPr>
          <p:nvPr>
            <p:ph type="subTitle"/>
          </p:nvPr>
        </p:nvSpPr>
        <p:spPr>
          <a:xfrm>
            <a:off x="179280" y="3886200"/>
            <a:ext cx="8713440" cy="1752120"/>
          </a:xfrm>
          <a:prstGeom prst="rect">
            <a:avLst/>
          </a:prstGeom>
          <a:noFill/>
          <a:ln w="9360">
            <a:noFill/>
          </a:ln>
        </p:spPr>
        <p:txBody>
          <a:bodyPr numCol="1" spcCol="0" anchor="t">
            <a:noAutofit/>
          </a:bodyPr>
          <a:p>
            <a:pPr algn="ctr">
              <a:lnSpc>
                <a:spcPct val="80000"/>
              </a:lnSpc>
              <a:spcBef>
                <a:spcPts val="641"/>
              </a:spcBef>
              <a:buNone/>
              <a:tabLst>
                <a:tab algn="l" pos="0"/>
              </a:tabLst>
            </a:pPr>
            <a:r>
              <a:rPr b="1" lang="en-US" sz="3200" spc="-1" strike="noStrike">
                <a:solidFill>
                  <a:srgbClr val="ffff00"/>
                </a:solidFill>
                <a:latin typeface="Arial"/>
                <a:ea typeface="MS Mincho"/>
              </a:rPr>
              <a:t>Every soul shall taste of death, then to Us you shall be returned.</a:t>
            </a:r>
            <a:endParaRPr b="0" lang="en-US" sz="3200" spc="-1" strike="noStrike">
              <a:latin typeface="Arial"/>
            </a:endParaRPr>
          </a:p>
        </p:txBody>
      </p:sp>
      <p:sp>
        <p:nvSpPr>
          <p:cNvPr id="420"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421" name="Rectangle 2"/>
          <p:cNvSpPr/>
          <p:nvPr/>
        </p:nvSpPr>
        <p:spPr>
          <a:xfrm>
            <a:off x="800280" y="507204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3600" spc="-1" strike="noStrike">
                <a:solidFill>
                  <a:srgbClr val="ffffff"/>
                </a:solidFill>
                <a:latin typeface="Adobe Arabic"/>
              </a:rPr>
              <a:t> ہر شخص موت کا مزہ چکھنے والا ہے. پھر تم سب ہماری ہی طرف لوٹائے جائوگے</a:t>
            </a:r>
            <a:endParaRPr b="0" lang="en-US" sz="3600" spc="-1" strike="noStrike">
              <a:latin typeface="Arial"/>
            </a:endParaRPr>
          </a:p>
        </p:txBody>
      </p:sp>
    </p:spTree>
  </p:cSld>
  <p:transition>
    <p:fade/>
  </p:transition>
</p:sld>
</file>

<file path=ppt/slides/slide9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2"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وَالَّذِينَ آمَنُوا وَعَمِلُوا الصَّالِحَاتِ</a:t>
            </a:r>
            <a:r>
              <a:rPr b="1" lang="en-US" sz="5400" spc="-1" strike="noStrike">
                <a:solidFill>
                  <a:srgbClr val="ffffff"/>
                </a:solidFill>
                <a:latin typeface="Arial"/>
              </a:rPr>
              <a:t> </a:t>
            </a:r>
            <a:endParaRPr b="0" lang="en-US" sz="5400" spc="-1" strike="noStrike">
              <a:solidFill>
                <a:srgbClr val="000000"/>
              </a:solidFill>
              <a:latin typeface="Arial"/>
            </a:endParaRPr>
          </a:p>
        </p:txBody>
      </p:sp>
      <p:sp>
        <p:nvSpPr>
          <p:cNvPr id="423" name="PlaceHolder 2"/>
          <p:cNvSpPr>
            <a:spLocks noGrp="1"/>
          </p:cNvSpPr>
          <p:nvPr>
            <p:ph type="subTitle"/>
          </p:nvPr>
        </p:nvSpPr>
        <p:spPr>
          <a:xfrm>
            <a:off x="179280" y="3886200"/>
            <a:ext cx="8713440" cy="1752120"/>
          </a:xfrm>
          <a:prstGeom prst="rect">
            <a:avLst/>
          </a:prstGeom>
          <a:noFill/>
          <a:ln w="9360">
            <a:noFill/>
          </a:ln>
        </p:spPr>
        <p:txBody>
          <a:bodyPr numCol="1" spcCol="0" anchor="t">
            <a:noAutofit/>
          </a:bodyPr>
          <a:p>
            <a:pPr algn="ctr">
              <a:lnSpc>
                <a:spcPct val="80000"/>
              </a:lnSpc>
              <a:spcBef>
                <a:spcPts val="641"/>
              </a:spcBef>
              <a:buNone/>
              <a:tabLst>
                <a:tab algn="l" pos="0"/>
              </a:tabLst>
            </a:pPr>
            <a:r>
              <a:rPr b="1" lang="en-US" sz="3200" spc="-1" strike="noStrike">
                <a:solidFill>
                  <a:srgbClr val="ffff00"/>
                </a:solidFill>
                <a:latin typeface="Arial"/>
                <a:ea typeface="MS Mincho"/>
              </a:rPr>
              <a:t>Those who believe and do good deeds,</a:t>
            </a:r>
            <a:endParaRPr b="0" lang="en-US" sz="3200" spc="-1" strike="noStrike">
              <a:latin typeface="Arial"/>
            </a:endParaRPr>
          </a:p>
        </p:txBody>
      </p:sp>
      <p:sp>
        <p:nvSpPr>
          <p:cNvPr id="424"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425" name="Rectangle 2"/>
          <p:cNvSpPr/>
          <p:nvPr/>
        </p:nvSpPr>
        <p:spPr>
          <a:xfrm>
            <a:off x="657360" y="50007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4000" spc="-1" strike="noStrike">
                <a:solidFill>
                  <a:srgbClr val="ffffff"/>
                </a:solidFill>
                <a:latin typeface="Adobe Arabic"/>
              </a:rPr>
              <a:t> اور جن لوگوں نے ایمان قبول کیا</a:t>
            </a:r>
            <a:endParaRPr b="0" lang="en-US" sz="4000" spc="-1" strike="noStrike">
              <a:latin typeface="Arial"/>
            </a:endParaRPr>
          </a:p>
        </p:txBody>
      </p:sp>
    </p:spTree>
  </p:cSld>
  <p:transition>
    <p:fade/>
  </p:transition>
</p:sld>
</file>

<file path=ppt/slides/slide9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6"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en-US" sz="5400" spc="-1" strike="noStrike">
                <a:solidFill>
                  <a:srgbClr val="ffffff"/>
                </a:solidFill>
                <a:latin typeface="Arial"/>
              </a:rPr>
              <a:t> لَنُبَوِّئَنَّهُم مِّنَ الْجَنَّةِ غُرَفًا تَجْرِي مِن تَحْتِهَا الْأَنْهَارُ خَالِدِينَ فِيهَا</a:t>
            </a:r>
            <a:r>
              <a:rPr b="1" lang="en-US" sz="5400" spc="-1" strike="noStrike">
                <a:solidFill>
                  <a:srgbClr val="ffffff"/>
                </a:solidFill>
                <a:latin typeface="Arial"/>
              </a:rPr>
              <a:t> </a:t>
            </a:r>
            <a:endParaRPr b="0" lang="en-US" sz="5400" spc="-1" strike="noStrike">
              <a:solidFill>
                <a:srgbClr val="000000"/>
              </a:solidFill>
              <a:latin typeface="Arial"/>
            </a:endParaRPr>
          </a:p>
        </p:txBody>
      </p:sp>
      <p:sp>
        <p:nvSpPr>
          <p:cNvPr id="427" name="PlaceHolder 2"/>
          <p:cNvSpPr>
            <a:spLocks noGrp="1"/>
          </p:cNvSpPr>
          <p:nvPr>
            <p:ph type="subTitle"/>
          </p:nvPr>
        </p:nvSpPr>
        <p:spPr>
          <a:xfrm>
            <a:off x="216000" y="3714840"/>
            <a:ext cx="8713440" cy="1752120"/>
          </a:xfrm>
          <a:prstGeom prst="rect">
            <a:avLst/>
          </a:prstGeom>
          <a:noFill/>
          <a:ln w="9360">
            <a:noFill/>
          </a:ln>
        </p:spPr>
        <p:txBody>
          <a:bodyPr numCol="1" spcCol="0" anchor="t">
            <a:noAutofit/>
          </a:bodyPr>
          <a:p>
            <a:pPr algn="ctr">
              <a:lnSpc>
                <a:spcPct val="80000"/>
              </a:lnSpc>
              <a:spcBef>
                <a:spcPts val="641"/>
              </a:spcBef>
              <a:buNone/>
              <a:tabLst>
                <a:tab algn="l" pos="0"/>
              </a:tabLst>
            </a:pPr>
            <a:r>
              <a:rPr b="1" lang="en-US" sz="3200" spc="-1" strike="noStrike">
                <a:solidFill>
                  <a:srgbClr val="ffff00"/>
                </a:solidFill>
                <a:latin typeface="Arial"/>
                <a:ea typeface="MS Mincho"/>
              </a:rPr>
              <a:t>We shall lodge them in lofty chambers in the gardens beneath which rivers flow, and they shall abide therein.</a:t>
            </a:r>
            <a:endParaRPr b="0" lang="en-US" sz="3200" spc="-1" strike="noStrike">
              <a:latin typeface="Arial"/>
            </a:endParaRPr>
          </a:p>
          <a:p>
            <a:pPr algn="ctr">
              <a:lnSpc>
                <a:spcPct val="80000"/>
              </a:lnSpc>
              <a:spcBef>
                <a:spcPts val="641"/>
              </a:spcBef>
              <a:buNone/>
              <a:tabLst>
                <a:tab algn="l" pos="0"/>
              </a:tabLst>
            </a:pPr>
            <a:endParaRPr b="0" lang="en-US" sz="3200" spc="-1" strike="noStrike">
              <a:latin typeface="Arial"/>
            </a:endParaRPr>
          </a:p>
        </p:txBody>
      </p:sp>
      <p:sp>
        <p:nvSpPr>
          <p:cNvPr id="428"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429" name="Rectangle 2"/>
          <p:cNvSpPr/>
          <p:nvPr/>
        </p:nvSpPr>
        <p:spPr>
          <a:xfrm>
            <a:off x="800280" y="52149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3600" spc="-1" strike="noStrike">
                <a:solidFill>
                  <a:srgbClr val="ffffff"/>
                </a:solidFill>
                <a:latin typeface="Adobe Arabic"/>
                <a:cs typeface="Adobe Arabic"/>
              </a:rPr>
              <a:t>اور اچھے اچھے کام کیے ہم ان کو جنت کے گھروں میں جگہ دیں گے جن کے نیچے نہریں جاری ہیں اور وہ ان میں ہمیشہ رہیں گے</a:t>
            </a:r>
            <a:endParaRPr b="0" lang="en-US" sz="3600" spc="-1" strike="noStrike">
              <a:latin typeface="Arial"/>
            </a:endParaRPr>
          </a:p>
        </p:txBody>
      </p:sp>
    </p:spTree>
  </p:cSld>
  <p:transition>
    <p:fade/>
  </p:transition>
</p:sld>
</file>

<file path=ppt/slides/slide9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0"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نِعْمَ أَجْرُ الْعَامِلِين</a:t>
            </a: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٥٨</a:t>
            </a:r>
            <a:r>
              <a:rPr b="1" lang="en-US" sz="5400" spc="-1" strike="noStrike">
                <a:solidFill>
                  <a:srgbClr val="ffffff"/>
                </a:solidFill>
                <a:latin typeface="Arial"/>
              </a:rPr>
              <a:t>(</a:t>
            </a:r>
            <a:endParaRPr b="0" lang="en-US" sz="5400" spc="-1" strike="noStrike">
              <a:solidFill>
                <a:srgbClr val="000000"/>
              </a:solidFill>
              <a:latin typeface="Arial"/>
            </a:endParaRPr>
          </a:p>
        </p:txBody>
      </p:sp>
      <p:sp>
        <p:nvSpPr>
          <p:cNvPr id="431" name="PlaceHolder 2"/>
          <p:cNvSpPr>
            <a:spLocks noGrp="1"/>
          </p:cNvSpPr>
          <p:nvPr>
            <p:ph type="subTitle"/>
          </p:nvPr>
        </p:nvSpPr>
        <p:spPr>
          <a:xfrm>
            <a:off x="179280" y="3886200"/>
            <a:ext cx="8713440" cy="1752120"/>
          </a:xfrm>
          <a:prstGeom prst="rect">
            <a:avLst/>
          </a:prstGeom>
          <a:noFill/>
          <a:ln w="9360">
            <a:noFill/>
          </a:ln>
        </p:spPr>
        <p:txBody>
          <a:bodyPr numCol="1" spcCol="0" anchor="t">
            <a:noAutofit/>
          </a:bodyPr>
          <a:p>
            <a:pPr algn="ctr">
              <a:lnSpc>
                <a:spcPct val="80000"/>
              </a:lnSpc>
              <a:spcBef>
                <a:spcPts val="641"/>
              </a:spcBef>
              <a:buNone/>
              <a:tabLst>
                <a:tab algn="l" pos="0"/>
              </a:tabLst>
            </a:pPr>
            <a:r>
              <a:rPr b="1" lang="en-US" sz="3200" spc="-1" strike="noStrike">
                <a:solidFill>
                  <a:srgbClr val="ffff00"/>
                </a:solidFill>
                <a:latin typeface="Arial"/>
                <a:ea typeface="MS Mincho"/>
              </a:rPr>
              <a:t>How excellent is the reward of those who perform (good) deeds.</a:t>
            </a:r>
            <a:endParaRPr b="0" lang="en-US" sz="3200" spc="-1" strike="noStrike">
              <a:latin typeface="Arial"/>
            </a:endParaRPr>
          </a:p>
        </p:txBody>
      </p:sp>
      <p:sp>
        <p:nvSpPr>
          <p:cNvPr id="432"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433" name="Rectangle 2"/>
          <p:cNvSpPr/>
          <p:nvPr/>
        </p:nvSpPr>
        <p:spPr>
          <a:xfrm>
            <a:off x="642960" y="52149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4400" spc="-1" strike="noStrike">
                <a:solidFill>
                  <a:srgbClr val="ffffff"/>
                </a:solidFill>
                <a:latin typeface="Adobe Arabic"/>
                <a:cs typeface="Adobe Arabic"/>
              </a:rPr>
              <a:t>نیکولوگوں کا کیا خوب اجر ہے</a:t>
            </a:r>
            <a:endParaRPr b="0" lang="en-US" sz="4400" spc="-1" strike="noStrike">
              <a:latin typeface="Arial"/>
            </a:endParaRPr>
          </a:p>
        </p:txBody>
      </p:sp>
    </p:spTree>
  </p:cSld>
  <p:transition>
    <p:fade/>
  </p:transition>
</p:sld>
</file>

<file path=ppt/slides/slide9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4" name="PlaceHolder 1"/>
          <p:cNvSpPr>
            <a:spLocks noGrp="1"/>
          </p:cNvSpPr>
          <p:nvPr>
            <p:ph type="title"/>
          </p:nvPr>
        </p:nvSpPr>
        <p:spPr>
          <a:xfrm>
            <a:off x="685800" y="141300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الَّذِينَ صَبَرُوا وَعَلَى رَبِّهِمْ يَتَوَكَّلُونَ</a:t>
            </a:r>
            <a:b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٥٩</a:t>
            </a:r>
            <a:r>
              <a:rPr b="1" lang="en-US" sz="5400" spc="-1" strike="noStrike">
                <a:solidFill>
                  <a:srgbClr val="ffffff"/>
                </a:solidFill>
                <a:latin typeface="Arial"/>
              </a:rPr>
              <a:t>(</a:t>
            </a:r>
            <a:endParaRPr b="0" lang="en-US" sz="5400" spc="-1" strike="noStrike">
              <a:solidFill>
                <a:srgbClr val="000000"/>
              </a:solidFill>
              <a:latin typeface="Arial"/>
            </a:endParaRPr>
          </a:p>
        </p:txBody>
      </p:sp>
      <p:sp>
        <p:nvSpPr>
          <p:cNvPr id="435" name="PlaceHolder 2"/>
          <p:cNvSpPr>
            <a:spLocks noGrp="1"/>
          </p:cNvSpPr>
          <p:nvPr>
            <p:ph type="subTitle"/>
          </p:nvPr>
        </p:nvSpPr>
        <p:spPr>
          <a:xfrm>
            <a:off x="179280" y="3886200"/>
            <a:ext cx="8713440" cy="1752120"/>
          </a:xfrm>
          <a:prstGeom prst="rect">
            <a:avLst/>
          </a:prstGeom>
          <a:noFill/>
          <a:ln w="9360">
            <a:noFill/>
          </a:ln>
        </p:spPr>
        <p:txBody>
          <a:bodyPr numCol="1" spcCol="0" anchor="t">
            <a:noAutofit/>
          </a:bodyPr>
          <a:p>
            <a:pPr algn="ctr">
              <a:lnSpc>
                <a:spcPct val="80000"/>
              </a:lnSpc>
              <a:spcBef>
                <a:spcPts val="641"/>
              </a:spcBef>
              <a:buNone/>
              <a:tabLst>
                <a:tab algn="l" pos="0"/>
              </a:tabLst>
            </a:pPr>
            <a:r>
              <a:rPr b="1" lang="en-US" sz="3200" spc="-1" strike="noStrike">
                <a:solidFill>
                  <a:srgbClr val="ffff00"/>
                </a:solidFill>
                <a:latin typeface="Arial"/>
                <a:ea typeface="MS Mincho"/>
              </a:rPr>
              <a:t>Those who are patient, and rely on their Lord.</a:t>
            </a:r>
            <a:endParaRPr b="0" lang="en-US" sz="3200" spc="-1" strike="noStrike">
              <a:latin typeface="Arial"/>
            </a:endParaRPr>
          </a:p>
        </p:txBody>
      </p:sp>
      <p:sp>
        <p:nvSpPr>
          <p:cNvPr id="436"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437" name="Rectangle 2"/>
          <p:cNvSpPr/>
          <p:nvPr/>
        </p:nvSpPr>
        <p:spPr>
          <a:xfrm>
            <a:off x="642960" y="52149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4000" spc="-1" strike="noStrike">
                <a:solidFill>
                  <a:srgbClr val="ffffff"/>
                </a:solidFill>
                <a:latin typeface="Adobe Arabic"/>
              </a:rPr>
              <a:t> جنہوں نے صبر سے کام لیااور اپنے رب پر بھر وسہ رکھتے</a:t>
            </a:r>
            <a:endParaRPr b="0" lang="en-US" sz="4000" spc="-1" strike="noStrike">
              <a:latin typeface="Arial"/>
            </a:endParaRPr>
          </a:p>
        </p:txBody>
      </p:sp>
    </p:spTree>
  </p:cSld>
  <p:transition>
    <p:fade/>
  </p:transition>
</p:sld>
</file>

<file path=ppt/slides/slide9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8" name="PlaceHolder 1"/>
          <p:cNvSpPr>
            <a:spLocks noGrp="1"/>
          </p:cNvSpPr>
          <p:nvPr>
            <p:ph type="title"/>
          </p:nvPr>
        </p:nvSpPr>
        <p:spPr>
          <a:xfrm>
            <a:off x="685800" y="145908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وَكَأَيِّن مِن دَابَّةٍ لَا تَحْمِلُ رِزْقَهَا اللَّهُ يَرْزُقُهَا وَإِيَّاكُمْ وَهُوَ السَّمِيعُ الْعَلِيمُ</a:t>
            </a:r>
            <a:b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٦٠</a:t>
            </a:r>
            <a:r>
              <a:rPr b="1" lang="en-US" sz="5400" spc="-1" strike="noStrike">
                <a:solidFill>
                  <a:srgbClr val="ffffff"/>
                </a:solidFill>
                <a:latin typeface="Arial"/>
              </a:rPr>
              <a:t>(</a:t>
            </a:r>
            <a:endParaRPr b="0" lang="en-US" sz="5400" spc="-1" strike="noStrike">
              <a:solidFill>
                <a:srgbClr val="000000"/>
              </a:solidFill>
              <a:latin typeface="Arial"/>
            </a:endParaRPr>
          </a:p>
        </p:txBody>
      </p:sp>
      <p:sp>
        <p:nvSpPr>
          <p:cNvPr id="439" name="PlaceHolder 2"/>
          <p:cNvSpPr>
            <a:spLocks noGrp="1"/>
          </p:cNvSpPr>
          <p:nvPr>
            <p:ph type="subTitle"/>
          </p:nvPr>
        </p:nvSpPr>
        <p:spPr>
          <a:xfrm>
            <a:off x="179280" y="3676680"/>
            <a:ext cx="8713440" cy="1752120"/>
          </a:xfrm>
          <a:prstGeom prst="rect">
            <a:avLst/>
          </a:prstGeom>
          <a:noFill/>
          <a:ln w="9360">
            <a:noFill/>
          </a:ln>
        </p:spPr>
        <p:txBody>
          <a:bodyPr numCol="1" spcCol="0" anchor="t">
            <a:noAutofit/>
          </a:bodyPr>
          <a:p>
            <a:pPr algn="ctr">
              <a:lnSpc>
                <a:spcPct val="80000"/>
              </a:lnSpc>
              <a:spcBef>
                <a:spcPts val="561"/>
              </a:spcBef>
              <a:buNone/>
              <a:tabLst>
                <a:tab algn="l" pos="0"/>
              </a:tabLst>
            </a:pPr>
            <a:r>
              <a:rPr b="1" lang="en-US" sz="2800" spc="-1" strike="noStrike">
                <a:solidFill>
                  <a:srgbClr val="ffff00"/>
                </a:solidFill>
                <a:latin typeface="Arial"/>
                <a:ea typeface="MS Mincho"/>
              </a:rPr>
              <a:t>And how many a living creature does not carry its own sustenance; All</a:t>
            </a:r>
            <a:r>
              <a:rPr b="1" lang="en-US" sz="2800" spc="-1" strike="noStrike">
                <a:solidFill>
                  <a:srgbClr val="ffff00"/>
                </a:solidFill>
                <a:latin typeface="Al-Arial"/>
                <a:ea typeface="MS Mincho"/>
              </a:rPr>
              <a:t>á</a:t>
            </a:r>
            <a:r>
              <a:rPr b="1" lang="en-US" sz="2800" spc="-1" strike="noStrike">
                <a:solidFill>
                  <a:srgbClr val="ffff00"/>
                </a:solidFill>
                <a:latin typeface="Arial"/>
                <a:ea typeface="MS Mincho"/>
              </a:rPr>
              <a:t>h sustains it and yourselves; and He is the All</a:t>
            </a:r>
            <a:r>
              <a:rPr b="1" lang="en-US" sz="2800" spc="-1" strike="noStrike">
                <a:solidFill>
                  <a:srgbClr val="ffff00"/>
                </a:solidFill>
                <a:latin typeface="Al-Arial"/>
                <a:ea typeface="MS Mincho"/>
              </a:rPr>
              <a:t>­</a:t>
            </a:r>
            <a:r>
              <a:rPr b="1" lang="en-US" sz="2800" spc="-1" strike="noStrike">
                <a:solidFill>
                  <a:srgbClr val="ffff00"/>
                </a:solidFill>
                <a:latin typeface="Arial"/>
                <a:ea typeface="MS Mincho"/>
              </a:rPr>
              <a:t>Hearing, All</a:t>
            </a:r>
            <a:r>
              <a:rPr b="1" lang="en-US" sz="2800" spc="-1" strike="noStrike">
                <a:solidFill>
                  <a:srgbClr val="ffff00"/>
                </a:solidFill>
                <a:latin typeface="Al-Arial"/>
                <a:ea typeface="MS Mincho"/>
              </a:rPr>
              <a:t>­</a:t>
            </a:r>
            <a:r>
              <a:rPr b="1" lang="en-US" sz="2800" spc="-1" strike="noStrike">
                <a:solidFill>
                  <a:srgbClr val="ffff00"/>
                </a:solidFill>
                <a:latin typeface="Arial"/>
                <a:ea typeface="MS Mincho"/>
              </a:rPr>
              <a:t>Knowing.</a:t>
            </a:r>
            <a:endParaRPr b="0" lang="en-US" sz="2800" spc="-1" strike="noStrike">
              <a:latin typeface="Arial"/>
            </a:endParaRPr>
          </a:p>
        </p:txBody>
      </p:sp>
      <p:sp>
        <p:nvSpPr>
          <p:cNvPr id="440"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441" name="Rectangle 2"/>
          <p:cNvSpPr/>
          <p:nvPr/>
        </p:nvSpPr>
        <p:spPr>
          <a:xfrm>
            <a:off x="642960" y="510228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en-US" sz="3600" spc="-1" strike="noStrike">
                <a:solidFill>
                  <a:srgbClr val="ffffff"/>
                </a:solidFill>
                <a:latin typeface="Adobe Arabic"/>
              </a:rPr>
              <a:t> ہیںزمین پر چلنے والوں میں بہت سے ایسے ہیں  جو اپنی روزی اٹھائے نہیں پھرتے خدا ہی انہیں اور تمہیںروزی دیتا ہے اور وہ بڑا سننے والا واقف کار ہے</a:t>
            </a:r>
            <a:endParaRPr b="0" lang="en-US" sz="3600" spc="-1" strike="noStrike">
              <a:latin typeface="Arial"/>
            </a:endParaRPr>
          </a:p>
        </p:txBody>
      </p:sp>
    </p:spTree>
  </p:cSld>
  <p:transition>
    <p:fade/>
  </p:transition>
</p:sld>
</file>

<file path=ppt/slides/slide9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2" name="PlaceHolder 1"/>
          <p:cNvSpPr>
            <a:spLocks noGrp="1"/>
          </p:cNvSpPr>
          <p:nvPr>
            <p:ph type="title"/>
          </p:nvPr>
        </p:nvSpPr>
        <p:spPr>
          <a:xfrm>
            <a:off x="685800" y="1357200"/>
            <a:ext cx="7772040" cy="1469520"/>
          </a:xfrm>
          <a:prstGeom prst="rect">
            <a:avLst/>
          </a:prstGeom>
          <a:noFill/>
          <a:ln w="9360">
            <a:noFill/>
          </a:ln>
        </p:spPr>
        <p:txBody>
          <a:bodyPr numCol="1" spcCol="0" anchor="ctr">
            <a:noAutofit/>
          </a:bodyPr>
          <a:p>
            <a:pPr algn="ctr" rtl="1">
              <a:lnSpc>
                <a:spcPct val="115000"/>
              </a:lnSpc>
              <a:buNone/>
            </a:pPr>
            <a:r>
              <a:rPr b="1" lang="ar-SA" sz="4400" spc="-1" strike="noStrike">
                <a:solidFill>
                  <a:srgbClr val="ffffff"/>
                </a:solidFill>
                <a:latin typeface="Arial"/>
                <a:cs typeface="Simplified Arabic"/>
              </a:rPr>
              <a:t>وَلَئِن سَأَلْتَهُم مَّنْ خَلَقَ السَّمَاوَاتِ وَالْأَرْضَ وَسَخَّرَ الشَّمْسَ وَالْقَمَرَ لَيَقُولُنَّ اللَّهُ فَأَنَّى يُؤْفَكُونَ</a:t>
            </a:r>
            <a:r>
              <a:rPr b="1" lang="en-US" sz="4400" spc="-1" strike="noStrike">
                <a:solidFill>
                  <a:srgbClr val="ffffff"/>
                </a:solidFill>
                <a:latin typeface="Arial"/>
              </a:rPr>
              <a:t>)</a:t>
            </a:r>
            <a:r>
              <a:rPr b="1" lang="en-US" sz="4400" spc="-1" strike="noStrike">
                <a:solidFill>
                  <a:srgbClr val="ffffff"/>
                </a:solidFill>
                <a:latin typeface="Arial"/>
              </a:rPr>
              <a:t> </a:t>
            </a:r>
            <a:r>
              <a:rPr b="1" lang="ar-SA" sz="4400" spc="-1" strike="noStrike">
                <a:solidFill>
                  <a:srgbClr val="ffffff"/>
                </a:solidFill>
                <a:latin typeface="Arial"/>
                <a:cs typeface="Arial"/>
              </a:rPr>
              <a:t>٦١</a:t>
            </a:r>
            <a:r>
              <a:rPr b="1" lang="en-US" sz="4400" spc="-1" strike="noStrike">
                <a:solidFill>
                  <a:srgbClr val="ffffff"/>
                </a:solidFill>
                <a:latin typeface="Arial"/>
              </a:rPr>
              <a:t>(</a:t>
            </a:r>
            <a:endParaRPr b="0" lang="en-US" sz="4400" spc="-1" strike="noStrike">
              <a:solidFill>
                <a:srgbClr val="000000"/>
              </a:solidFill>
              <a:latin typeface="Arial"/>
            </a:endParaRPr>
          </a:p>
        </p:txBody>
      </p:sp>
      <p:sp>
        <p:nvSpPr>
          <p:cNvPr id="443" name="PlaceHolder 2"/>
          <p:cNvSpPr>
            <a:spLocks noGrp="1"/>
          </p:cNvSpPr>
          <p:nvPr>
            <p:ph type="subTitle"/>
          </p:nvPr>
        </p:nvSpPr>
        <p:spPr>
          <a:xfrm>
            <a:off x="179280" y="3429000"/>
            <a:ext cx="8713440" cy="1752120"/>
          </a:xfrm>
          <a:prstGeom prst="rect">
            <a:avLst/>
          </a:prstGeom>
          <a:noFill/>
          <a:ln w="9360">
            <a:noFill/>
          </a:ln>
        </p:spPr>
        <p:txBody>
          <a:bodyPr numCol="1" spcCol="0" anchor="t">
            <a:noAutofit/>
          </a:bodyPr>
          <a:p>
            <a:pPr algn="ctr">
              <a:lnSpc>
                <a:spcPct val="80000"/>
              </a:lnSpc>
              <a:spcBef>
                <a:spcPts val="561"/>
              </a:spcBef>
              <a:buNone/>
              <a:tabLst>
                <a:tab algn="l" pos="0"/>
              </a:tabLst>
            </a:pPr>
            <a:r>
              <a:rPr b="1" lang="en-US" sz="2800" spc="-1" strike="noStrike">
                <a:solidFill>
                  <a:srgbClr val="ffff00"/>
                </a:solidFill>
                <a:latin typeface="Arial"/>
                <a:ea typeface="MS Mincho"/>
              </a:rPr>
              <a:t>If you ask them who created the heavens and the earth, and made the sun and moon subservient, they will surely say All</a:t>
            </a:r>
            <a:r>
              <a:rPr b="1" lang="en-US" sz="2800" spc="-1" strike="noStrike">
                <a:solidFill>
                  <a:srgbClr val="ffff00"/>
                </a:solidFill>
                <a:latin typeface="Al-Arial"/>
                <a:ea typeface="MS Mincho"/>
              </a:rPr>
              <a:t>á</a:t>
            </a:r>
            <a:r>
              <a:rPr b="1" lang="en-US" sz="2800" spc="-1" strike="noStrike">
                <a:solidFill>
                  <a:srgbClr val="ffff00"/>
                </a:solidFill>
                <a:latin typeface="Arial"/>
                <a:ea typeface="MS Mincho"/>
              </a:rPr>
              <a:t>h. Why are they then turned away?</a:t>
            </a:r>
            <a:endParaRPr b="0" lang="en-US" sz="2800" spc="-1" strike="noStrike">
              <a:latin typeface="Arial"/>
            </a:endParaRPr>
          </a:p>
        </p:txBody>
      </p:sp>
      <p:sp>
        <p:nvSpPr>
          <p:cNvPr id="444"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445" name="Rectangle 2"/>
          <p:cNvSpPr/>
          <p:nvPr/>
        </p:nvSpPr>
        <p:spPr>
          <a:xfrm>
            <a:off x="657360" y="521496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3600" spc="-1" strike="noStrike">
                <a:solidFill>
                  <a:srgbClr val="ffffff"/>
                </a:solidFill>
                <a:latin typeface="Adobe Arabic"/>
                <a:cs typeface="Adobe Arabic"/>
              </a:rPr>
              <a:t>اے رسول(ص) ﴾اگر تم ان سے پوچھو کہ کس نے آسمانوں اور زمین کو پیدا کیا اور سورج اور چاند کو کام میں لگایا تو وہ ضرور کہیں گے اﷲ تعالیٰ نے</a:t>
            </a:r>
            <a:r>
              <a:rPr b="1" lang="en-US" sz="3600" spc="-1" strike="noStrike">
                <a:solidFill>
                  <a:srgbClr val="ffffff"/>
                </a:solidFill>
                <a:latin typeface="Adobe Arabic"/>
              </a:rPr>
              <a:t>  </a:t>
            </a:r>
            <a:endParaRPr b="0" lang="en-US" sz="3600" spc="-1" strike="noStrike">
              <a:latin typeface="Arial"/>
            </a:endParaRPr>
          </a:p>
        </p:txBody>
      </p:sp>
    </p:spTree>
  </p:cSld>
  <p:transition>
    <p:fade/>
  </p:transition>
</p:sld>
</file>

<file path=ppt/slides/slide9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6" name="PlaceHolder 1"/>
          <p:cNvSpPr>
            <a:spLocks noGrp="1"/>
          </p:cNvSpPr>
          <p:nvPr>
            <p:ph type="title"/>
          </p:nvPr>
        </p:nvSpPr>
        <p:spPr>
          <a:xfrm>
            <a:off x="685800" y="1459080"/>
            <a:ext cx="7772040" cy="1469520"/>
          </a:xfrm>
          <a:prstGeom prst="rect">
            <a:avLst/>
          </a:prstGeom>
          <a:noFill/>
          <a:ln w="9360">
            <a:noFill/>
          </a:ln>
        </p:spPr>
        <p:txBody>
          <a:bodyPr numCol="1" spcCol="0" anchor="ctr">
            <a:noAutofit/>
          </a:bodyPr>
          <a:p>
            <a:pPr algn="ctr" rtl="1">
              <a:lnSpc>
                <a:spcPct val="115000"/>
              </a:lnSpc>
              <a:buNone/>
            </a:pPr>
            <a:r>
              <a:rPr b="1" lang="ar-SA" sz="5400" spc="-1" strike="noStrike">
                <a:solidFill>
                  <a:srgbClr val="ffffff"/>
                </a:solidFill>
                <a:latin typeface="Arial"/>
                <a:cs typeface="Simplified Arabic"/>
              </a:rPr>
              <a:t>اللَّهُ يَبْسُطُ الرِّزْقَ لِمَن يَشَاء مِنْ عِبَادِهِ وَيَقْدِرُ لَهُ إِنَّ اللَّهَ بِكُلِّ شَيْءٍ عَلِيم</a:t>
            </a:r>
            <a:r>
              <a:rPr b="1" lang="en-US" sz="5400" spc="-1" strike="noStrike">
                <a:solidFill>
                  <a:srgbClr val="ffffff"/>
                </a:solidFill>
                <a:latin typeface="Arial"/>
              </a:rPr>
              <a:t>)</a:t>
            </a:r>
            <a:r>
              <a:rPr b="1" lang="en-US" sz="5400" spc="-1" strike="noStrike">
                <a:solidFill>
                  <a:srgbClr val="ffffff"/>
                </a:solidFill>
                <a:latin typeface="Arial"/>
              </a:rPr>
              <a:t> </a:t>
            </a:r>
            <a:r>
              <a:rPr b="1" lang="ar-SA" sz="5400" spc="-1" strike="noStrike">
                <a:solidFill>
                  <a:srgbClr val="ffffff"/>
                </a:solidFill>
                <a:latin typeface="Arial"/>
                <a:cs typeface="Arial"/>
              </a:rPr>
              <a:t>٦٢</a:t>
            </a:r>
            <a:r>
              <a:rPr b="1" lang="en-US" sz="5400" spc="-1" strike="noStrike">
                <a:solidFill>
                  <a:srgbClr val="ffffff"/>
                </a:solidFill>
                <a:latin typeface="Arial"/>
              </a:rPr>
              <a:t>(</a:t>
            </a:r>
            <a:endParaRPr b="0" lang="en-US" sz="5400" spc="-1" strike="noStrike">
              <a:solidFill>
                <a:srgbClr val="000000"/>
              </a:solidFill>
              <a:latin typeface="Arial"/>
            </a:endParaRPr>
          </a:p>
        </p:txBody>
      </p:sp>
      <p:sp>
        <p:nvSpPr>
          <p:cNvPr id="447" name="PlaceHolder 2"/>
          <p:cNvSpPr>
            <a:spLocks noGrp="1"/>
          </p:cNvSpPr>
          <p:nvPr>
            <p:ph type="subTitle"/>
          </p:nvPr>
        </p:nvSpPr>
        <p:spPr>
          <a:xfrm>
            <a:off x="179280" y="3676680"/>
            <a:ext cx="8713440" cy="1752120"/>
          </a:xfrm>
          <a:prstGeom prst="rect">
            <a:avLst/>
          </a:prstGeom>
          <a:noFill/>
          <a:ln w="9360">
            <a:noFill/>
          </a:ln>
        </p:spPr>
        <p:txBody>
          <a:bodyPr numCol="1" spcCol="0" anchor="t">
            <a:noAutofit/>
          </a:bodyPr>
          <a:p>
            <a:pPr algn="ctr">
              <a:lnSpc>
                <a:spcPct val="80000"/>
              </a:lnSpc>
              <a:spcBef>
                <a:spcPts val="561"/>
              </a:spcBef>
              <a:buNone/>
              <a:tabLst>
                <a:tab algn="l" pos="0"/>
              </a:tabLst>
            </a:pPr>
            <a:r>
              <a:rPr b="1" lang="en-US" sz="2800" spc="-1" strike="noStrike">
                <a:solidFill>
                  <a:srgbClr val="ffff00"/>
                </a:solidFill>
                <a:latin typeface="Arial"/>
                <a:ea typeface="MS Mincho"/>
              </a:rPr>
              <a:t>All</a:t>
            </a:r>
            <a:r>
              <a:rPr b="1" lang="en-US" sz="2800" spc="-1" strike="noStrike">
                <a:solidFill>
                  <a:srgbClr val="ffff00"/>
                </a:solidFill>
                <a:latin typeface="Al-Arial"/>
                <a:ea typeface="MS Mincho"/>
              </a:rPr>
              <a:t>á</a:t>
            </a:r>
            <a:r>
              <a:rPr b="1" lang="en-US" sz="2800" spc="-1" strike="noStrike">
                <a:solidFill>
                  <a:srgbClr val="ffff00"/>
                </a:solidFill>
                <a:latin typeface="Arial"/>
                <a:ea typeface="MS Mincho"/>
              </a:rPr>
              <a:t>h makes abundant the sustenance of whoever He pleases and straitens it for him (who He pleases). Surely All</a:t>
            </a:r>
            <a:r>
              <a:rPr b="1" lang="en-US" sz="2800" spc="-1" strike="noStrike">
                <a:solidFill>
                  <a:srgbClr val="ffff00"/>
                </a:solidFill>
                <a:latin typeface="Al-Arial"/>
                <a:ea typeface="MS Mincho"/>
              </a:rPr>
              <a:t>á</a:t>
            </a:r>
            <a:r>
              <a:rPr b="1" lang="en-US" sz="2800" spc="-1" strike="noStrike">
                <a:solidFill>
                  <a:srgbClr val="ffff00"/>
                </a:solidFill>
                <a:latin typeface="Arial"/>
                <a:ea typeface="MS Mincho"/>
              </a:rPr>
              <a:t>h is Aware of all things.</a:t>
            </a:r>
            <a:endParaRPr b="0" lang="en-US" sz="2800" spc="-1" strike="noStrike">
              <a:latin typeface="Arial"/>
            </a:endParaRPr>
          </a:p>
        </p:txBody>
      </p:sp>
      <p:sp>
        <p:nvSpPr>
          <p:cNvPr id="448" name="Text Box 4"/>
          <p:cNvSpPr/>
          <p:nvPr/>
        </p:nvSpPr>
        <p:spPr>
          <a:xfrm>
            <a:off x="428760" y="346680"/>
            <a:ext cx="8280000" cy="365040"/>
          </a:xfrm>
          <a:prstGeom prst="rect">
            <a:avLst/>
          </a:prstGeom>
          <a:gradFill rotWithShape="0">
            <a:gsLst>
              <a:gs pos="0">
                <a:srgbClr val="003399"/>
              </a:gs>
              <a:gs pos="100000">
                <a:srgbClr val="001847"/>
              </a:gs>
            </a:gsLst>
            <a:lin ang="5400000"/>
          </a:gradFill>
          <a:ln w="9525">
            <a:noFill/>
          </a:ln>
        </p:spPr>
        <p:style>
          <a:lnRef idx="0"/>
          <a:fillRef idx="0"/>
          <a:effectRef idx="0"/>
          <a:fontRef idx="minor"/>
        </p:style>
        <p:txBody>
          <a:bodyPr lIns="90000" rIns="90000" tIns="45000" bIns="45000" anchor="ctr">
            <a:spAutoFit/>
          </a:bodyPr>
          <a:p>
            <a:pPr algn="r">
              <a:lnSpc>
                <a:spcPct val="100000"/>
              </a:lnSpc>
              <a:buNone/>
            </a:pPr>
            <a:r>
              <a:rPr b="1" lang="en-US" sz="1800" spc="-1" strike="noStrike">
                <a:solidFill>
                  <a:srgbClr val="ffff99"/>
                </a:solidFill>
                <a:latin typeface="Arial"/>
              </a:rPr>
              <a:t>Sūrat al-‘Ankabūt</a:t>
            </a:r>
            <a:endParaRPr b="0" lang="en-US" sz="1800" spc="-1" strike="noStrike">
              <a:latin typeface="Arial"/>
            </a:endParaRPr>
          </a:p>
        </p:txBody>
      </p:sp>
      <p:sp>
        <p:nvSpPr>
          <p:cNvPr id="449" name="Rectangle 2"/>
          <p:cNvSpPr/>
          <p:nvPr/>
        </p:nvSpPr>
        <p:spPr>
          <a:xfrm>
            <a:off x="800280" y="4929120"/>
            <a:ext cx="7772040" cy="1469520"/>
          </a:xfrm>
          <a:prstGeom prst="rect">
            <a:avLst/>
          </a:prstGeom>
          <a:noFill/>
          <a:ln w="9525">
            <a:noFill/>
          </a:ln>
        </p:spPr>
        <p:style>
          <a:lnRef idx="0"/>
          <a:fillRef idx="0"/>
          <a:effectRef idx="0"/>
          <a:fontRef idx="minor"/>
        </p:style>
        <p:txBody>
          <a:bodyPr lIns="90000" rIns="90000" tIns="45000" bIns="45000" anchor="ctr">
            <a:noAutofit/>
          </a:bodyPr>
          <a:p>
            <a:pPr algn="ctr" rtl="1">
              <a:lnSpc>
                <a:spcPct val="100000"/>
              </a:lnSpc>
              <a:buNone/>
            </a:pPr>
            <a:r>
              <a:rPr b="1" lang="ar-AE" sz="3600" spc="-1" strike="noStrike">
                <a:solidFill>
                  <a:srgbClr val="ffffff"/>
                </a:solidFill>
                <a:latin typeface="Adobe Arabic"/>
                <a:cs typeface="Adobe Arabic"/>
              </a:rPr>
              <a:t>پھر وہ کہاں بہکے جاتے ہیں خدا ہی اپنے بندوں میں سے جسکی چاہے روزی وسیع کر دے اور جس کیلئے چاہے تنگ کر دے  بے شک خدا ہر چیز سے واقف ہے</a:t>
            </a:r>
            <a:endParaRPr b="0" lang="en-US" sz="3600" spc="-1" strike="noStrike">
              <a:latin typeface="Arial"/>
            </a:endParaRPr>
          </a:p>
        </p:txBody>
      </p:sp>
    </p:spTree>
  </p:cSld>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0000"/>
      </a:dk2>
      <a:lt2>
        <a:srgbClr val="ffffff"/>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ffffff"/>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LibreOffice/7.2.6.2$Linux_X86_64 LibreOffice_project/20$Build-2</Application>
  <AppVersion>15.0000</AppVersion>
  <Words>5011</Words>
  <Paragraphs>470</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2005-07-27T05:58:58Z</dcterms:created>
  <dc:creator/>
  <dc:description/>
  <dc:language>en-US</dc:language>
  <cp:lastModifiedBy/>
  <dcterms:modified xsi:type="dcterms:W3CDTF">2014-09-30T11:10:37Z</dcterms:modified>
  <cp:revision>211</cp:revision>
  <dc:subject/>
  <dc:title>Sura E Ankaboot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r8>2</vt:r8>
  </property>
  <property fmtid="{D5CDD505-2E9C-101B-9397-08002B2CF9AE}" pid="3" name="PresentationFormat">
    <vt:lpwstr>On-screen Show (4:3)</vt:lpwstr>
  </property>
  <property fmtid="{D5CDD505-2E9C-101B-9397-08002B2CF9AE}" pid="4" name="Slides">
    <vt:r8>114</vt:r8>
  </property>
</Properties>
</file>