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1.jpeg" ContentType="image/jpeg"/>
  <Override PartName="/ppt/media/image5.png" ContentType="image/png"/>
  <Override PartName="/ppt/media/image2.png" ContentType="image/png"/>
  <Override PartName="/ppt/media/image3.png" ContentType="image/png"/>
  <Override PartName="/ppt/media/image4.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_rels/slide41.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22.xml.rels" ContentType="application/vnd.openxmlformats-package.relationships+xml"/>
  <Override PartName="/ppt/slides/_rels/slide1.xml.rels" ContentType="application/vnd.openxmlformats-package.relationships+xml"/>
  <Override PartName="/ppt/slides/_rels/slide85.xml.rels" ContentType="application/vnd.openxmlformats-package.relationships+xml"/>
  <Override PartName="/ppt/slides/_rels/slide32.xml.rels" ContentType="application/vnd.openxmlformats-package.relationships+xml"/>
  <Override PartName="/ppt/slides/_rels/slide57.xml.rels" ContentType="application/vnd.openxmlformats-package.relationships+xml"/>
  <Override PartName="/ppt/slides/_rels/slide6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9.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17.xml.rels" ContentType="application/vnd.openxmlformats-package.relationships+xml"/>
  <Override PartName="/ppt/slides/_rels/slide21.xml.rels" ContentType="application/vnd.openxmlformats-package.relationships+xml"/>
  <Override PartName="/ppt/slides/_rels/slide26.xml.rels" ContentType="application/vnd.openxmlformats-package.relationships+xml"/>
  <Override PartName="/ppt/slides/_rels/slide2.xml.rels" ContentType="application/vnd.openxmlformats-package.relationships+xml"/>
  <Override PartName="/ppt/slides/_rels/slide8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14.xml.rels" ContentType="application/vnd.openxmlformats-package.relationships+xml"/>
  <Override PartName="/ppt/slides/_rels/slide89.xml.rels" ContentType="application/vnd.openxmlformats-package.relationships+xml"/>
  <Override PartName="/ppt/slides/_rels/slide29.xml.rels" ContentType="application/vnd.openxmlformats-package.relationships+xml"/>
  <Override PartName="/ppt/slides/_rels/slide33.xml.rels" ContentType="application/vnd.openxmlformats-package.relationships+xml"/>
  <Override PartName="/ppt/slides/_rels/slide94.xml.rels" ContentType="application/vnd.openxmlformats-package.relationships+xml"/>
  <Override PartName="/ppt/slides/_rels/slide87.xml.rels" ContentType="application/vnd.openxmlformats-package.relationships+xml"/>
  <Override PartName="/ppt/slides/_rels/slide3.xml.rels" ContentType="application/vnd.openxmlformats-package.relationships+xml"/>
  <Override PartName="/ppt/slides/_rels/slide72.xml.rels" ContentType="application/vnd.openxmlformats-package.relationships+xml"/>
  <Override PartName="/ppt/slides/_rels/slide68.xml.rels" ContentType="application/vnd.openxmlformats-package.relationships+xml"/>
  <Override PartName="/ppt/slides/_rels/slide78.xml.rels" ContentType="application/vnd.openxmlformats-package.relationships+xml"/>
  <Override PartName="/ppt/slides/_rels/slide79.xml.rels" ContentType="application/vnd.openxmlformats-package.relationships+xml"/>
  <Override PartName="/ppt/slides/_rels/slide83.xml.rels" ContentType="application/vnd.openxmlformats-package.relationships+xml"/>
  <Override PartName="/ppt/slides/_rels/slide30.xml.rels" ContentType="application/vnd.openxmlformats-package.relationships+xml"/>
  <Override PartName="/ppt/slides/_rels/slide95.xml.rels" ContentType="application/vnd.openxmlformats-package.relationships+xml"/>
  <Override PartName="/ppt/slides/_rels/slide88.xml.rels" ContentType="application/vnd.openxmlformats-package.relationships+xml"/>
  <Override PartName="/ppt/slides/_rels/slide73.xml.rels" ContentType="application/vnd.openxmlformats-package.relationships+xml"/>
  <Override PartName="/ppt/slides/_rels/slide69.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35.xml.rels" ContentType="application/vnd.openxmlformats-package.relationships+xml"/>
  <Override PartName="/ppt/slides/_rels/slide51.xml.rels" ContentType="application/vnd.openxmlformats-package.relationships+xml"/>
  <Override PartName="/ppt/slides/_rels/slide63.xml.rels" ContentType="application/vnd.openxmlformats-package.relationships+xml"/>
  <Override PartName="/ppt/slides/_rels/slide47.xml.rels" ContentType="application/vnd.openxmlformats-package.relationships+xml"/>
  <Override PartName="/ppt/slides/_rels/slide54.xml.rels" ContentType="application/vnd.openxmlformats-package.relationships+xml"/>
  <Override PartName="/ppt/slides/_rels/slide4.xml.rels" ContentType="application/vnd.openxmlformats-package.relationships+xml"/>
  <Override PartName="/ppt/slides/_rels/slide70.xml.rels" ContentType="application/vnd.openxmlformats-package.relationships+xml"/>
  <Override PartName="/ppt/slides/_rels/slide100.xml.rels" ContentType="application/vnd.openxmlformats-package.relationships+xml"/>
  <Override PartName="/ppt/slides/_rels/slide77.xml.rels" ContentType="application/vnd.openxmlformats-package.relationships+xml"/>
  <Override PartName="/ppt/slides/_rels/slide93.xml.rels" ContentType="application/vnd.openxmlformats-package.relationships+xml"/>
  <Override PartName="/ppt/slides/_rels/slide15.xml.rels" ContentType="application/vnd.openxmlformats-package.relationships+xml"/>
  <Override PartName="/ppt/slides/_rels/slide39.xml.rels" ContentType="application/vnd.openxmlformats-package.relationships+xml"/>
  <Override PartName="/ppt/slides/_rels/slide80.xml.rels" ContentType="application/vnd.openxmlformats-package.relationships+xml"/>
  <Override PartName="/ppt/slides/_rels/slide11.xml.rels" ContentType="application/vnd.openxmlformats-package.relationships+xml"/>
  <Override PartName="/ppt/slides/_rels/slide64.xml.rels" ContentType="application/vnd.openxmlformats-package.relationships+xml"/>
  <Override PartName="/ppt/slides/_rels/slide48.xml.rels" ContentType="application/vnd.openxmlformats-package.relationships+xml"/>
  <Override PartName="/ppt/slides/_rels/slide55.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81.xml.rels" ContentType="application/vnd.openxmlformats-package.relationships+xml"/>
  <Override PartName="/ppt/slides/_rels/slide65.xml.rels" ContentType="application/vnd.openxmlformats-package.relationships+xml"/>
  <Override PartName="/ppt/slides/_rels/slide74.xml.rels" ContentType="application/vnd.openxmlformats-package.relationships+xml"/>
  <Override PartName="/ppt/slides/_rels/slide58.xml.rels" ContentType="application/vnd.openxmlformats-package.relationships+xml"/>
  <Override PartName="/ppt/slides/_rels/slide12.xml.rels" ContentType="application/vnd.openxmlformats-package.relationships+xml"/>
  <Override PartName="/ppt/slides/_rels/slide49.xml.rels" ContentType="application/vnd.openxmlformats-package.relationships+xml"/>
  <Override PartName="/ppt/slides/_rels/slide34.xml.rels" ContentType="application/vnd.openxmlformats-package.relationships+xml"/>
  <Override PartName="/ppt/slides/_rels/slide53.xml.rels" ContentType="application/vnd.openxmlformats-package.relationships+xml"/>
  <Override PartName="/ppt/slides/_rels/slide62.xml.rels" ContentType="application/vnd.openxmlformats-package.relationships+xml"/>
  <Override PartName="/ppt/slides/_rels/slide46.xml.rels" ContentType="application/vnd.openxmlformats-package.relationships+xml"/>
  <Override PartName="/ppt/slides/_rels/slide52.xml.rels" ContentType="application/vnd.openxmlformats-package.relationships+xml"/>
  <Override PartName="/ppt/slides/_rels/slide76.xml.rels" ContentType="application/vnd.openxmlformats-package.relationships+xml"/>
  <Override PartName="/ppt/slides/_rels/slide71.xml.rels" ContentType="application/vnd.openxmlformats-package.relationships+xml"/>
  <Override PartName="/ppt/slides/_rels/slide67.xml.rels" ContentType="application/vnd.openxmlformats-package.relationships+xml"/>
  <Override PartName="/ppt/slides/_rels/slide13.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36.xml.rels" ContentType="application/vnd.openxmlformats-package.relationships+xml"/>
  <Override PartName="/ppt/slides/_rels/slide96.xml.rels" ContentType="application/vnd.openxmlformats-package.relationships+xml"/>
  <Override PartName="/ppt/slides/_rels/slide8.xml.rels" ContentType="application/vnd.openxmlformats-package.relationships+xml"/>
  <Override PartName="/ppt/slides/_rels/slide43.xml.rels" ContentType="application/vnd.openxmlformats-package.relationships+xml"/>
  <Override PartName="/ppt/slides/_rels/slide66.xml.rels" ContentType="application/vnd.openxmlformats-package.relationships+xml"/>
  <Override PartName="/ppt/slides/_rels/slide75.xml.rels" ContentType="application/vnd.openxmlformats-package.relationships+xml"/>
  <Override PartName="/ppt/slides/_rels/slide56.xml.rels" ContentType="application/vnd.openxmlformats-package.relationships+xml"/>
  <Override PartName="/ppt/slides/_rels/slide60.xml.rels" ContentType="application/vnd.openxmlformats-package.relationships+xml"/>
  <Override PartName="/ppt/slides/_rels/slide82.xml.rels" ContentType="application/vnd.openxmlformats-package.relationships+xml"/>
  <Override PartName="/ppt/slides/_rels/slide59.xml.rels" ContentType="application/vnd.openxmlformats-package.relationships+xml"/>
  <Override PartName="/ppt/slides/_rels/slide10.xml.rels" ContentType="application/vnd.openxmlformats-package.relationships+xml"/>
  <Override PartName="/ppt/slides/_rels/slide50.xml.rels" ContentType="application/vnd.openxmlformats-package.relationships+xml"/>
  <Override PartName="/ppt/slides/_rels/slide99.xml.rels" ContentType="application/vnd.openxmlformats-package.relationships+xml"/>
  <Override PartName="/ppt/slides/_rels/slide91.xml.rels" ContentType="application/vnd.openxmlformats-package.relationships+xml"/>
  <Override PartName="/ppt/slides/_rels/slide31.xml.rels" ContentType="application/vnd.openxmlformats-package.relationships+xml"/>
  <Override PartName="/ppt/slides/_rels/slide84.xml.rels" ContentType="application/vnd.openxmlformats-package.relationships+xml"/>
  <Override PartName="/ppt/slides/_rels/slide45.xml.rels" ContentType="application/vnd.openxmlformats-package.relationships+xml"/>
  <Override PartName="/ppt/slides/_rels/slide98.xml.rels" ContentType="application/vnd.openxmlformats-package.relationships+xml"/>
  <Override PartName="/ppt/slides/_rels/slide90.xml.rels" ContentType="application/vnd.openxmlformats-package.relationships+xml"/>
  <Override PartName="/ppt/slides/_rels/slide92.xml.rels" ContentType="application/vnd.openxmlformats-package.relationships+xml"/>
  <Override PartName="/ppt/slides/_rels/slide44.xml.rels" ContentType="application/vnd.openxmlformats-package.relationships+xml"/>
  <Override PartName="/ppt/slides/_rels/slide9.xml.rels" ContentType="application/vnd.openxmlformats-package.relationships+xml"/>
  <Override PartName="/ppt/slides/_rels/slide97.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s/slide4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4.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s/slide4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43.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80.xml" ContentType="application/vnd.openxmlformats-officedocument.presentationml.slide+xml"/>
  <Override PartName="/ppt/slides/slide47.xml" ContentType="application/vnd.openxmlformats-officedocument.presentationml.slide+xml"/>
  <Override PartName="/ppt/slides/slide100.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2.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64.xml" ContentType="application/vnd.openxmlformats-officedocument.presentationml.slide+xml"/>
  <Override PartName="/ppt/slides/slide99.xml" ContentType="application/vnd.openxmlformats-officedocument.presentationml.slide+xml"/>
  <Override PartName="/ppt/slides/slide62.xml" ContentType="application/vnd.openxmlformats-officedocument.presentationml.slide+xml"/>
  <Override PartName="/ppt/slides/slide87.xml" ContentType="application/vnd.openxmlformats-officedocument.presentationml.slide+xml"/>
  <Override PartName="/ppt/slides/slide63.xml" ContentType="application/vnd.openxmlformats-officedocument.presentationml.slide+xml"/>
  <Override PartName="/ppt/slides/slide98.xml" ContentType="application/vnd.openxmlformats-officedocument.presentationml.slide+xml"/>
  <Override PartName="/ppt/slides/slide61.xml" ContentType="application/vnd.openxmlformats-officedocument.presentationml.slide+xml"/>
  <Override PartName="/ppt/slides/slide86.xml" ContentType="application/vnd.openxmlformats-officedocument.presentationml.slide+xml"/>
  <Override PartName="/ppt/slides/slide97.xml" ContentType="application/vnd.openxmlformats-officedocument.presentationml.slide+xml"/>
  <Override PartName="/ppt/slides/slide60.xml" ContentType="application/vnd.openxmlformats-officedocument.presentationml.slide+xml"/>
  <Override PartName="/ppt/slides/slide85.xml" ContentType="application/vnd.openxmlformats-officedocument.presentationml.slide+xml"/>
  <Override PartName="/ppt/slides/slide96.xml" ContentType="application/vnd.openxmlformats-officedocument.presentationml.slide+xml"/>
  <Override PartName="/ppt/slides/slide95.xml" ContentType="application/vnd.openxmlformats-officedocument.presentationml.slide+xml"/>
  <Override PartName="/ppt/slides/slide89.xml" ContentType="application/vnd.openxmlformats-officedocument.presentationml.slide+xml"/>
  <Override PartName="/ppt/slides/slide77.xml" ContentType="application/vnd.openxmlformats-officedocument.presentationml.slide+xml"/>
  <Override PartName="/ppt/slides/slide40.xml" ContentType="application/vnd.openxmlformats-officedocument.presentationml.slide+xml"/>
  <Override PartName="/ppt/slides/slide88.xml" ContentType="application/vnd.openxmlformats-officedocument.presentationml.slide+xml"/>
  <Override PartName="/ppt/slides/slide79.xml" ContentType="application/vnd.openxmlformats-officedocument.presentationml.slide+xml"/>
  <Override PartName="/ppt/slides/slide78.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Override PartName="/ppt/slides/slide94.xml" ContentType="application/vnd.openxmlformats-officedocument.presentationml.slide+xml"/>
  <Override PartName="/ppt/slides/slide28.xml" ContentType="application/vnd.openxmlformats-officedocument.presentationml.slide+xml"/>
  <Override PartName="/ppt/slides/slide93.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92.xml" ContentType="application/vnd.openxmlformats-officedocument.presentationml.slide+xml"/>
  <Override PartName="/ppt/slides/slide27.xml" ContentType="application/vnd.openxmlformats-officedocument.presentationml.slide+xml"/>
  <Override PartName="/ppt/slides/slide91.xml" ContentType="application/vnd.openxmlformats-officedocument.presentationml.slide+xml"/>
  <Override PartName="/ppt/slides/slide26.xml" ContentType="application/vnd.openxmlformats-officedocument.presentationml.slide+xml"/>
  <Override PartName="/ppt/slides/slide9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59.xml" ContentType="application/vnd.openxmlformats-officedocument.presentationml.slide+xml"/>
  <Override PartName="/ppt/slides/slide21.xml" ContentType="application/vnd.openxmlformats-officedocument.presentationml.slide+xml"/>
  <Override PartName="/ppt/slides/slide58.xml" ContentType="application/vnd.openxmlformats-officedocument.presentationml.slide+xml"/>
  <Override PartName="/ppt/slides/slide19.xml" ContentType="application/vnd.openxmlformats-officedocument.presentationml.slide+xml"/>
  <Override PartName="/ppt/slides/slide84.xml" ContentType="application/vnd.openxmlformats-officedocument.presentationml.slide+xml"/>
  <Override PartName="/ppt/slides/slide20.xml" ContentType="application/vnd.openxmlformats-officedocument.presentationml.slide+xml"/>
  <Override PartName="/ppt/slides/slide57.xml" ContentType="application/vnd.openxmlformats-officedocument.presentationml.slide+xml"/>
  <Override PartName="/ppt/slides/slide18.xml" ContentType="application/vnd.openxmlformats-officedocument.presentationml.slide+xml"/>
  <Override PartName="/ppt/slides/slide83.xml" ContentType="application/vnd.openxmlformats-officedocument.presentationml.slide+xml"/>
  <Override PartName="/ppt/slides/slide17.xml" ContentType="application/vnd.openxmlformats-officedocument.presentationml.slide+xml"/>
  <Override PartName="/ppt/slides/slide8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1100" spc="-1" strike="noStrike">
              <a:solidFill>
                <a:srgbClr val="ffffff"/>
              </a:solidFill>
              <a:latin typeface="Arial"/>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1" lang="en-US" sz="3000" spc="-1" strike="noStrike">
              <a:solidFill>
                <a:srgbClr val="000066"/>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a:noFill/>
          <a:ln w="0">
            <a:noFill/>
          </a:ln>
        </p:spPr>
        <p:txBody>
          <a:bodyPr numCol="1" spcCol="0" anchor="ctr">
            <a:noAutofit/>
          </a:bodyPr>
          <a:p>
            <a:pPr algn="ctr">
              <a:lnSpc>
                <a:spcPct val="100000"/>
              </a:lnSpc>
              <a:buNone/>
            </a:pPr>
            <a:r>
              <a:rPr b="1" lang="en-US" sz="3000" spc="-1" strike="noStrike">
                <a:solidFill>
                  <a:srgbClr val="000066"/>
                </a:solidFill>
                <a:latin typeface="Arial"/>
              </a:rPr>
              <a:t>Click to edit Master title style</a:t>
            </a:r>
            <a:endParaRPr b="0" lang="en-US" sz="3000" spc="-1" strike="noStrike">
              <a:solidFill>
                <a:srgbClr val="ffffff"/>
              </a:solidFill>
              <a:latin typeface="Arial"/>
            </a:endParaRPr>
          </a:p>
        </p:txBody>
      </p:sp>
      <p:sp>
        <p:nvSpPr>
          <p:cNvPr id="1" name="PlaceHolder 2"/>
          <p:cNvSpPr>
            <a:spLocks noGrp="1"/>
          </p:cNvSpPr>
          <p:nvPr>
            <p:ph type="dt"/>
          </p:nvPr>
        </p:nvSpPr>
        <p:spPr>
          <a:xfrm>
            <a:off x="457200" y="6245280"/>
            <a:ext cx="2133360" cy="475920"/>
          </a:xfrm>
          <a:prstGeom prst="rect">
            <a:avLst/>
          </a:prstGeom>
          <a:noFill/>
          <a:ln w="0">
            <a:noFill/>
          </a:ln>
        </p:spPr>
        <p:txBody>
          <a:bodyPr numCol="1" spcCol="0" anchor="t">
            <a:noAutofit/>
          </a:bodyPr>
          <a:p>
            <a:endParaRPr b="0" lang="en-US" sz="2400" spc="-1" strike="noStrike">
              <a:latin typeface="Times New Roman"/>
            </a:endParaRPr>
          </a:p>
        </p:txBody>
      </p:sp>
      <p:sp>
        <p:nvSpPr>
          <p:cNvPr id="2" name="PlaceHolder 3"/>
          <p:cNvSpPr>
            <a:spLocks noGrp="1"/>
          </p:cNvSpPr>
          <p:nvPr>
            <p:ph type="ftr"/>
          </p:nvPr>
        </p:nvSpPr>
        <p:spPr>
          <a:xfrm>
            <a:off x="3124080" y="6245280"/>
            <a:ext cx="2895120" cy="475920"/>
          </a:xfrm>
          <a:prstGeom prst="rect">
            <a:avLst/>
          </a:prstGeom>
          <a:noFill/>
          <a:ln w="0">
            <a:noFill/>
          </a:ln>
        </p:spPr>
        <p:txBody>
          <a:bodyPr numCol="1" spcCol="0" anchor="t">
            <a:noAutofit/>
          </a:bodyPr>
          <a:p>
            <a:endParaRPr b="0" lang="en-US" sz="2400" spc="-1" strike="noStrike">
              <a:latin typeface="Times New Roman"/>
            </a:endParaRPr>
          </a:p>
        </p:txBody>
      </p:sp>
      <p:sp>
        <p:nvSpPr>
          <p:cNvPr id="3" name="PlaceHolder 4"/>
          <p:cNvSpPr>
            <a:spLocks noGrp="1"/>
          </p:cNvSpPr>
          <p:nvPr>
            <p:ph type="sldNum"/>
          </p:nvPr>
        </p:nvSpPr>
        <p:spPr>
          <a:xfrm>
            <a:off x="6553080" y="6245280"/>
            <a:ext cx="2133360" cy="475920"/>
          </a:xfrm>
          <a:prstGeom prst="rect">
            <a:avLst/>
          </a:prstGeom>
          <a:noFill/>
          <a:ln w="0">
            <a:noFill/>
          </a:ln>
        </p:spPr>
        <p:txBody>
          <a:bodyPr numCol="1" spcCol="0" anchor="t">
            <a:noAutofit/>
          </a:bodyPr>
          <a:p>
            <a:pPr algn="r">
              <a:lnSpc>
                <a:spcPct val="100000"/>
              </a:lnSpc>
              <a:buNone/>
            </a:pPr>
            <a:fld id="{C662306B-0E14-4AC9-A837-5D2534B57033}" type="slidenum">
              <a:rPr b="1" lang="en-US" sz="1400" spc="-1" strike="noStrike">
                <a:solidFill>
                  <a:srgbClr val="000066"/>
                </a:solidFill>
                <a:latin typeface="Arial"/>
              </a:rPr>
              <a:t>&lt;number&gt;</a:t>
            </a:fld>
            <a:endParaRPr b="0" lang="en-US" sz="14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1" lang="en-US" sz="3000" spc="-1" strike="noStrike">
                <a:solidFill>
                  <a:srgbClr val="000066"/>
                </a:solidFill>
                <a:latin typeface="Arial"/>
              </a:rPr>
              <a:t>Click to edit the outline text format</a:t>
            </a:r>
            <a:endParaRPr b="1" lang="en-US" sz="3000" spc="-1" strike="noStrike">
              <a:solidFill>
                <a:srgbClr val="000066"/>
              </a:solidFill>
              <a:latin typeface="Arial"/>
            </a:endParaRPr>
          </a:p>
          <a:p>
            <a:pPr lvl="1" marL="864000" indent="-324000">
              <a:spcBef>
                <a:spcPts val="1134"/>
              </a:spcBef>
              <a:buClr>
                <a:srgbClr val="000000"/>
              </a:buClr>
              <a:buSzPct val="75000"/>
              <a:buFont typeface="Symbol" charset="2"/>
              <a:buChar char=""/>
            </a:pPr>
            <a:r>
              <a:rPr b="1" lang="en-US" sz="3000" spc="-1" strike="noStrike">
                <a:solidFill>
                  <a:srgbClr val="000066"/>
                </a:solidFill>
                <a:latin typeface="Arial"/>
              </a:rPr>
              <a:t>Second Outline Level</a:t>
            </a:r>
            <a:endParaRPr b="1" lang="en-US" sz="3000" spc="-1" strike="noStrike">
              <a:solidFill>
                <a:srgbClr val="000066"/>
              </a:solidFill>
              <a:latin typeface="Arial"/>
            </a:endParaRPr>
          </a:p>
          <a:p>
            <a:pPr lvl="2" marL="1296000" indent="-288000">
              <a:spcBef>
                <a:spcPts val="850"/>
              </a:spcBef>
              <a:buClr>
                <a:srgbClr val="000000"/>
              </a:buClr>
              <a:buSzPct val="45000"/>
              <a:buFont typeface="Wingdings" charset="2"/>
              <a:buChar char=""/>
            </a:pPr>
            <a:r>
              <a:rPr b="1" lang="en-US" sz="3000" spc="-1" strike="noStrike">
                <a:solidFill>
                  <a:srgbClr val="000066"/>
                </a:solidFill>
                <a:latin typeface="Arial"/>
              </a:rPr>
              <a:t>Third Outline Level</a:t>
            </a:r>
            <a:endParaRPr b="1" lang="en-US" sz="3000" spc="-1" strike="noStrike">
              <a:solidFill>
                <a:srgbClr val="000066"/>
              </a:solidFill>
              <a:latin typeface="Arial"/>
            </a:endParaRPr>
          </a:p>
          <a:p>
            <a:pPr lvl="3" marL="1728000" indent="-216000">
              <a:spcBef>
                <a:spcPts val="567"/>
              </a:spcBef>
              <a:buClr>
                <a:srgbClr val="000000"/>
              </a:buClr>
              <a:buSzPct val="75000"/>
              <a:buFont typeface="Symbol" charset="2"/>
              <a:buChar char=""/>
            </a:pPr>
            <a:r>
              <a:rPr b="1" lang="en-US" sz="3000" spc="-1" strike="noStrike">
                <a:solidFill>
                  <a:srgbClr val="000066"/>
                </a:solidFill>
                <a:latin typeface="Arial"/>
              </a:rPr>
              <a:t>Fourth Outline Level</a:t>
            </a:r>
            <a:endParaRPr b="1" lang="en-US" sz="3000" spc="-1" strike="noStrike">
              <a:solidFill>
                <a:srgbClr val="000066"/>
              </a:solidFill>
              <a:latin typeface="Arial"/>
            </a:endParaRPr>
          </a:p>
          <a:p>
            <a:pPr lvl="4" marL="2160000" indent="-216000">
              <a:spcBef>
                <a:spcPts val="283"/>
              </a:spcBef>
              <a:buClr>
                <a:srgbClr val="000000"/>
              </a:buClr>
              <a:buSzPct val="45000"/>
              <a:buFont typeface="Wingdings" charset="2"/>
              <a:buChar char=""/>
            </a:pPr>
            <a:r>
              <a:rPr b="1" lang="en-US" sz="2000" spc="-1" strike="noStrike">
                <a:solidFill>
                  <a:srgbClr val="000066"/>
                </a:solidFill>
                <a:latin typeface="Arial"/>
              </a:rPr>
              <a:t>Fifth Outline Level</a:t>
            </a:r>
            <a:endParaRPr b="1" lang="en-US" sz="2000" spc="-1" strike="noStrike">
              <a:solidFill>
                <a:srgbClr val="000066"/>
              </a:solidFill>
              <a:latin typeface="Arial"/>
            </a:endParaRPr>
          </a:p>
          <a:p>
            <a:pPr lvl="5" marL="2592000" indent="-216000">
              <a:spcBef>
                <a:spcPts val="283"/>
              </a:spcBef>
              <a:buClr>
                <a:srgbClr val="000000"/>
              </a:buClr>
              <a:buSzPct val="45000"/>
              <a:buFont typeface="Wingdings" charset="2"/>
              <a:buChar char=""/>
            </a:pPr>
            <a:r>
              <a:rPr b="1" lang="en-US" sz="2000" spc="-1" strike="noStrike">
                <a:solidFill>
                  <a:srgbClr val="000066"/>
                </a:solidFill>
                <a:latin typeface="Arial"/>
              </a:rPr>
              <a:t>Sixth Outline Level</a:t>
            </a:r>
            <a:endParaRPr b="1" lang="en-US" sz="2000" spc="-1" strike="noStrike">
              <a:solidFill>
                <a:srgbClr val="000066"/>
              </a:solidFill>
              <a:latin typeface="Arial"/>
            </a:endParaRPr>
          </a:p>
          <a:p>
            <a:pPr lvl="6" marL="3024000" indent="-216000">
              <a:spcBef>
                <a:spcPts val="283"/>
              </a:spcBef>
              <a:buClr>
                <a:srgbClr val="000000"/>
              </a:buClr>
              <a:buSzPct val="45000"/>
              <a:buFont typeface="Wingdings" charset="2"/>
              <a:buChar char=""/>
            </a:pPr>
            <a:r>
              <a:rPr b="1" lang="en-US" sz="2000" spc="-1" strike="noStrike">
                <a:solidFill>
                  <a:srgbClr val="000066"/>
                </a:solidFill>
                <a:latin typeface="Arial"/>
              </a:rPr>
              <a:t>Seventh Outline Level</a:t>
            </a:r>
            <a:endParaRPr b="1" lang="en-US" sz="2000" spc="-1" strike="noStrike">
              <a:solidFill>
                <a:srgbClr val="000066"/>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AutoShape 7"/>
          <p:cNvSpPr/>
          <p:nvPr/>
        </p:nvSpPr>
        <p:spPr>
          <a:xfrm>
            <a:off x="466560" y="380880"/>
            <a:ext cx="8208720" cy="5184360"/>
          </a:xfrm>
          <a:prstGeom prst="plaque">
            <a:avLst>
              <a:gd name="adj" fmla="val 16667"/>
            </a:avLst>
          </a:prstGeom>
          <a:gradFill rotWithShape="0">
            <a:gsLst>
              <a:gs pos="0">
                <a:srgbClr val="003399"/>
              </a:gs>
              <a:gs pos="50000">
                <a:srgbClr val="001847"/>
              </a:gs>
              <a:gs pos="100000">
                <a:srgbClr val="003399"/>
              </a:gs>
            </a:gsLst>
            <a:lin ang="2700000"/>
          </a:gradFill>
          <a:ln w="0">
            <a:noFill/>
          </a:ln>
        </p:spPr>
        <p:style>
          <a:lnRef idx="0"/>
          <a:fillRef idx="0"/>
          <a:effectRef idx="0"/>
          <a:fontRef idx="minor"/>
        </p:style>
      </p:sp>
      <p:sp>
        <p:nvSpPr>
          <p:cNvPr id="42" name="Rectangle 2"/>
          <p:cNvSpPr/>
          <p:nvPr/>
        </p:nvSpPr>
        <p:spPr>
          <a:xfrm>
            <a:off x="536400" y="1295280"/>
            <a:ext cx="8138880" cy="18000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buNone/>
            </a:pPr>
            <a:r>
              <a:rPr b="1" lang="ar-SA" sz="8400" spc="-1" strike="noStrike">
                <a:solidFill>
                  <a:srgbClr val="ffff00"/>
                </a:solidFill>
                <a:latin typeface="Arial"/>
                <a:cs typeface="Arial"/>
              </a:rPr>
              <a:t>دُعاءُ المجير</a:t>
            </a:r>
            <a:endParaRPr b="0" lang="en-US" sz="8400" spc="-1" strike="noStrike">
              <a:latin typeface="Arial"/>
            </a:endParaRPr>
          </a:p>
        </p:txBody>
      </p:sp>
      <p:sp>
        <p:nvSpPr>
          <p:cNvPr id="43" name="Rectangle 3"/>
          <p:cNvSpPr/>
          <p:nvPr/>
        </p:nvSpPr>
        <p:spPr>
          <a:xfrm>
            <a:off x="2184120" y="3048120"/>
            <a:ext cx="4905360" cy="913320"/>
          </a:xfrm>
          <a:prstGeom prst="rect">
            <a:avLst/>
          </a:prstGeom>
          <a:noFill/>
          <a:ln w="0">
            <a:noFill/>
          </a:ln>
        </p:spPr>
        <p:style>
          <a:lnRef idx="0"/>
          <a:fillRef idx="0"/>
          <a:effectRef idx="0"/>
          <a:fontRef idx="minor"/>
        </p:style>
        <p:txBody>
          <a:bodyPr wrap="none" lIns="90000" rIns="90000" tIns="45000" bIns="45000" anchor="t">
            <a:spAutoFit/>
          </a:bodyPr>
          <a:p>
            <a:pPr algn="ctr">
              <a:lnSpc>
                <a:spcPct val="100000"/>
              </a:lnSpc>
              <a:buNone/>
            </a:pPr>
            <a:r>
              <a:rPr b="1" lang="en-GB" sz="5400" spc="-1" strike="noStrike">
                <a:solidFill>
                  <a:srgbClr val="ffff00"/>
                </a:solidFill>
                <a:latin typeface="Arial"/>
              </a:rPr>
              <a:t>Du`a al-Mujeer</a:t>
            </a:r>
            <a:endParaRPr b="0" lang="en-US" sz="5400" spc="-1" strike="noStrike">
              <a:latin typeface="Arial"/>
            </a:endParaRPr>
          </a:p>
        </p:txBody>
      </p:sp>
      <p:sp>
        <p:nvSpPr>
          <p:cNvPr id="44" name="Rectangle 8"/>
          <p:cNvSpPr/>
          <p:nvPr/>
        </p:nvSpPr>
        <p:spPr>
          <a:xfrm>
            <a:off x="358920" y="4995360"/>
            <a:ext cx="8784720" cy="5166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pPr>
            <a:r>
              <a:rPr b="1" lang="en-US" sz="1400" spc="-1" strike="noStrike">
                <a:solidFill>
                  <a:srgbClr val="ffffff"/>
                </a:solidFill>
                <a:latin typeface="Trebuchet MS"/>
              </a:rPr>
              <a:t>Kindly recite Sura E Fatiha for Marhumeen of all those who have </a:t>
            </a:r>
            <a:endParaRPr b="0" lang="en-US" sz="1400" spc="-1" strike="noStrike">
              <a:latin typeface="Arial"/>
            </a:endParaRPr>
          </a:p>
          <a:p>
            <a:pPr algn="ctr">
              <a:lnSpc>
                <a:spcPct val="100000"/>
              </a:lnSpc>
              <a:buNone/>
            </a:pPr>
            <a:r>
              <a:rPr b="1" lang="en-US" sz="1400" spc="-1" strike="noStrike">
                <a:solidFill>
                  <a:srgbClr val="ffffff"/>
                </a:solidFill>
                <a:latin typeface="Trebuchet MS"/>
              </a:rPr>
              <a:t>worked towards making this small work possible.</a:t>
            </a:r>
            <a:endParaRPr b="0" lang="en-US" sz="1400" spc="-1" strike="noStrike">
              <a:latin typeface="Arial"/>
            </a:endParaRPr>
          </a:p>
        </p:txBody>
      </p:sp>
      <p:pic>
        <p:nvPicPr>
          <p:cNvPr id="45" name="Picture 6" descr=""/>
          <p:cNvPicPr/>
          <p:nvPr/>
        </p:nvPicPr>
        <p:blipFill>
          <a:blip r:embed="rId1"/>
          <a:stretch/>
        </p:blipFill>
        <p:spPr>
          <a:xfrm>
            <a:off x="6876360" y="4540680"/>
            <a:ext cx="2267280" cy="2337840"/>
          </a:xfrm>
          <a:prstGeom prst="rect">
            <a:avLst/>
          </a:prstGeom>
          <a:ln w="0">
            <a:noFill/>
          </a:ln>
        </p:spPr>
      </p:pic>
      <p:pic>
        <p:nvPicPr>
          <p:cNvPr id="46" name="Picture 7" descr=""/>
          <p:cNvPicPr/>
          <p:nvPr/>
        </p:nvPicPr>
        <p:blipFill>
          <a:blip r:embed="rId2"/>
          <a:stretch/>
        </p:blipFill>
        <p:spPr>
          <a:xfrm>
            <a:off x="122400" y="5725080"/>
            <a:ext cx="347760" cy="347760"/>
          </a:xfrm>
          <a:prstGeom prst="rect">
            <a:avLst/>
          </a:prstGeom>
          <a:ln w="0">
            <a:noFill/>
          </a:ln>
        </p:spPr>
      </p:pic>
      <p:sp>
        <p:nvSpPr>
          <p:cNvPr id="47" name="TextBox 8"/>
          <p:cNvSpPr/>
          <p:nvPr/>
        </p:nvSpPr>
        <p:spPr>
          <a:xfrm>
            <a:off x="356400" y="5877360"/>
            <a:ext cx="2698920" cy="11703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200" spc="-1" strike="noStrike">
                <a:solidFill>
                  <a:srgbClr val="ffffff"/>
                </a:solidFill>
                <a:latin typeface="Adobe Fan Heiti Std B"/>
                <a:ea typeface="Adobe Fan Heiti Std B"/>
              </a:rPr>
              <a:t>fb.com/imambargahalireza</a:t>
            </a:r>
            <a:endParaRPr b="0" lang="en-US" sz="1200" spc="-1" strike="noStrike">
              <a:latin typeface="Arial"/>
            </a:endParaRPr>
          </a:p>
          <a:p>
            <a:pPr>
              <a:lnSpc>
                <a:spcPct val="100000"/>
              </a:lnSpc>
              <a:buNone/>
            </a:pPr>
            <a:endParaRPr b="0" lang="en-US" sz="1200" spc="-1" strike="noStrike">
              <a:latin typeface="Arial"/>
            </a:endParaRPr>
          </a:p>
          <a:p>
            <a:pPr>
              <a:lnSpc>
                <a:spcPct val="100000"/>
              </a:lnSpc>
              <a:buNone/>
            </a:pPr>
            <a:r>
              <a:rPr b="0" lang="en-US" sz="1200" spc="-1" strike="noStrike">
                <a:solidFill>
                  <a:srgbClr val="ffffff"/>
                </a:solidFill>
                <a:latin typeface="Adobe Fan Heiti Std B"/>
                <a:ea typeface="Adobe Fan Heiti Std B"/>
              </a:rPr>
              <a:t>www.imambargahalireza.com</a:t>
            </a:r>
            <a:endParaRPr b="0" lang="en-US" sz="1200" spc="-1" strike="noStrike">
              <a:latin typeface="Arial"/>
            </a:endParaRPr>
          </a:p>
          <a:p>
            <a:pPr>
              <a:lnSpc>
                <a:spcPct val="100000"/>
              </a:lnSpc>
              <a:buNone/>
            </a:pPr>
            <a:endParaRPr b="0" lang="en-US" sz="1200" spc="-1" strike="noStrike">
              <a:latin typeface="Arial"/>
            </a:endParaRPr>
          </a:p>
          <a:p>
            <a:pPr>
              <a:lnSpc>
                <a:spcPct val="100000"/>
              </a:lnSpc>
              <a:buNone/>
            </a:pPr>
            <a:r>
              <a:rPr b="0" lang="en-US" sz="1200" spc="-1" strike="noStrike">
                <a:solidFill>
                  <a:srgbClr val="ffffff"/>
                </a:solidFill>
                <a:latin typeface="Adobe Fan Heiti Std B"/>
                <a:ea typeface="Adobe Fan Heiti Std B"/>
              </a:rPr>
              <a:t>youtube.com/imambargahalireza</a:t>
            </a:r>
            <a:endParaRPr b="0" lang="en-US" sz="1200" spc="-1" strike="noStrike">
              <a:latin typeface="Arial"/>
            </a:endParaRPr>
          </a:p>
          <a:p>
            <a:pPr>
              <a:lnSpc>
                <a:spcPct val="100000"/>
              </a:lnSpc>
              <a:buNone/>
            </a:pPr>
            <a:endParaRPr b="0" lang="en-US" sz="1200" spc="-1" strike="noStrike">
              <a:latin typeface="Arial"/>
            </a:endParaRPr>
          </a:p>
        </p:txBody>
      </p:sp>
      <p:pic>
        <p:nvPicPr>
          <p:cNvPr id="48" name="Picture 9" descr=""/>
          <p:cNvPicPr/>
          <p:nvPr/>
        </p:nvPicPr>
        <p:blipFill>
          <a:blip r:embed="rId3"/>
          <a:stretch/>
        </p:blipFill>
        <p:spPr>
          <a:xfrm>
            <a:off x="122400" y="6147360"/>
            <a:ext cx="347760" cy="347760"/>
          </a:xfrm>
          <a:prstGeom prst="rect">
            <a:avLst/>
          </a:prstGeom>
          <a:ln w="0">
            <a:noFill/>
          </a:ln>
        </p:spPr>
      </p:pic>
      <p:pic>
        <p:nvPicPr>
          <p:cNvPr id="49" name="Picture 10" descr=""/>
          <p:cNvPicPr/>
          <p:nvPr/>
        </p:nvPicPr>
        <p:blipFill>
          <a:blip r:embed="rId4"/>
          <a:stretch/>
        </p:blipFill>
        <p:spPr>
          <a:xfrm>
            <a:off x="70200" y="6518880"/>
            <a:ext cx="425160" cy="321480"/>
          </a:xfrm>
          <a:prstGeom prst="rect">
            <a:avLst/>
          </a:prstGeom>
          <a:ln w="0">
            <a:noFill/>
          </a:ln>
        </p:spPr>
      </p:pic>
    </p:spTree>
  </p:cSld>
  <p:transition>
    <p:fade/>
  </p:transition>
  <p:timing>
    <p:tnLst>
      <p:par>
        <p:cTn id="1" dur="indefinite" restart="never" nodeType="tmRoot">
          <p:childTnLst>
            <p:seq>
              <p:cTn id="2" dur="indefinite" nodeType="mainSeq">
                <p:childTnLst>
                  <p:par>
                    <p:cTn id="3" nodeType="clickEffect" fill="hold">
                      <p:stCondLst>
                        <p:cond delay="indefinite"/>
                      </p:stCondLst>
                      <p:childTnLst>
                        <p:par>
                          <p:cTn id="4" nodeType="withEffect" fill="hold">
                            <p:stCondLst>
                              <p:cond delay="0"/>
                            </p:stCondLst>
                            <p:childTnLst>
                              <p:par>
                                <p:cTn id="5" nodeType="clickEffect" fill="hold" presetClass="entr" presetID="23" presetSubtype="16">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repl">
                                        <p:cTn id="7" dur="2000" fill="hold"/>
                                        <p:tgtEl>
                                          <p:spTgt spid="41"/>
                                        </p:tgtEl>
                                        <p:attrNameLst>
                                          <p:attrName>ppt_w</p:attrName>
                                        </p:attrNameLst>
                                      </p:cBhvr>
                                      <p:tavLst>
                                        <p:tav tm="0">
                                          <p:val>
                                            <p:fltVal val="0"/>
                                          </p:val>
                                        </p:tav>
                                        <p:tav tm="100000">
                                          <p:val>
                                            <p:strVal val="#ppt_w"/>
                                          </p:val>
                                        </p:tav>
                                      </p:tavLst>
                                    </p:anim>
                                    <p:anim calcmode="lin" valueType="num">
                                      <p:cBhvr additive="repl">
                                        <p:cTn id="8" dur="2000" fill="hold"/>
                                        <p:tgtEl>
                                          <p:spTgt spid="41"/>
                                        </p:tgtEl>
                                        <p:attrNameLst>
                                          <p:attrName>ppt_h</p:attrName>
                                        </p:attrNameLst>
                                      </p:cBhvr>
                                      <p:tavLst>
                                        <p:tav tm="0">
                                          <p:val>
                                            <p:fltVal val="0"/>
                                          </p:val>
                                        </p:tav>
                                        <p:tav tm="100000">
                                          <p:val>
                                            <p:strVal val="#ppt_h"/>
                                          </p:val>
                                        </p:tav>
                                      </p:tavLst>
                                    </p:anim>
                                  </p:childTnLst>
                                </p:cTn>
                              </p:par>
                              <p:par>
                                <p:cTn id="9" nodeType="withEffect" fill="hold" presetClass="entr" presetID="23" presetSubtype="16">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repl">
                                        <p:cTn id="11" dur="2000" fill="hold"/>
                                        <p:tgtEl>
                                          <p:spTgt spid="42"/>
                                        </p:tgtEl>
                                        <p:attrNameLst>
                                          <p:attrName>ppt_w</p:attrName>
                                        </p:attrNameLst>
                                      </p:cBhvr>
                                      <p:tavLst>
                                        <p:tav tm="0">
                                          <p:val>
                                            <p:fltVal val="0"/>
                                          </p:val>
                                        </p:tav>
                                        <p:tav tm="100000">
                                          <p:val>
                                            <p:strVal val="#ppt_w"/>
                                          </p:val>
                                        </p:tav>
                                      </p:tavLst>
                                    </p:anim>
                                    <p:anim calcmode="lin" valueType="num">
                                      <p:cBhvr additive="repl">
                                        <p:cTn id="12" dur="2000" fill="hold"/>
                                        <p:tgtEl>
                                          <p:spTgt spid="42"/>
                                        </p:tgtEl>
                                        <p:attrNameLst>
                                          <p:attrName>ppt_h</p:attrName>
                                        </p:attrNameLst>
                                      </p:cBhvr>
                                      <p:tavLst>
                                        <p:tav tm="0">
                                          <p:val>
                                            <p:fltVal val="0"/>
                                          </p:val>
                                        </p:tav>
                                        <p:tav tm="100000">
                                          <p:val>
                                            <p:strVal val="#ppt_h"/>
                                          </p:val>
                                        </p:tav>
                                      </p:tavLst>
                                    </p:anim>
                                  </p:childTnLst>
                                </p:cTn>
                              </p:par>
                              <p:par>
                                <p:cTn id="13" nodeType="withEffect" fill="hold" presetClass="entr" presetID="23" presetSubtype="16">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additive="repl">
                                        <p:cTn id="15" dur="2000" fill="hold"/>
                                        <p:tgtEl>
                                          <p:spTgt spid="43"/>
                                        </p:tgtEl>
                                        <p:attrNameLst>
                                          <p:attrName>ppt_w</p:attrName>
                                        </p:attrNameLst>
                                      </p:cBhvr>
                                      <p:tavLst>
                                        <p:tav tm="0">
                                          <p:val>
                                            <p:fltVal val="0"/>
                                          </p:val>
                                        </p:tav>
                                        <p:tav tm="100000">
                                          <p:val>
                                            <p:strVal val="#ppt_w"/>
                                          </p:val>
                                        </p:tav>
                                      </p:tavLst>
                                    </p:anim>
                                    <p:anim calcmode="lin" valueType="num">
                                      <p:cBhvr additive="repl">
                                        <p:cTn id="16" dur="2000" fill="hold"/>
                                        <p:tgtEl>
                                          <p:spTgt spid="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685800" y="98100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مُؤْمِنُ تَعالَيْتَ يا مُهَيْمِنُ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73" name="PlaceHolder 2"/>
          <p:cNvSpPr>
            <a:spLocks noGrp="1"/>
          </p:cNvSpPr>
          <p:nvPr>
            <p:ph type="subTitle"/>
          </p:nvPr>
        </p:nvSpPr>
        <p:spPr>
          <a:xfrm>
            <a:off x="179280" y="285264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Truthful!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Master!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امن دینے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نگہبان</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7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0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AutoShape 2"/>
          <p:cNvSpPr/>
          <p:nvPr/>
        </p:nvSpPr>
        <p:spPr>
          <a:xfrm>
            <a:off x="611280" y="838080"/>
            <a:ext cx="7992720" cy="4608000"/>
          </a:xfrm>
          <a:prstGeom prst="plaque">
            <a:avLst>
              <a:gd name="adj" fmla="val 16667"/>
            </a:avLst>
          </a:prstGeom>
          <a:gradFill rotWithShape="0">
            <a:gsLst>
              <a:gs pos="0">
                <a:srgbClr val="003399"/>
              </a:gs>
              <a:gs pos="50000">
                <a:srgbClr val="001847"/>
              </a:gs>
              <a:gs pos="100000">
                <a:srgbClr val="003399"/>
              </a:gs>
            </a:gsLst>
            <a:lin ang="2700000"/>
          </a:gradFill>
          <a:ln w="0">
            <a:noFill/>
          </a:ln>
        </p:spPr>
        <p:style>
          <a:lnRef idx="0"/>
          <a:fillRef idx="0"/>
          <a:effectRef idx="0"/>
          <a:fontRef idx="minor"/>
        </p:style>
      </p:sp>
      <p:sp>
        <p:nvSpPr>
          <p:cNvPr id="343" name="PlaceHolder 1"/>
          <p:cNvSpPr>
            <a:spLocks noGrp="1"/>
          </p:cNvSpPr>
          <p:nvPr>
            <p:ph type="title"/>
          </p:nvPr>
        </p:nvSpPr>
        <p:spPr>
          <a:xfrm>
            <a:off x="685800" y="2819520"/>
            <a:ext cx="7772040" cy="1142640"/>
          </a:xfrm>
          <a:prstGeom prst="rect">
            <a:avLst/>
          </a:prstGeom>
          <a:noFill/>
          <a:ln w="0">
            <a:noFill/>
          </a:ln>
        </p:spPr>
        <p:txBody>
          <a:bodyPr numCol="1" spcCol="0" anchor="ctr">
            <a:noAutofit/>
          </a:bodyPr>
          <a:p>
            <a:pPr algn="ctr">
              <a:lnSpc>
                <a:spcPct val="100000"/>
              </a:lnSpc>
              <a:buNone/>
            </a:pPr>
            <a:r>
              <a:rPr b="1" lang="en-US" sz="6000" spc="-1" strike="noStrike">
                <a:solidFill>
                  <a:srgbClr val="ffff00"/>
                </a:solidFill>
                <a:latin typeface="Arial"/>
              </a:rPr>
              <a:t>Please recite a </a:t>
            </a:r>
            <a:br/>
            <a:r>
              <a:rPr b="1" lang="en-US" sz="6000" spc="-1" strike="noStrike">
                <a:solidFill>
                  <a:srgbClr val="ffff00"/>
                </a:solidFill>
                <a:latin typeface="Arial"/>
              </a:rPr>
              <a:t>Sura E Fatiha</a:t>
            </a:r>
            <a:br/>
            <a:r>
              <a:rPr b="1" lang="en-US" sz="6000" spc="-1" strike="noStrike">
                <a:solidFill>
                  <a:srgbClr val="ffff00"/>
                </a:solidFill>
                <a:latin typeface="Arial"/>
              </a:rPr>
              <a:t>for</a:t>
            </a:r>
            <a:br/>
            <a:r>
              <a:rPr b="1" lang="en-US" sz="6000" spc="-1" strike="noStrike">
                <a:solidFill>
                  <a:srgbClr val="ffff00"/>
                </a:solidFill>
                <a:latin typeface="Arial"/>
              </a:rPr>
              <a:t>ALL MARHUMEEN</a:t>
            </a:r>
            <a:br/>
            <a:endParaRPr b="0" lang="en-US" sz="6000" spc="-1" strike="noStrike">
              <a:solidFill>
                <a:srgbClr val="ffffff"/>
              </a:solidFill>
              <a:latin typeface="Arial"/>
            </a:endParaRPr>
          </a:p>
        </p:txBody>
      </p:sp>
      <p:sp>
        <p:nvSpPr>
          <p:cNvPr id="344" name="Rectangle 4"/>
          <p:cNvSpPr/>
          <p:nvPr/>
        </p:nvSpPr>
        <p:spPr>
          <a:xfrm>
            <a:off x="179280" y="5257800"/>
            <a:ext cx="8784720" cy="13690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pPr>
            <a:endParaRPr b="0" lang="en-US" sz="1800" spc="-1" strike="noStrike">
              <a:latin typeface="Arial"/>
            </a:endParaRPr>
          </a:p>
          <a:p>
            <a:pPr algn="ctr">
              <a:lnSpc>
                <a:spcPct val="100000"/>
              </a:lnSpc>
              <a:buNone/>
            </a:pPr>
            <a:r>
              <a:rPr b="1" lang="en-US" sz="1600" spc="-1" strike="noStrike">
                <a:solidFill>
                  <a:srgbClr val="ffffff"/>
                </a:solidFill>
                <a:latin typeface="Trebuchet MS"/>
              </a:rPr>
              <a:t>Kindly recite Sura E Fatiha for Marhumeen of all those who have worked towards making this small work possible.</a:t>
            </a:r>
            <a:endParaRPr b="0" lang="en-US" sz="1600" spc="-1" strike="noStrike">
              <a:latin typeface="Arial"/>
            </a:endParaRPr>
          </a:p>
          <a:p>
            <a:pPr algn="ctr">
              <a:lnSpc>
                <a:spcPct val="100000"/>
              </a:lnSpc>
              <a:buNone/>
            </a:pPr>
            <a:r>
              <a:rPr b="1" lang="en-US" sz="1800" spc="-1" strike="noStrike">
                <a:solidFill>
                  <a:srgbClr val="ffffff"/>
                </a:solidFill>
                <a:latin typeface="Trebuchet MS"/>
              </a:rPr>
              <a:t>www.Imambargahalireza.com</a:t>
            </a:r>
            <a:endParaRPr b="0" lang="en-US" sz="1800" spc="-1" strike="noStrike">
              <a:latin typeface="Arial"/>
            </a:endParaRPr>
          </a:p>
          <a:p>
            <a:pPr algn="ctr">
              <a:lnSpc>
                <a:spcPct val="100000"/>
              </a:lnSpc>
              <a:buNone/>
            </a:pPr>
            <a:r>
              <a:rPr b="1" lang="en-US" sz="1800" spc="-1" strike="noStrike">
                <a:solidFill>
                  <a:srgbClr val="ffffff"/>
                </a:solidFill>
                <a:latin typeface="Trebuchet MS"/>
              </a:rPr>
              <a:t>www.facebook.com/imambargahalireza</a:t>
            </a:r>
            <a:endParaRPr b="0" lang="en-US" sz="1800" spc="-1" strike="noStrike">
              <a:latin typeface="Arial"/>
            </a:endParaRPr>
          </a:p>
        </p:txBody>
      </p:sp>
      <p:sp>
        <p:nvSpPr>
          <p:cNvPr id="345" name="Text Box 5"/>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عَزيزُ تَعالَيْتَ يا جَبّارُ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 </a:t>
            </a:r>
            <a:endParaRPr b="0" lang="en-US" sz="5400" spc="-1" strike="noStrike">
              <a:solidFill>
                <a:srgbClr val="ffffff"/>
              </a:solidFill>
              <a:latin typeface="Arial"/>
            </a:endParaRPr>
          </a:p>
        </p:txBody>
      </p:sp>
      <p:sp>
        <p:nvSpPr>
          <p:cNvPr id="76" name="PlaceHolder 2"/>
          <p:cNvSpPr>
            <a:spLocks noGrp="1"/>
          </p:cNvSpPr>
          <p:nvPr>
            <p:ph type="subTitle"/>
          </p:nvPr>
        </p:nvSpPr>
        <p:spPr>
          <a:xfrm>
            <a:off x="179280" y="314172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Glorious!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the Omnipotent!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صاحب عزت</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زبردست</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7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مُتَكَبِّرُ تَعالَيْتَ يا مُتَجَبِّرُ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79" name="PlaceHolder 2"/>
          <p:cNvSpPr>
            <a:spLocks noGrp="1"/>
          </p:cNvSpPr>
          <p:nvPr>
            <p:ph type="subTitle"/>
          </p:nvPr>
        </p:nvSpPr>
        <p:spPr>
          <a:xfrm>
            <a:off x="185760" y="306864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Proud!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Dominant Helper!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بڑائی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بڑائی کے مالک</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8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type="title"/>
          </p:nvPr>
        </p:nvSpPr>
        <p:spPr>
          <a:xfrm>
            <a:off x="684360" y="134136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خالِقُ تَعالَيْتَ يا بارِئُ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8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Creator!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Maker!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پیدا کرنیوالے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بنانے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8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مُصَوِّرُ تَعالَيْتَ يا مُقَدِّرُ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8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Fashioner!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Ordainer!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صورت گر</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 ہے اے اندازہ ٹھہرانے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دیاے پناہ دینے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8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هاد</a:t>
            </a:r>
            <a:r>
              <a:rPr b="1" lang="ar-AE" sz="5400" spc="-1" strike="noStrike">
                <a:solidFill>
                  <a:srgbClr val="ffffff"/>
                </a:solidFill>
                <a:latin typeface="Arial"/>
                <a:cs typeface="Simplified Arabic"/>
              </a:rPr>
              <a:t>ي</a:t>
            </a:r>
            <a:r>
              <a:rPr b="1" lang="en-US" sz="5400" spc="-1" strike="noStrike">
                <a:solidFill>
                  <a:srgbClr val="ffffff"/>
                </a:solidFill>
                <a:latin typeface="Arial"/>
              </a:rPr>
              <a:t> تَعالَيْتَ يا باق</a:t>
            </a:r>
            <a:r>
              <a:rPr b="1" lang="ar-AE" sz="5400" spc="-1" strike="noStrike">
                <a:solidFill>
                  <a:srgbClr val="ffffff"/>
                </a:solidFill>
                <a:latin typeface="Arial"/>
                <a:cs typeface="Simplified Arabic"/>
              </a:rPr>
              <a:t>ي</a:t>
            </a:r>
            <a:r>
              <a:rPr b="1" lang="en-US" sz="5400" spc="-1" strike="noStrike">
                <a:solidFill>
                  <a:srgbClr val="ffffff"/>
                </a:solidFill>
                <a:latin typeface="Arial"/>
              </a:rPr>
              <a:t>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88" name="PlaceHolder 2"/>
          <p:cNvSpPr>
            <a:spLocks noGrp="1"/>
          </p:cNvSpPr>
          <p:nvPr>
            <p:ph type="subTitle"/>
          </p:nvPr>
        </p:nvSpPr>
        <p:spPr>
          <a:xfrm>
            <a:off x="179280" y="306864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Guide!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Eternal!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ہدایت دینے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باقی رہنے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8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وَهّ</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ابُ تَعالَيْتَ يا تَوّ</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ابُ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91"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Bestower!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to Whom all turn repentant!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بہت دینے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توبہ قبول کرنیوالے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9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فَتّاحُ تَعالَيْتَ يا مُرْتاحُ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 </a:t>
            </a:r>
            <a:endParaRPr b="0" lang="en-US" sz="5400" spc="-1" strike="noStrike">
              <a:solidFill>
                <a:srgbClr val="ffffff"/>
              </a:solidFill>
              <a:latin typeface="Arial"/>
            </a:endParaRPr>
          </a:p>
        </p:txBody>
      </p:sp>
      <p:sp>
        <p:nvSpPr>
          <p:cNvPr id="9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Liberator!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Comforter!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کھولنے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صاحب راحت پناہ دے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9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a:t>
            </a:r>
            <a:r>
              <a:rPr b="1" lang="en-US" sz="5400" spc="-1" strike="noStrike">
                <a:solidFill>
                  <a:srgbClr val="ffffff"/>
                </a:solidFill>
                <a:latin typeface="Arial"/>
              </a:rPr>
              <a:t> سيِّدي تَعالَيْتَ يامولاي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 </a:t>
            </a:r>
            <a:endParaRPr b="0" lang="en-US" sz="5400" spc="-1" strike="noStrike">
              <a:solidFill>
                <a:srgbClr val="ffffff"/>
              </a:solidFill>
              <a:latin typeface="Arial"/>
            </a:endParaRPr>
          </a:p>
        </p:txBody>
      </p:sp>
      <p:sp>
        <p:nvSpPr>
          <p:cNvPr id="97"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Chief!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Guardian!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میرے سردار</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میرے مولا</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9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قَريبُ تَعالَيْتَ يا رَقيبُ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 </a:t>
            </a:r>
            <a:endParaRPr b="0" lang="en-US" sz="5400" spc="-1" strike="noStrike">
              <a:solidFill>
                <a:srgbClr val="ffffff"/>
              </a:solidFill>
              <a:latin typeface="Arial"/>
            </a:endParaRPr>
          </a:p>
        </p:txBody>
      </p:sp>
      <p:sp>
        <p:nvSpPr>
          <p:cNvPr id="100"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Near!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Observer!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نزدیک تر</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نگہدار</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	</a:t>
            </a:r>
            <a:endParaRPr b="0" lang="en-US" sz="3000" spc="-1" strike="noStrike">
              <a:latin typeface="Arial"/>
            </a:endParaRPr>
          </a:p>
        </p:txBody>
      </p:sp>
      <p:sp>
        <p:nvSpPr>
          <p:cNvPr id="101"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Rectangle 2"/>
          <p:cNvSpPr/>
          <p:nvPr/>
        </p:nvSpPr>
        <p:spPr>
          <a:xfrm>
            <a:off x="324000" y="808920"/>
            <a:ext cx="8496000" cy="5451120"/>
          </a:xfrm>
          <a:prstGeom prst="rect">
            <a:avLst/>
          </a:prstGeom>
          <a:gradFill rotWithShape="0">
            <a:gsLst>
              <a:gs pos="0">
                <a:srgbClr val="003399"/>
              </a:gs>
              <a:gs pos="50000">
                <a:srgbClr val="001847"/>
              </a:gs>
              <a:gs pos="100000">
                <a:srgbClr val="003399"/>
              </a:gs>
            </a:gsLst>
            <a:lin ang="2700000"/>
          </a:gradFill>
          <a:ln w="0">
            <a:noFill/>
          </a:ln>
        </p:spPr>
        <p:style>
          <a:lnRef idx="0"/>
          <a:fillRef idx="0"/>
          <a:effectRef idx="0"/>
          <a:fontRef idx="minor"/>
        </p:style>
        <p:txBody>
          <a:bodyPr lIns="90000" rIns="90000" tIns="45000" bIns="45000" anchor="ctr">
            <a:spAutoFit/>
          </a:bodyPr>
          <a:p>
            <a:pPr algn="ctr">
              <a:lnSpc>
                <a:spcPct val="100000"/>
              </a:lnSpc>
              <a:buNone/>
            </a:pPr>
            <a:r>
              <a:rPr b="1" lang="en-US" sz="3200" spc="-1" strike="noStrike">
                <a:solidFill>
                  <a:srgbClr val="ffff00"/>
                </a:solidFill>
                <a:latin typeface="Trebuchet MS"/>
              </a:rPr>
              <a:t>Du`a al-Mujeer is a du`a (including) sublime (contents which has been) quoted from the Prophet (s). Gabriel brought it (from the Heaven to the Prophet (s) while he was saying prayer at Abraham's Station (Maqam Ibrahim). Shaykh Kaf`ami has cited this du`a in (both of) his books al-Balad al-Amin and al-Misbah, and has mentioned its rewards in the annotation;</a:t>
            </a:r>
            <a:endParaRPr b="0" lang="en-US" sz="3200" spc="-1" strike="noStrike">
              <a:latin typeface="Arial"/>
            </a:endParaRPr>
          </a:p>
        </p:txBody>
      </p:sp>
      <p:sp>
        <p:nvSpPr>
          <p:cNvPr id="51" name="Text Box 4"/>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Merits of 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مُبْدِئُ تَعالَيْتَ يا مُعيدُ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03"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Originator!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Resurrector!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ابتداء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لوٹا نے والے</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 </a:t>
            </a:r>
            <a:r>
              <a:rPr b="1" lang="ar-AE" sz="3000" spc="-1" strike="noStrike">
                <a:solidFill>
                  <a:srgbClr val="ffff00"/>
                </a:solidFill>
                <a:latin typeface="Arial"/>
                <a:cs typeface="Arial"/>
              </a:rPr>
              <a:t>ہمیں آگ سے پناہ دے اے پناہ دینے والی</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0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حَميدُ تَعالَيْتَ يا مَجيدُ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 </a:t>
            </a:r>
            <a:endParaRPr b="0" lang="en-US" sz="5400" spc="-1" strike="noStrike">
              <a:solidFill>
                <a:srgbClr val="ffffff"/>
              </a:solidFill>
              <a:latin typeface="Arial"/>
            </a:endParaRPr>
          </a:p>
        </p:txBody>
      </p:sp>
      <p:sp>
        <p:nvSpPr>
          <p:cNvPr id="106"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Praiseworthy!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Glorified!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حمد کے لائق</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شان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0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قَديمُ تَعالَيْتَ يا عَظيمُ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09"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Eternal!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Mighty!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توپاک ہے اے سب سے پہلے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 ترہے اے بزرگتر</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1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685800" y="134136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غَفُورُ تَعالَيْتَ يا شَكُورُ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 </a:t>
            </a:r>
            <a:endParaRPr b="0" lang="en-US" sz="5400" spc="-1" strike="noStrike">
              <a:solidFill>
                <a:srgbClr val="ffffff"/>
              </a:solidFill>
              <a:latin typeface="Arial"/>
            </a:endParaRPr>
          </a:p>
        </p:txBody>
      </p:sp>
      <p:sp>
        <p:nvSpPr>
          <p:cNvPr id="11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Forgiving!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Appreciator!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بہت بخشنے والے</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 </a:t>
            </a:r>
            <a:r>
              <a:rPr b="1" lang="ar-AE" sz="3000" spc="-1" strike="noStrike">
                <a:solidFill>
                  <a:srgbClr val="ffff00"/>
                </a:solidFill>
                <a:latin typeface="Arial"/>
                <a:cs typeface="Arial"/>
              </a:rPr>
              <a:t>توبلندتر ہے اے لائق شکر</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1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شاهِدُ تَعالَيْتَ يا شَهيدُ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1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Ever-Present!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Witness!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گواہی دینے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حاضر و موجود</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1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685800" y="134136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حَنّانُ تَعالَيْتَ يا مَنّانُ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18"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Compassionate!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Kind!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محبت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احسان کرنیوالے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1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باعِثُ تَعالَيْتَ يا وَارِثُ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21"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Causer!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Lord-Possessor!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اٹھانے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سچے وارث</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2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مُحْي</a:t>
            </a:r>
            <a:r>
              <a:rPr b="1" lang="ar-AE" sz="5400" spc="-1" strike="noStrike">
                <a:solidFill>
                  <a:srgbClr val="ffffff"/>
                </a:solidFill>
                <a:latin typeface="Arial"/>
                <a:cs typeface="Simplified Arabic"/>
              </a:rPr>
              <a:t>ي</a:t>
            </a:r>
            <a:r>
              <a:rPr b="1" lang="en-US" sz="5400" spc="-1" strike="noStrike">
                <a:solidFill>
                  <a:srgbClr val="ffffff"/>
                </a:solidFill>
                <a:latin typeface="Arial"/>
              </a:rPr>
              <a:t> تَعالَيْتَ يا مُميتُ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2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Giver of Life!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Giver of Death!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زندہ کرنے والی</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موت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2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شَفيقُ تَعالَيْتَ يا رَفيقُ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27"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Loving!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Helping Friend!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مہربانی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ساتھ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2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اَنيسُ تَعالَيْتَ يا موُنِسُ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 </a:t>
            </a:r>
            <a:endParaRPr b="0" lang="en-US" sz="5400" spc="-1" strike="noStrike">
              <a:solidFill>
                <a:srgbClr val="ffffff"/>
              </a:solidFill>
              <a:latin typeface="Arial"/>
            </a:endParaRPr>
          </a:p>
        </p:txBody>
      </p:sp>
      <p:sp>
        <p:nvSpPr>
          <p:cNvPr id="130"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Companion!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Familiar!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رفیق</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ہمدم و یاور</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31"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Rectangle 2"/>
          <p:cNvSpPr/>
          <p:nvPr/>
        </p:nvSpPr>
        <p:spPr>
          <a:xfrm>
            <a:off x="324000" y="1052640"/>
            <a:ext cx="8496000" cy="4963680"/>
          </a:xfrm>
          <a:prstGeom prst="rect">
            <a:avLst/>
          </a:prstGeom>
          <a:gradFill rotWithShape="0">
            <a:gsLst>
              <a:gs pos="0">
                <a:srgbClr val="003399"/>
              </a:gs>
              <a:gs pos="50000">
                <a:srgbClr val="001847"/>
              </a:gs>
              <a:gs pos="100000">
                <a:srgbClr val="003399"/>
              </a:gs>
            </a:gsLst>
            <a:lin ang="2700000"/>
          </a:gradFill>
          <a:ln w="0">
            <a:noFill/>
          </a:ln>
        </p:spPr>
        <p:style>
          <a:lnRef idx="0"/>
          <a:fillRef idx="0"/>
          <a:effectRef idx="0"/>
          <a:fontRef idx="minor"/>
        </p:style>
        <p:txBody>
          <a:bodyPr lIns="90000" rIns="90000" tIns="45000" bIns="45000" anchor="ctr">
            <a:spAutoFit/>
          </a:bodyPr>
          <a:p>
            <a:pPr algn="ctr">
              <a:lnSpc>
                <a:spcPct val="100000"/>
              </a:lnSpc>
              <a:buNone/>
            </a:pPr>
            <a:r>
              <a:rPr b="1" lang="en-US" sz="3200" spc="-1" strike="noStrike">
                <a:solidFill>
                  <a:srgbClr val="ffff00"/>
                </a:solidFill>
                <a:latin typeface="Trebuchet MS"/>
              </a:rPr>
              <a:t>among them is "Whoever recites this du`a during the days of bright nights of Ramadan (13-15th), his sins will be forgiven all, even though their numbers amount the number of the rain droplets, tree leaves and desert sands. It is effective for curing the ill, getting out of debts, achieving richness, and relieving the sorrow.</a:t>
            </a:r>
            <a:endParaRPr b="0" lang="en-US" sz="3200" spc="-1" strike="noStrike">
              <a:latin typeface="Arial"/>
            </a:endParaRPr>
          </a:p>
        </p:txBody>
      </p:sp>
      <p:sp>
        <p:nvSpPr>
          <p:cNvPr id="53" name="Text Box 5"/>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Merits of 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جَليلُ تَعالَيْتَ يا جَميلُ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33"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Magnificent!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Elegant!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جلالت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صاحب حسن</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 </a:t>
            </a:r>
            <a:r>
              <a:rPr b="1" lang="ar-AE" sz="3000" spc="-1" strike="noStrike">
                <a:solidFill>
                  <a:srgbClr val="ffff00"/>
                </a:solidFill>
                <a:latin typeface="Arial"/>
                <a:cs typeface="Arial"/>
              </a:rPr>
              <a:t>ہمیں آگ سے پناہ دے اے پناہ دینے والی</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3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خَبيرُ تَعالَيْتَ يا بَصيرُ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 </a:t>
            </a:r>
            <a:endParaRPr b="0" lang="en-US" sz="5400" spc="-1" strike="noStrike">
              <a:solidFill>
                <a:srgbClr val="ffffff"/>
              </a:solidFill>
              <a:latin typeface="Arial"/>
            </a:endParaRPr>
          </a:p>
        </p:txBody>
      </p:sp>
      <p:sp>
        <p:nvSpPr>
          <p:cNvPr id="136"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All Aware!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All Seeing!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خبر رکھنے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دیکھنے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3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حَفِ</a:t>
            </a:r>
            <a:r>
              <a:rPr b="1" lang="ar-AE" sz="5400" spc="-1" strike="noStrike">
                <a:solidFill>
                  <a:srgbClr val="ffffff"/>
                </a:solidFill>
                <a:latin typeface="Arial"/>
                <a:cs typeface="Simplified Arabic"/>
              </a:rPr>
              <a:t>ي</a:t>
            </a:r>
            <a:r>
              <a:rPr b="1" lang="ar-SA" sz="5400" spc="-1" strike="noStrike">
                <a:solidFill>
                  <a:srgbClr val="ffffff"/>
                </a:solidFill>
                <a:latin typeface="Arial"/>
                <a:cs typeface="Simplified Arabic"/>
              </a:rPr>
              <a:t>ُّ تَعالَيْتَ يا مَلِ</a:t>
            </a:r>
            <a:r>
              <a:rPr b="1" lang="ar-AE" sz="5400" spc="-1" strike="noStrike">
                <a:solidFill>
                  <a:srgbClr val="ffffff"/>
                </a:solidFill>
                <a:latin typeface="Arial"/>
                <a:cs typeface="Simplified Arabic"/>
              </a:rPr>
              <a:t>ي</a:t>
            </a:r>
            <a:r>
              <a:rPr b="1" lang="ar-SA" sz="5400" spc="-1" strike="noStrike">
                <a:solidFill>
                  <a:srgbClr val="ffffff"/>
                </a:solidFill>
                <a:latin typeface="Arial"/>
                <a:cs typeface="Simplified Arabic"/>
              </a:rPr>
              <a:t>ُّ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39"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Benevolent!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Possessor of Fortune!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صاحب عقل</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مراد برلانے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4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مَعْبُودُ تَعالَيْتَ يا مَوُجُودُ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4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Worshipped!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Ever-Existing!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معبود</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موجود حقیقی</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4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غَفّ</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تَعالَيْتَ يا قَهّ</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4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Quickly Forgiving!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Subduer!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بخشنے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زبردست</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4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مَذْكُورُ تَعالَيْتَ يا مَشْكُورُ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48"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Remembered!</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Thankworthy!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یاد کئے ہوئے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شکر کیے گئے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4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جَوادُ تَعالَيْتَ يا مَعاذُ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51"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rPr>
              <a:t>Glory be to You, O Generous! </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You are Exalted, O Shelter!</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Keep us safe from the everlasting fire, O Giver of Refuge!</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تو پاک ہے اے بہت زیادہ سخی</a:t>
            </a:r>
            <a:r>
              <a:rPr b="1" lang="en-US" sz="2800" spc="-1" strike="noStrike">
                <a:solidFill>
                  <a:srgbClr val="ffff00"/>
                </a:solidFill>
                <a:latin typeface="Arial"/>
              </a:rPr>
              <a:t> </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تو بلندتر ہے اے جائے پناہ</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ہمیں آگ سے پناہ دے اے پناہ دینے والے</a:t>
            </a:r>
            <a:endParaRPr b="0" lang="en-US" sz="2800" spc="-1" strike="noStrike">
              <a:latin typeface="Arial"/>
            </a:endParaRPr>
          </a:p>
          <a:p>
            <a:pPr algn="ctr">
              <a:lnSpc>
                <a:spcPct val="80000"/>
              </a:lnSpc>
              <a:spcBef>
                <a:spcPts val="561"/>
              </a:spcBef>
              <a:buNone/>
              <a:tabLst>
                <a:tab algn="l" pos="0"/>
              </a:tabLst>
            </a:pPr>
            <a:endParaRPr b="0" lang="en-US" sz="2800" spc="-1" strike="noStrike">
              <a:latin typeface="Arial"/>
            </a:endParaRPr>
          </a:p>
        </p:txBody>
      </p:sp>
      <p:sp>
        <p:nvSpPr>
          <p:cNvPr id="15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جَمالُ تَعالَيْتَ يا جَلالُ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5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Pure Beauty!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Majesty!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حسن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بزرگی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5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سابِقُ تَعالَيْتَ يا رازِقُ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57"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Ever Foremost!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Giver of Livelihood!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سب سے اول</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رزق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5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صادِقُ تَعالَيْتَ يا فالِقُ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60"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Truthful!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Splitter*!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صاحب صدق</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شگافتہ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61" name="Text Box 7"/>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685800" y="141300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اَللَّهُمَّ صَلِّ عَلَى مُحَمَّدٍ وَ آلِ مُحَمَّد</a:t>
            </a:r>
            <a:endParaRPr b="0" lang="en-US" sz="5400" spc="-1" strike="noStrike">
              <a:solidFill>
                <a:srgbClr val="ffffff"/>
              </a:solidFill>
              <a:latin typeface="Arial"/>
            </a:endParaRPr>
          </a:p>
        </p:txBody>
      </p:sp>
      <p:sp>
        <p:nvSpPr>
          <p:cNvPr id="55" name="PlaceHolder 2"/>
          <p:cNvSpPr>
            <a:spLocks noGrp="1"/>
          </p:cNvSpPr>
          <p:nvPr>
            <p:ph type="subTitle"/>
          </p:nvPr>
        </p:nvSpPr>
        <p:spPr>
          <a:xfrm>
            <a:off x="108000" y="3886200"/>
            <a:ext cx="8964360" cy="1752120"/>
          </a:xfrm>
          <a:prstGeom prst="rect">
            <a:avLst/>
          </a:prstGeom>
          <a:noFill/>
          <a:ln w="0">
            <a:noFill/>
          </a:ln>
        </p:spPr>
        <p:txBody>
          <a:bodyPr numCol="1" spcCol="0" anchor="t">
            <a:noAutofit/>
          </a:bodyPr>
          <a:p>
            <a:pPr algn="ctr">
              <a:lnSpc>
                <a:spcPct val="100000"/>
              </a:lnSpc>
              <a:spcBef>
                <a:spcPts val="601"/>
              </a:spcBef>
              <a:buNone/>
              <a:tabLst>
                <a:tab algn="l" pos="0"/>
              </a:tabLst>
            </a:pPr>
            <a:r>
              <a:rPr b="1" lang="en-US" sz="3000" spc="-1" strike="noStrike">
                <a:solidFill>
                  <a:srgbClr val="ffff00"/>
                </a:solidFill>
                <a:latin typeface="Arial"/>
              </a:rPr>
              <a:t>O Alláh send Your blessings on Muhammad and the family of Muhammad.</a:t>
            </a:r>
            <a:endParaRPr b="0" lang="en-US" sz="3000" spc="-1" strike="noStrike">
              <a:latin typeface="Arial"/>
            </a:endParaRPr>
          </a:p>
          <a:p>
            <a:pPr algn="ctr">
              <a:lnSpc>
                <a:spcPct val="100000"/>
              </a:lnSpc>
              <a:spcBef>
                <a:spcPts val="601"/>
              </a:spcBef>
              <a:buNone/>
              <a:tabLst>
                <a:tab algn="l" pos="0"/>
              </a:tabLst>
            </a:pPr>
            <a:endParaRPr b="0" lang="en-US" sz="3000" spc="-1" strike="noStrike">
              <a:latin typeface="Arial"/>
            </a:endParaRPr>
          </a:p>
        </p:txBody>
      </p:sp>
      <p:sp>
        <p:nvSpPr>
          <p:cNvPr id="56" name="Text Box 1029"/>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سَميعُ تَعالَيْتَ يا سَريعُ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63"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Hearer!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Quick!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سننے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تیزتر</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6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رَفيعُ تَعالَيْتَ يا ب</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ديعُ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66"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Sublime!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Original Inventor!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بلندی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جدت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6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فَعّ</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الُ تَعالَيْتَ يا مُتَعالُ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69"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Perpetrator!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Most High!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بڑے فاعل</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عالی تر</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7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قاض</a:t>
            </a:r>
            <a:r>
              <a:rPr b="1" lang="ar-AE" sz="5400" spc="-1" strike="noStrike">
                <a:solidFill>
                  <a:srgbClr val="ffffff"/>
                </a:solidFill>
                <a:latin typeface="Arial"/>
                <a:cs typeface="Simplified Arabic"/>
              </a:rPr>
              <a:t>ي</a:t>
            </a:r>
            <a:r>
              <a:rPr b="1" lang="en-US" sz="5400" spc="-1" strike="noStrike">
                <a:solidFill>
                  <a:srgbClr val="ffffff"/>
                </a:solidFill>
                <a:latin typeface="Arial"/>
              </a:rPr>
              <a:t> تَعالَيْتَ يا راض</a:t>
            </a:r>
            <a:r>
              <a:rPr b="1" lang="ar-AE" sz="5400" spc="-1" strike="noStrike">
                <a:solidFill>
                  <a:srgbClr val="ffffff"/>
                </a:solidFill>
                <a:latin typeface="Arial"/>
                <a:cs typeface="Simplified Arabic"/>
              </a:rPr>
              <a:t>ي</a:t>
            </a:r>
            <a:r>
              <a:rPr b="1" lang="en-US" sz="5400" spc="-1" strike="noStrike">
                <a:solidFill>
                  <a:srgbClr val="ffffff"/>
                </a:solidFill>
                <a:latin typeface="Arial"/>
              </a:rPr>
              <a:t>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7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Judge!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Consenting!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فیصلہ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راضی ہو جانے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7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قاهِرُ تَعالَيْتَ يا طاهِرُ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7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Conqueror!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Pure!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زبردست</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پاکیزگی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7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عالِمُ تَعالَيْتَ يا حاكِمُ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78"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All Knowing!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Ruler!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صاحب علم</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صاحب حکم</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7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دآئِمُ تَعالَيْتَ يا قآئِمُ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81"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Everlasting!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Ever-Enduring!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توپاک ہے اے ہمیشہ رہنے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موجود</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 </a:t>
            </a:r>
            <a:r>
              <a:rPr b="1" lang="ar-AE" sz="3000" spc="-1" strike="noStrike">
                <a:solidFill>
                  <a:srgbClr val="ffff00"/>
                </a:solidFill>
                <a:latin typeface="Arial"/>
                <a:cs typeface="Arial"/>
              </a:rPr>
              <a:t>ہمیں آگ سے پناہ دے اے پناہ دینے والی</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8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title"/>
          </p:nvPr>
        </p:nvSpPr>
        <p:spPr>
          <a:xfrm>
            <a:off x="685800" y="123840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عاصِمُ تَعالَيْتَ يا قاسِمُ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8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Defender!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Distributor!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حفاظت کرنیوالے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تقسیم کرنیوالے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8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غَنِ</a:t>
            </a:r>
            <a:r>
              <a:rPr b="1" lang="ar-AE" sz="5400" spc="-1" strike="noStrike">
                <a:solidFill>
                  <a:srgbClr val="ffffff"/>
                </a:solidFill>
                <a:latin typeface="Arial"/>
                <a:cs typeface="Simplified Arabic"/>
              </a:rPr>
              <a:t>ي</a:t>
            </a:r>
            <a:r>
              <a:rPr b="1" lang="ar-SA" sz="5400" spc="-1" strike="noStrike">
                <a:solidFill>
                  <a:srgbClr val="ffffff"/>
                </a:solidFill>
                <a:latin typeface="Arial"/>
                <a:cs typeface="Simplified Arabic"/>
              </a:rPr>
              <a:t>ُّ تَعالَيْتَ يا مُغْن</a:t>
            </a:r>
            <a:r>
              <a:rPr b="1" lang="ar-AE" sz="5400" spc="-1" strike="noStrike">
                <a:solidFill>
                  <a:srgbClr val="ffffff"/>
                </a:solidFill>
                <a:latin typeface="Arial"/>
                <a:cs typeface="Simplified Arabic"/>
              </a:rPr>
              <a:t>ي</a:t>
            </a:r>
            <a:r>
              <a:rPr b="1" lang="en-US" sz="5400" spc="-1" strike="noStrike">
                <a:solidFill>
                  <a:srgbClr val="ffffff"/>
                </a:solidFill>
                <a:latin typeface="Arial"/>
              </a:rPr>
              <a:t>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87"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Independent!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Enricher!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تونگر</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تونگر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8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وَفِ</a:t>
            </a:r>
            <a:r>
              <a:rPr b="1" lang="ar-AE" sz="5400" spc="-1" strike="noStrike">
                <a:solidFill>
                  <a:srgbClr val="ffffff"/>
                </a:solidFill>
                <a:latin typeface="Arial"/>
                <a:cs typeface="Simplified Arabic"/>
              </a:rPr>
              <a:t>ي</a:t>
            </a:r>
            <a:r>
              <a:rPr b="1" lang="ar-SA" sz="5400" spc="-1" strike="noStrike">
                <a:solidFill>
                  <a:srgbClr val="ffffff"/>
                </a:solidFill>
                <a:latin typeface="Arial"/>
                <a:cs typeface="Simplified Arabic"/>
              </a:rPr>
              <a:t>ُّ تَعالَيْتَ يا قَوِ</a:t>
            </a:r>
            <a:r>
              <a:rPr b="1" lang="ar-AE" sz="5400" spc="-1" strike="noStrike">
                <a:solidFill>
                  <a:srgbClr val="ffffff"/>
                </a:solidFill>
                <a:latin typeface="Arial"/>
                <a:cs typeface="Simplified Arabic"/>
              </a:rPr>
              <a:t>ي</a:t>
            </a:r>
            <a:r>
              <a:rPr b="1" lang="ar-SA" sz="5400" spc="-1" strike="noStrike">
                <a:solidFill>
                  <a:srgbClr val="ffffff"/>
                </a:solidFill>
                <a:latin typeface="Arial"/>
                <a:cs typeface="Simplified Arabic"/>
              </a:rPr>
              <a:t>ُّ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90"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Faithful!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Powerful!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وفا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قوت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91"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title"/>
          </p:nvPr>
        </p:nvSpPr>
        <p:spPr>
          <a:xfrm>
            <a:off x="685800" y="141300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بِسْمِ اللهِ الرَّحْمنِ الرَّحِيمِِ </a:t>
            </a:r>
            <a:endParaRPr b="0" lang="en-US" sz="5400" spc="-1" strike="noStrike">
              <a:solidFill>
                <a:srgbClr val="ffffff"/>
              </a:solidFill>
              <a:latin typeface="Arial"/>
            </a:endParaRPr>
          </a:p>
        </p:txBody>
      </p:sp>
      <p:sp>
        <p:nvSpPr>
          <p:cNvPr id="58" name="PlaceHolder 2"/>
          <p:cNvSpPr>
            <a:spLocks noGrp="1"/>
          </p:cNvSpPr>
          <p:nvPr>
            <p:ph type="subTitle"/>
          </p:nvPr>
        </p:nvSpPr>
        <p:spPr>
          <a:xfrm>
            <a:off x="108000" y="3886200"/>
            <a:ext cx="8964360" cy="1752120"/>
          </a:xfrm>
          <a:prstGeom prst="rect">
            <a:avLst/>
          </a:prstGeom>
          <a:noFill/>
          <a:ln w="0">
            <a:noFill/>
          </a:ln>
        </p:spPr>
        <p:txBody>
          <a:bodyPr numCol="1" spcCol="0" anchor="t">
            <a:noAutofit/>
          </a:bodyPr>
          <a:p>
            <a:pPr algn="ctr">
              <a:lnSpc>
                <a:spcPct val="100000"/>
              </a:lnSpc>
              <a:spcBef>
                <a:spcPts val="601"/>
              </a:spcBef>
              <a:buNone/>
              <a:tabLst>
                <a:tab algn="l" pos="0"/>
              </a:tabLst>
            </a:pPr>
            <a:r>
              <a:rPr b="1" lang="en-US" sz="3000" spc="-1" strike="noStrike">
                <a:solidFill>
                  <a:srgbClr val="ffff00"/>
                </a:solidFill>
                <a:latin typeface="Arial"/>
              </a:rPr>
              <a:t>In the name of Alláh the Beneficent, the Merciful.</a:t>
            </a:r>
            <a:endParaRPr b="0" lang="en-US" sz="3000" spc="-1" strike="noStrike">
              <a:latin typeface="Arial"/>
            </a:endParaRPr>
          </a:p>
          <a:p>
            <a:pPr algn="ctr">
              <a:lnSpc>
                <a:spcPct val="100000"/>
              </a:lnSpc>
              <a:spcBef>
                <a:spcPts val="601"/>
              </a:spcBef>
              <a:buNone/>
              <a:tabLst>
                <a:tab algn="l" pos="0"/>
              </a:tabLst>
            </a:pPr>
            <a:r>
              <a:rPr b="1" lang="ar-AE" sz="3000" spc="-1" strike="noStrike">
                <a:solidFill>
                  <a:srgbClr val="ffff00"/>
                </a:solidFill>
                <a:latin typeface="Arial"/>
                <a:cs typeface="Arial"/>
              </a:rPr>
              <a:t>خدا کے نام سے شروع جو بڑا مہربان نہایت رحم والا ہے</a:t>
            </a:r>
            <a:r>
              <a:rPr b="1" lang="en-US" sz="3000" spc="-1" strike="noStrike">
                <a:solidFill>
                  <a:srgbClr val="ffff00"/>
                </a:solidFill>
                <a:latin typeface="Arial"/>
              </a:rPr>
              <a:t> </a:t>
            </a:r>
            <a:endParaRPr b="0" lang="en-US" sz="3000" spc="-1" strike="noStrike">
              <a:latin typeface="Arial"/>
            </a:endParaRPr>
          </a:p>
          <a:p>
            <a:pPr algn="ctr">
              <a:lnSpc>
                <a:spcPct val="100000"/>
              </a:lnSpc>
              <a:spcBef>
                <a:spcPts val="601"/>
              </a:spcBef>
              <a:buNone/>
              <a:tabLst>
                <a:tab algn="l" pos="0"/>
              </a:tabLst>
            </a:pPr>
            <a:endParaRPr b="0" lang="en-US" sz="3000" spc="-1" strike="noStrike">
              <a:latin typeface="Arial"/>
            </a:endParaRPr>
          </a:p>
        </p:txBody>
      </p:sp>
      <p:sp>
        <p:nvSpPr>
          <p:cNvPr id="59" name="Text Box 5"/>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كاف</a:t>
            </a:r>
            <a:r>
              <a:rPr b="1" lang="ar-AE" sz="5400" spc="-1" strike="noStrike">
                <a:solidFill>
                  <a:srgbClr val="ffffff"/>
                </a:solidFill>
                <a:latin typeface="Arial"/>
                <a:cs typeface="Simplified Arabic"/>
              </a:rPr>
              <a:t>ي</a:t>
            </a:r>
            <a:r>
              <a:rPr b="1" lang="en-US" sz="5400" spc="-1" strike="noStrike">
                <a:solidFill>
                  <a:srgbClr val="ffffff"/>
                </a:solidFill>
                <a:latin typeface="Arial"/>
              </a:rPr>
              <a:t> تَعالَيْتَ يا شاف</a:t>
            </a:r>
            <a:r>
              <a:rPr b="1" lang="ar-AE" sz="5400" spc="-1" strike="noStrike">
                <a:solidFill>
                  <a:srgbClr val="ffffff"/>
                </a:solidFill>
                <a:latin typeface="Arial"/>
                <a:cs typeface="Simplified Arabic"/>
              </a:rPr>
              <a:t>ي</a:t>
            </a:r>
            <a:r>
              <a:rPr b="1" lang="en-US" sz="5400" spc="-1" strike="noStrike">
                <a:solidFill>
                  <a:srgbClr val="ffffff"/>
                </a:solidFill>
                <a:latin typeface="Arial"/>
              </a:rPr>
              <a:t>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93"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rPr>
              <a:t>Glory be to You, O Sufficient (for me)! </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You are Exalted, O Restorer of Health! </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Keep us safe from the everlasting fire, O Giver of Refuge!</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تو پاک ہے ، اے کفایت کرنے والے</a:t>
            </a:r>
            <a:r>
              <a:rPr b="1" lang="en-US" sz="2800" spc="-1" strike="noStrike">
                <a:solidFill>
                  <a:srgbClr val="ffff00"/>
                </a:solidFill>
                <a:latin typeface="Arial"/>
              </a:rPr>
              <a:t> </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تو بلندتر ہے اے شفا دینے والے</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 </a:t>
            </a:r>
            <a:r>
              <a:rPr b="1" lang="ar-AE" sz="2800" spc="-1" strike="noStrike">
                <a:solidFill>
                  <a:srgbClr val="ffff00"/>
                </a:solidFill>
                <a:latin typeface="Arial"/>
                <a:cs typeface="Arial"/>
              </a:rPr>
              <a:t>ہمیں آگ سے پناہ دے اے پناہ دینے والی</a:t>
            </a:r>
            <a:endParaRPr b="0" lang="en-US" sz="2800" spc="-1" strike="noStrike">
              <a:latin typeface="Arial"/>
            </a:endParaRPr>
          </a:p>
          <a:p>
            <a:pPr algn="ctr">
              <a:lnSpc>
                <a:spcPct val="80000"/>
              </a:lnSpc>
              <a:spcBef>
                <a:spcPts val="561"/>
              </a:spcBef>
              <a:buNone/>
              <a:tabLst>
                <a:tab algn="l" pos="0"/>
              </a:tabLst>
            </a:pPr>
            <a:endParaRPr b="0" lang="en-US" sz="2800" spc="-1" strike="noStrike">
              <a:latin typeface="Arial"/>
            </a:endParaRPr>
          </a:p>
        </p:txBody>
      </p:sp>
      <p:sp>
        <p:nvSpPr>
          <p:cNvPr id="19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مُقَدِّمُ تَعالَيْتَ يا مُؤَخِّرُ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96"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Leader!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Conclusion!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سب سے پہلے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سب سے آخر رہنے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19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اَوَّلُ تَعالَيْتَ يا آخِرُ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199"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First!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Eternal Last!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سب سے اول</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سب سے آخر موجود</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0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ظاهِرُ تَعالَيْتَ يا باطَنُ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0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Evident!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Hidden!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آشکار</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پوشیدہ</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0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رَجآءُ تَعالَيْتَ يا مُرْتَج</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ى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0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Hope!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Who is invoked!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امیدگاہ</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امید کیے ہوئے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0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ذَا الْمَنِّ تَعالَيْتَ يا ذَا الطَّوْلِ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 </a:t>
            </a:r>
            <a:endParaRPr b="0" lang="en-US" sz="5400" spc="-1" strike="noStrike">
              <a:solidFill>
                <a:srgbClr val="ffffff"/>
              </a:solidFill>
              <a:latin typeface="Arial"/>
            </a:endParaRPr>
          </a:p>
        </p:txBody>
      </p:sp>
      <p:sp>
        <p:nvSpPr>
          <p:cNvPr id="208"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Lord of Favours!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Lord of Bounties!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صاحب احسان</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صاحب بخشش</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0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حَ</a:t>
            </a:r>
            <a:r>
              <a:rPr b="1" lang="ar-AE" sz="5400" spc="-1" strike="noStrike">
                <a:solidFill>
                  <a:srgbClr val="ffffff"/>
                </a:solidFill>
                <a:latin typeface="Arial"/>
                <a:cs typeface="Simplified Arabic"/>
              </a:rPr>
              <a:t>ي</a:t>
            </a:r>
            <a:r>
              <a:rPr b="1" lang="ar-SA" sz="5400" spc="-1" strike="noStrike">
                <a:solidFill>
                  <a:srgbClr val="ffffff"/>
                </a:solidFill>
                <a:latin typeface="Arial"/>
                <a:cs typeface="Simplified Arabic"/>
              </a:rPr>
              <a:t>ُّ تَعالَيْتَ يا قَيّوُمُ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11"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Ever Alive!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Ever Enduring!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زندہ</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نگہبان</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1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و</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احِدُ تَعالَيْتَ يا اَحَدُ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1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One!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Unique!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یگانہ</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یکتا</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1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سَيِّدُ تَعالَيْتَ يا صَمَدُ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17"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Chief!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Independent!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آقا</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بے نیاز</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1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قَديرٌ تَعالَيْتَ يا كَبيْرٌ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20"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Able to do (everything)!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Great!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صاحب قدرت</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صاحب کبر</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 </a:t>
            </a:r>
            <a:r>
              <a:rPr b="1" lang="ar-AE" sz="3000" spc="-1" strike="noStrike">
                <a:solidFill>
                  <a:srgbClr val="ffff00"/>
                </a:solidFill>
                <a:latin typeface="Arial"/>
                <a:cs typeface="Arial"/>
              </a:rPr>
              <a:t>ہمیں آگ سے پناہ دے اے پناہ دینے والی</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21"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685800" y="9079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اَللهُ تَعالَيْتَ يا رَحْمنُ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61" name="PlaceHolder 2"/>
          <p:cNvSpPr>
            <a:spLocks noGrp="1"/>
          </p:cNvSpPr>
          <p:nvPr>
            <p:ph type="subTitle"/>
          </p:nvPr>
        </p:nvSpPr>
        <p:spPr>
          <a:xfrm>
            <a:off x="174600" y="2060640"/>
            <a:ext cx="8784720" cy="1752120"/>
          </a:xfrm>
          <a:prstGeom prst="rect">
            <a:avLst/>
          </a:prstGeom>
          <a:noFill/>
          <a:ln w="0">
            <a:noFill/>
          </a:ln>
        </p:spPr>
        <p:txBody>
          <a:bodyPr numCol="1" spcCol="0" anchor="t">
            <a:noAutofit/>
          </a:bodyPr>
          <a:p>
            <a:pPr algn="ctr">
              <a:lnSpc>
                <a:spcPct val="80000"/>
              </a:lnSpc>
              <a:spcBef>
                <a:spcPts val="720"/>
              </a:spcBef>
              <a:buNone/>
              <a:tabLst>
                <a:tab algn="l" pos="0"/>
              </a:tabLst>
            </a:pPr>
            <a:endParaRPr b="0" lang="en-US" sz="32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Glory be to You, O Allah!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the Beneficent!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720"/>
              </a:spcBef>
              <a:buNone/>
              <a:tabLst>
                <a:tab algn="l" pos="0"/>
              </a:tabLst>
            </a:pPr>
            <a:r>
              <a:rPr b="1" lang="ar-AE" sz="3600" spc="-1" strike="noStrike">
                <a:solidFill>
                  <a:srgbClr val="ffff00"/>
                </a:solidFill>
                <a:latin typeface="Arial"/>
                <a:cs typeface="Arial"/>
              </a:rPr>
              <a:t>تو پاک ہے اے اللہ</a:t>
            </a:r>
            <a:r>
              <a:rPr b="1" lang="en-US" sz="3600" spc="-1" strike="noStrike">
                <a:solidFill>
                  <a:srgbClr val="ffff00"/>
                </a:solidFill>
                <a:latin typeface="Arial"/>
              </a:rPr>
              <a:t> </a:t>
            </a:r>
            <a:endParaRPr b="0" lang="en-US" sz="3600" spc="-1" strike="noStrike">
              <a:latin typeface="Arial"/>
            </a:endParaRPr>
          </a:p>
          <a:p>
            <a:pPr algn="ctr">
              <a:lnSpc>
                <a:spcPct val="80000"/>
              </a:lnSpc>
              <a:spcBef>
                <a:spcPts val="720"/>
              </a:spcBef>
              <a:buNone/>
              <a:tabLst>
                <a:tab algn="l" pos="0"/>
              </a:tabLst>
            </a:pPr>
            <a:r>
              <a:rPr b="1" lang="ar-AE" sz="3600" spc="-1" strike="noStrike">
                <a:solidFill>
                  <a:srgbClr val="ffff00"/>
                </a:solidFill>
                <a:latin typeface="Arial"/>
                <a:cs typeface="Arial"/>
              </a:rPr>
              <a:t>تو بلندتر ہے اے رحم کرنے والے</a:t>
            </a:r>
            <a:endParaRPr b="0" lang="en-US" sz="3600" spc="-1" strike="noStrike">
              <a:latin typeface="Arial"/>
            </a:endParaRPr>
          </a:p>
          <a:p>
            <a:pPr algn="ctr">
              <a:lnSpc>
                <a:spcPct val="80000"/>
              </a:lnSpc>
              <a:spcBef>
                <a:spcPts val="720"/>
              </a:spcBef>
              <a:buNone/>
              <a:tabLst>
                <a:tab algn="l" pos="0"/>
              </a:tabLst>
            </a:pPr>
            <a:r>
              <a:rPr b="1" lang="ar-AE" sz="3600" spc="-1" strike="noStrike">
                <a:solidFill>
                  <a:srgbClr val="ffff00"/>
                </a:solidFill>
                <a:latin typeface="Arial"/>
                <a:cs typeface="Arial"/>
              </a:rPr>
              <a:t>ہمیں آگ سے پناہ دے اے پناہ دینے والے</a:t>
            </a:r>
            <a:endParaRPr b="0" lang="en-US" sz="3600" spc="-1" strike="noStrike">
              <a:latin typeface="Arial"/>
            </a:endParaRPr>
          </a:p>
          <a:p>
            <a:pPr algn="ctr">
              <a:lnSpc>
                <a:spcPct val="80000"/>
              </a:lnSpc>
              <a:spcBef>
                <a:spcPts val="720"/>
              </a:spcBef>
              <a:buNone/>
              <a:tabLst>
                <a:tab algn="l" pos="0"/>
              </a:tabLst>
            </a:pPr>
            <a:endParaRPr b="0" lang="en-US" sz="3600" spc="-1" strike="noStrike">
              <a:latin typeface="Arial"/>
            </a:endParaRPr>
          </a:p>
          <a:p>
            <a:pPr algn="ctr">
              <a:lnSpc>
                <a:spcPct val="80000"/>
              </a:lnSpc>
              <a:spcBef>
                <a:spcPts val="720"/>
              </a:spcBef>
              <a:buNone/>
              <a:tabLst>
                <a:tab algn="l" pos="0"/>
              </a:tabLst>
            </a:pPr>
            <a:endParaRPr b="0" lang="en-US" sz="3600" spc="-1" strike="noStrike">
              <a:latin typeface="Arial"/>
            </a:endParaRPr>
          </a:p>
        </p:txBody>
      </p:sp>
      <p:sp>
        <p:nvSpPr>
          <p:cNvPr id="62" name="Text Box 9"/>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وال</a:t>
            </a:r>
            <a:r>
              <a:rPr b="1" lang="ar-AE" sz="5400" spc="-1" strike="noStrike">
                <a:solidFill>
                  <a:srgbClr val="ffffff"/>
                </a:solidFill>
                <a:latin typeface="Arial"/>
                <a:cs typeface="Simplified Arabic"/>
              </a:rPr>
              <a:t>ي</a:t>
            </a:r>
            <a:r>
              <a:rPr b="1" lang="en-US" sz="5400" spc="-1" strike="noStrike">
                <a:solidFill>
                  <a:srgbClr val="ffffff"/>
                </a:solidFill>
                <a:latin typeface="Arial"/>
              </a:rPr>
              <a:t> تَعالَيْتَ يا مُتَعال</a:t>
            </a:r>
            <a:r>
              <a:rPr b="1" lang="ar-AE" sz="5400" spc="-1" strike="noStrike">
                <a:solidFill>
                  <a:srgbClr val="ffffff"/>
                </a:solidFill>
                <a:latin typeface="Arial"/>
                <a:cs typeface="Simplified Arabic"/>
              </a:rPr>
              <a:t>ي</a:t>
            </a:r>
            <a:r>
              <a:rPr b="1" lang="en-US" sz="5400" spc="-1" strike="noStrike">
                <a:solidFill>
                  <a:srgbClr val="ffffff"/>
                </a:solidFill>
                <a:latin typeface="Arial"/>
              </a:rPr>
              <a:t>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23"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Governor!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Supreme!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توپاک ہے اے حاکم</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ذات عالی</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2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2f2f2"/>
                </a:solidFill>
                <a:latin typeface="Arial"/>
              </a:rPr>
              <a:t> سُبْحانَكَ يا عَلِ</a:t>
            </a:r>
            <a:r>
              <a:rPr b="1" lang="ar-AE" sz="5400" spc="-1" strike="noStrike">
                <a:solidFill>
                  <a:srgbClr val="f2f2f2"/>
                </a:solidFill>
                <a:latin typeface="Arial"/>
                <a:cs typeface="Simplified Arabic"/>
              </a:rPr>
              <a:t>ي</a:t>
            </a:r>
            <a:r>
              <a:rPr b="1" lang="ar-SA" sz="5400" spc="-1" strike="noStrike">
                <a:solidFill>
                  <a:srgbClr val="f2f2f2"/>
                </a:solidFill>
                <a:latin typeface="Arial"/>
                <a:cs typeface="Simplified Arabic"/>
              </a:rPr>
              <a:t>ُّ تَعالَيْتَ يا اَعْل</a:t>
            </a:r>
            <a:r>
              <a:rPr b="1" lang="ar-AE" sz="5400" spc="-1" strike="noStrike">
                <a:solidFill>
                  <a:srgbClr val="f2f2f2"/>
                </a:solidFill>
                <a:latin typeface="Arial"/>
                <a:cs typeface="Simplified Arabic"/>
              </a:rPr>
              <a:t>َ</a:t>
            </a:r>
            <a:r>
              <a:rPr b="1" lang="ar-SA" sz="5400" spc="-1" strike="noStrike">
                <a:solidFill>
                  <a:srgbClr val="f2f2f2"/>
                </a:solidFill>
                <a:latin typeface="Arial"/>
                <a:cs typeface="Simplified Arabic"/>
              </a:rPr>
              <a:t>ى </a:t>
            </a:r>
            <a:r>
              <a:rPr b="1" lang="ar-AE" sz="5400" spc="-1" strike="noStrike">
                <a:solidFill>
                  <a:srgbClr val="f2f2f2"/>
                </a:solidFill>
                <a:latin typeface="Arial"/>
                <a:cs typeface="Simplified Arabic"/>
              </a:rPr>
              <a:t>أ</a:t>
            </a:r>
            <a:r>
              <a:rPr b="1" lang="ar-SA" sz="5400" spc="-1" strike="noStrike">
                <a:solidFill>
                  <a:srgbClr val="f2f2f2"/>
                </a:solidFill>
                <a:latin typeface="Arial"/>
                <a:cs typeface="Simplified Arabic"/>
              </a:rPr>
              <a:t>جِرْنا مِنَ النّ</a:t>
            </a:r>
            <a:r>
              <a:rPr b="1" lang="ar-AE" sz="5400" spc="-1" strike="noStrike">
                <a:solidFill>
                  <a:srgbClr val="f2f2f2"/>
                </a:solidFill>
                <a:latin typeface="Arial"/>
                <a:cs typeface="Simplified Arabic"/>
              </a:rPr>
              <a:t>َ</a:t>
            </a:r>
            <a:r>
              <a:rPr b="1" lang="ar-SA" sz="5400" spc="-1" strike="noStrike">
                <a:solidFill>
                  <a:srgbClr val="f2f2f2"/>
                </a:solidFill>
                <a:latin typeface="Arial"/>
                <a:cs typeface="Simplified Arabic"/>
              </a:rPr>
              <a:t>ارِ يا مُجيرُ</a:t>
            </a:r>
            <a:r>
              <a:rPr b="1" lang="en-US" sz="5400" spc="-1" strike="noStrike">
                <a:solidFill>
                  <a:srgbClr val="f2f2f2"/>
                </a:solidFill>
                <a:latin typeface="Arial"/>
              </a:rPr>
              <a:t> </a:t>
            </a:r>
            <a:endParaRPr b="0" lang="en-US" sz="5400" spc="-1" strike="noStrike">
              <a:solidFill>
                <a:srgbClr val="ffffff"/>
              </a:solidFill>
              <a:latin typeface="Arial"/>
            </a:endParaRPr>
          </a:p>
        </p:txBody>
      </p:sp>
      <p:sp>
        <p:nvSpPr>
          <p:cNvPr id="226"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Most High!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Supreme!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بلند</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سب سے بلند</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2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وَلِىُّ تَعالَيْتَ يا مَوْلى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29"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Friend!</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Master!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سرپرست</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مالک</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3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ذارِئُ تَعالَيْتَ يا بارِئُ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3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Resolute!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Foremost Creator!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ہوا چلانے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پیدا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3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خافِضُ تَعالَيْتَ يا رافِعُ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3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Mortifying!</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Raiser!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پست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بلند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والی</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3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مُقْسِطُ تَعالَيْتَ يا جامِعُ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38"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Just!</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Gatherer!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پراگندہ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اکٹھا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3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مُعِزُّ تَعالَيْتَ يا مُذِلُّ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41"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He Who gives honour!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He Who gives disgrace!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عزت دینے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ذلت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4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حافِظُ تَعالَيْتَ يا حَفيظُ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4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Protector!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Defender!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حفاظت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نگہبان</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4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قادِرُ تَعالَيْتَ يا مُقْتَدِرُ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47"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Able!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Powerful!</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قدرت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اقتدار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4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عَليمُ تَعالَيْتَ يا حَليمُ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50"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All Knowing!</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Forbearing!</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علم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حلم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51"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9079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رَحيمُ تَعالَيْتَ يا كَريمُ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 </a:t>
            </a:r>
            <a:endParaRPr b="0" lang="en-US" sz="5400" spc="-1" strike="noStrike">
              <a:solidFill>
                <a:srgbClr val="ffffff"/>
              </a:solidFill>
              <a:latin typeface="Arial"/>
            </a:endParaRPr>
          </a:p>
        </p:txBody>
      </p:sp>
      <p:sp>
        <p:nvSpPr>
          <p:cNvPr id="64" name="PlaceHolder 2"/>
          <p:cNvSpPr>
            <a:spLocks noGrp="1"/>
          </p:cNvSpPr>
          <p:nvPr>
            <p:ph type="subTitle"/>
          </p:nvPr>
        </p:nvSpPr>
        <p:spPr>
          <a:xfrm>
            <a:off x="200160" y="285264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Merciful!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Generous!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مہربان</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کریم</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65" name="Text Box 7"/>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حَكَمُ تَعالَيْتَ يا حَكيمُ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53"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Authority!</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All Wise!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فیصلہ کرنے والے</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 </a:t>
            </a:r>
            <a:r>
              <a:rPr b="1" lang="ar-AE" sz="3000" spc="-1" strike="noStrike">
                <a:solidFill>
                  <a:srgbClr val="ffff00"/>
                </a:solidFill>
                <a:latin typeface="Arial"/>
                <a:cs typeface="Arial"/>
              </a:rPr>
              <a:t>توبلندتر ہے اے حکمت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5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مُعْطى تَعالَيْتَ يا مانِعُ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56"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Liberal Giver!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Preventer!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عطا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روک لینے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5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ضآرُّ تَعالَيْتَ يا نافِعُ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59"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rPr>
              <a:t>Glory be to You, O Who brings about distress!</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You are Exalted, O Who allows gains!</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Keep us safe from the everlasting fire, O Giver of Refuge!</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تو پاک ہے اے دعا قبول کرنے والے</a:t>
            </a:r>
            <a:r>
              <a:rPr b="1" lang="en-US" sz="2800" spc="-1" strike="noStrike">
                <a:solidFill>
                  <a:srgbClr val="ffff00"/>
                </a:solidFill>
                <a:latin typeface="Arial"/>
              </a:rPr>
              <a:t> </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تو بلندتر ہے اے حساب کرنے والے</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ہمیں آگ سے پناہ دے اے پناہ دینے والے</a:t>
            </a:r>
            <a:endParaRPr b="0" lang="en-US" sz="2800" spc="-1" strike="noStrike">
              <a:latin typeface="Arial"/>
            </a:endParaRPr>
          </a:p>
          <a:p>
            <a:pPr algn="ctr">
              <a:lnSpc>
                <a:spcPct val="80000"/>
              </a:lnSpc>
              <a:spcBef>
                <a:spcPts val="561"/>
              </a:spcBef>
              <a:buNone/>
              <a:tabLst>
                <a:tab algn="l" pos="0"/>
              </a:tabLst>
            </a:pPr>
            <a:endParaRPr b="0" lang="en-US" sz="2800" spc="-1" strike="noStrike">
              <a:latin typeface="Arial"/>
            </a:endParaRPr>
          </a:p>
        </p:txBody>
      </p:sp>
      <p:sp>
        <p:nvSpPr>
          <p:cNvPr id="26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مُجيبُ تَعالَيْتَ يا حَسيبُ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6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Answerer!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Reckoner!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عدل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 تر ہے اے جدا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6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عادِلُ تَعالَيْتَ يا فاصِلُ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6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Just!</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Distinguisher!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لطف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عزت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6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لَطيفُ تَعالَيْتَ يا شَريفُ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68"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Gentle!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Noble!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پالنے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برحق</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6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رَبُّ تَعالَيْتَ يا حَقُّ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71"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Lord!</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Truth!</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بزرگی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یکتا</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7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ماجِدُ تَعالَيْتَ يا واحِدُ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7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Splendid!</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One!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معاف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بدلہ لینے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7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عَفُوُّ تَعالَيْتَ يا مُنْتَقِمُ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77"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Granter of Amnesty!</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Avenger!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کشادگی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کشادگی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7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واسِعُ تَعالَيْتَ يا مُوَسِّعُ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80"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Plentiful!</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Expander (of resources)!</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مہربانی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نرمی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81"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2f2f2"/>
                </a:solidFill>
                <a:latin typeface="Arial"/>
                <a:cs typeface="Simplified Arabic"/>
              </a:rPr>
              <a:t>سُبْحانَكَ يا مَلِكُ تَعالَيْتَ يا مالِكُ </a:t>
            </a:r>
            <a:r>
              <a:rPr b="1" lang="ar-AE" sz="5400" spc="-1" strike="noStrike">
                <a:solidFill>
                  <a:srgbClr val="f2f2f2"/>
                </a:solidFill>
                <a:latin typeface="Arial"/>
                <a:cs typeface="Simplified Arabic"/>
              </a:rPr>
              <a:t>أ</a:t>
            </a:r>
            <a:r>
              <a:rPr b="1" lang="ar-SA" sz="5400" spc="-1" strike="noStrike">
                <a:solidFill>
                  <a:srgbClr val="f2f2f2"/>
                </a:solidFill>
                <a:latin typeface="Arial"/>
                <a:cs typeface="Simplified Arabic"/>
              </a:rPr>
              <a:t>جِرْنا مِنَ النّارِ يا مُجيرُ</a:t>
            </a:r>
            <a:r>
              <a:rPr b="1" lang="en-US" sz="5400" spc="-1" strike="noStrike">
                <a:solidFill>
                  <a:srgbClr val="f2f2f2"/>
                </a:solidFill>
                <a:latin typeface="Arial"/>
              </a:rPr>
              <a:t> </a:t>
            </a:r>
            <a:endParaRPr b="0" lang="en-US" sz="5400" spc="-1" strike="noStrike">
              <a:solidFill>
                <a:srgbClr val="ffffff"/>
              </a:solidFill>
              <a:latin typeface="Arial"/>
            </a:endParaRPr>
          </a:p>
        </p:txBody>
      </p:sp>
      <p:sp>
        <p:nvSpPr>
          <p:cNvPr id="67" name="PlaceHolder 2"/>
          <p:cNvSpPr>
            <a:spLocks noGrp="1"/>
          </p:cNvSpPr>
          <p:nvPr>
            <p:ph type="subTitle"/>
          </p:nvPr>
        </p:nvSpPr>
        <p:spPr>
          <a:xfrm>
            <a:off x="179280" y="2924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Sovereign!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Owner (of all)!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بادشاہ</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آقا</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6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رَؤوُفُ تَعالَيْتَ يا عَطوُفُ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83"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Clement!</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Affectionate!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بے مثل</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تنہا</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8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فَرْدُ تَعالَيْتَ يا وِتْرُ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86"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Solitary!</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Single!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نگاہ رکھنے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احاطہ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8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مُقيتُ تَعالَيْتَ يا مُحيطُ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89"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Overseer!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All-Encompassing!</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کارساز</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انصاف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9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وَكيلُ تَعالَيْتَ يا عَدْلُ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9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Protecting Advocate!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Justice!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روشن تر</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اے محکم</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9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مُبينُ تَعالَيْتَ يا مَتينُ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9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Manifest!</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Persevering!</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نیکوتر</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محبت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9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بَرُّ تَعالَيْتَ يا وَدُودُ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298"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Benign!</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Loving!</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ہدایت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ہدایت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29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رَشيدُ تَعالَيْتَ يا مُرْشِدُ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01"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rPr>
              <a:t>Glory be to You, O Who leads to the right path!</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You are Exalted, O Who guides to the true path!</a:t>
            </a:r>
            <a:endParaRPr b="0" lang="en-US" sz="2800" spc="-1" strike="noStrike">
              <a:latin typeface="Arial"/>
            </a:endParaRPr>
          </a:p>
          <a:p>
            <a:pPr algn="ctr">
              <a:lnSpc>
                <a:spcPct val="80000"/>
              </a:lnSpc>
              <a:spcBef>
                <a:spcPts val="561"/>
              </a:spcBef>
              <a:buNone/>
              <a:tabLst>
                <a:tab algn="l" pos="0"/>
              </a:tabLst>
            </a:pPr>
            <a:r>
              <a:rPr b="1" lang="en-US" sz="2800" spc="-1" strike="noStrike">
                <a:solidFill>
                  <a:srgbClr val="ffff00"/>
                </a:solidFill>
                <a:latin typeface="Arial"/>
              </a:rPr>
              <a:t>Keep us safe from the everlasting fire, O Giver of Refuge!</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تو پاک ہے اے نور</a:t>
            </a:r>
            <a:r>
              <a:rPr b="1" lang="en-US" sz="2800" spc="-1" strike="noStrike">
                <a:solidFill>
                  <a:srgbClr val="ffff00"/>
                </a:solidFill>
                <a:latin typeface="Arial"/>
              </a:rPr>
              <a:t> </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تو بلندتر ہے اے نور دینے والے</a:t>
            </a:r>
            <a:endParaRPr b="0" lang="en-US" sz="2800" spc="-1" strike="noStrike">
              <a:latin typeface="Arial"/>
            </a:endParaRPr>
          </a:p>
          <a:p>
            <a:pPr algn="ctr">
              <a:lnSpc>
                <a:spcPct val="80000"/>
              </a:lnSpc>
              <a:spcBef>
                <a:spcPts val="561"/>
              </a:spcBef>
              <a:buNone/>
              <a:tabLst>
                <a:tab algn="l" pos="0"/>
              </a:tabLst>
            </a:pPr>
            <a:r>
              <a:rPr b="1" lang="ar-AE" sz="2800" spc="-1" strike="noStrike">
                <a:solidFill>
                  <a:srgbClr val="ffff00"/>
                </a:solidFill>
                <a:latin typeface="Arial"/>
                <a:cs typeface="Arial"/>
              </a:rPr>
              <a:t>ہمیں آگ سے پناہ دے اے پناہ دینے والے</a:t>
            </a:r>
            <a:endParaRPr b="0" lang="en-US" sz="2800" spc="-1" strike="noStrike">
              <a:latin typeface="Arial"/>
            </a:endParaRPr>
          </a:p>
          <a:p>
            <a:pPr algn="ctr">
              <a:lnSpc>
                <a:spcPct val="80000"/>
              </a:lnSpc>
              <a:spcBef>
                <a:spcPts val="561"/>
              </a:spcBef>
              <a:buNone/>
              <a:tabLst>
                <a:tab algn="l" pos="0"/>
              </a:tabLst>
            </a:pPr>
            <a:endParaRPr b="0" lang="en-US" sz="2800" spc="-1" strike="noStrike">
              <a:latin typeface="Arial"/>
            </a:endParaRPr>
          </a:p>
        </p:txBody>
      </p:sp>
      <p:sp>
        <p:nvSpPr>
          <p:cNvPr id="30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نُورُ تَعالَيْتَ يا مُنَوِّرُ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0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Light!</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Illuminator!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مدد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مددگار</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0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نَصيرُ تَعالَيْتَ يا ناصِرُ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07"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Ally!</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Helper!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برداشت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صبر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0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صَبُورُ تَعالَيْتَ يا صابِرُ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10"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Patient!</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Enduring!</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جمع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پیدا کرنے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11"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a:t>
            </a:r>
            <a:r>
              <a:rPr b="1" lang="ar-SA" sz="5400" spc="-1" strike="noStrike">
                <a:solidFill>
                  <a:srgbClr val="ffffff"/>
                </a:solidFill>
                <a:latin typeface="Arial"/>
                <a:cs typeface="Simplified Arabic"/>
              </a:rPr>
              <a:t>سُبْحانَكَ يا قُدُّوسُ تَعالَيْتَ يا سَلامُ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النّارِ يا مُجيرُ </a:t>
            </a:r>
            <a:endParaRPr b="0" lang="en-US" sz="5400" spc="-1" strike="noStrike">
              <a:solidFill>
                <a:srgbClr val="ffffff"/>
              </a:solidFill>
              <a:latin typeface="Arial"/>
            </a:endParaRPr>
          </a:p>
        </p:txBody>
      </p:sp>
      <p:sp>
        <p:nvSpPr>
          <p:cNvPr id="70" name="PlaceHolder 2"/>
          <p:cNvSpPr>
            <a:spLocks noGrp="1"/>
          </p:cNvSpPr>
          <p:nvPr>
            <p:ph type="subTitle"/>
          </p:nvPr>
        </p:nvSpPr>
        <p:spPr>
          <a:xfrm>
            <a:off x="179280" y="30448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Holy!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Peace! </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پاک ترین</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سلامتی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71"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مُحْص</a:t>
            </a:r>
            <a:r>
              <a:rPr b="1" lang="ar-AE" sz="5400" spc="-1" strike="noStrike">
                <a:solidFill>
                  <a:srgbClr val="ffffff"/>
                </a:solidFill>
                <a:latin typeface="Arial"/>
                <a:cs typeface="Simplified Arabic"/>
              </a:rPr>
              <a:t>ي</a:t>
            </a:r>
            <a:r>
              <a:rPr b="1" lang="en-US" sz="5400" spc="-1" strike="noStrike">
                <a:solidFill>
                  <a:srgbClr val="ffffff"/>
                </a:solidFill>
                <a:latin typeface="Arial"/>
              </a:rPr>
              <a:t> تَعالَيْتَ يا مُنْشِئُ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13"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Who takes away!</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Who brings about!</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پاک و پاکیزہ</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 تر ہے اے جزا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14"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سُبْحانُ تَعالَيْتَ يا دَيّانُ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16"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Glorious!</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Requiter!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پاک و پاکیزہ</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 تر ہے اے جزا دینے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17"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مُغيثُ تَعالَيْتَ يا غِياثُ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19"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Who gives help!</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Who is called for help!</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فریادرس</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فریاد کو پہنچنے والے</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20"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1"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سُبْحانَكَ يا فاطِرُ تَعالَيْتَ يا حاضِرُ </a:t>
            </a:r>
            <a:r>
              <a:rPr b="1" lang="ar-AE" sz="5400" spc="-1" strike="noStrike">
                <a:solidFill>
                  <a:srgbClr val="ffffff"/>
                </a:solidFill>
                <a:latin typeface="Arial"/>
                <a:cs typeface="Simplified Arabic"/>
              </a:rPr>
              <a:t>أ</a:t>
            </a:r>
            <a:r>
              <a:rPr b="1" lang="ar-SA" sz="5400" spc="-1" strike="noStrike">
                <a:solidFill>
                  <a:srgbClr val="ffffff"/>
                </a:solidFill>
                <a:latin typeface="Arial"/>
                <a:cs typeface="Simplified Arabic"/>
              </a:rPr>
              <a:t>جِرْنا مِنَ النّ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ارِ يا مُجيرُ</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22"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Maker!</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Exalted, O Ever-Present!</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Keep us safe from the everlasting fire, O Giver of Refuge!</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پیدا کرنے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بلندتر ہے اے موجود</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ہمیں آگ سے پناہ دے اے پناہ دینے والے</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23"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4"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يا ذَا</a:t>
            </a:r>
            <a:r>
              <a:rPr b="1" lang="en-US" sz="5400" spc="-1" strike="noStrike">
                <a:solidFill>
                  <a:srgbClr val="ffffff"/>
                </a:solidFill>
                <a:latin typeface="Arial"/>
              </a:rPr>
              <a:t> </a:t>
            </a:r>
            <a:r>
              <a:rPr b="1" lang="ar-SA" sz="5400" spc="-1" strike="noStrike">
                <a:solidFill>
                  <a:srgbClr val="ffffff"/>
                </a:solidFill>
                <a:latin typeface="Arial"/>
                <a:cs typeface="Simplified Arabic"/>
              </a:rPr>
              <a:t>الْعِزِّ والْجَمالِ تَبارَكْتَ يا ذَا الْجَبَرُوتِ وَالْجَلالِ</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25"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O Lord of Honor and Grace,</a:t>
            </a:r>
            <a:endParaRPr b="0" lang="en-US" sz="3000" spc="-1" strike="noStrike">
              <a:latin typeface="Arial"/>
            </a:endParaRPr>
          </a:p>
          <a:p>
            <a:pPr algn="ctr">
              <a:lnSpc>
                <a:spcPct val="80000"/>
              </a:lnSpc>
              <a:spcBef>
                <a:spcPts val="601"/>
              </a:spcBef>
              <a:buNone/>
              <a:tabLst>
                <a:tab algn="l" pos="0"/>
              </a:tabLst>
            </a:pPr>
            <a:r>
              <a:rPr b="1" lang="en-US" sz="3000" spc="-1" strike="noStrike">
                <a:solidFill>
                  <a:srgbClr val="ffff00"/>
                </a:solidFill>
                <a:latin typeface="Arial"/>
              </a:rPr>
              <a:t>You are invoked for blessings, O Lord of Might and Majesty,</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اے بڑائی اور حسن والے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بابرکت ہے اے صاحب اقتدار اور جلالت والی</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26"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7" name="PlaceHolder 1"/>
          <p:cNvSpPr>
            <a:spLocks noGrp="1"/>
          </p:cNvSpPr>
          <p:nvPr>
            <p:ph type="title"/>
          </p:nvPr>
        </p:nvSpPr>
        <p:spPr>
          <a:xfrm>
            <a:off x="685800" y="131112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لا اِلـهِ اِلاّ اَنْتَ</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28"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Glory be to You, There is no god but You,</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سوائے تیرے کوئی معبودنہیں ہے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29"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PlaceHolder 1"/>
          <p:cNvSpPr>
            <a:spLocks noGrp="1"/>
          </p:cNvSpPr>
          <p:nvPr>
            <p:ph type="title"/>
          </p:nvPr>
        </p:nvSpPr>
        <p:spPr>
          <a:xfrm>
            <a:off x="685800" y="141300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سُبْحانَكَ اِنّ</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ى كُنْتُ مِنَ الظّالِمينَ فَاسْتَجَبْنا لَهُ وَنَجَّيْناهُ مِنَ الْغَمِّ وَكَذلِكَ نُنْج</a:t>
            </a:r>
            <a:r>
              <a:rPr b="1" lang="ar-AE" sz="5400" spc="-1" strike="noStrike">
                <a:solidFill>
                  <a:srgbClr val="ffffff"/>
                </a:solidFill>
                <a:latin typeface="Arial"/>
                <a:cs typeface="Simplified Arabic"/>
              </a:rPr>
              <a:t>ِي</a:t>
            </a:r>
            <a:r>
              <a:rPr b="1" lang="ar-SA" sz="5400" spc="-1" strike="noStrike">
                <a:solidFill>
                  <a:srgbClr val="ffffff"/>
                </a:solidFill>
                <a:latin typeface="Arial"/>
                <a:cs typeface="Simplified Arabic"/>
              </a:rPr>
              <a:t>ِ الْمُؤمِنينَ</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31" name="PlaceHolder 2"/>
          <p:cNvSpPr>
            <a:spLocks noGrp="1"/>
          </p:cNvSpPr>
          <p:nvPr>
            <p:ph type="subTitle"/>
          </p:nvPr>
        </p:nvSpPr>
        <p:spPr>
          <a:xfrm>
            <a:off x="179280" y="357336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a:t>
            </a:r>
            <a:r>
              <a:rPr b="1" lang="en-US" sz="3000" spc="-1" strike="noStrike">
                <a:solidFill>
                  <a:srgbClr val="ffff00"/>
                </a:solidFill>
                <a:latin typeface="Arial"/>
              </a:rPr>
              <a:t>Glory be to You, surely I have been from the unjust. So We heard his prayer and saved him from the anguish; thus do We save the believers.”</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تو پاک ہے بیشک میں خطا کاروں میں ہوں سے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پس ہم نے اسکی دعا قبول کی اور ہم نے اسکو رنج سے نجات دی</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اور ہم مومنوں کو اسی طرح نجات دیتے ہیں</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32"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PlaceHolder 1"/>
          <p:cNvSpPr>
            <a:spLocks noGrp="1"/>
          </p:cNvSpPr>
          <p:nvPr>
            <p:ph type="title"/>
          </p:nvPr>
        </p:nvSpPr>
        <p:spPr>
          <a:xfrm>
            <a:off x="685800" y="1268280"/>
            <a:ext cx="7772040" cy="1469520"/>
          </a:xfrm>
          <a:prstGeom prst="rect">
            <a:avLst/>
          </a:prstGeom>
          <a:noFill/>
          <a:ln w="0">
            <a:noFill/>
          </a:ln>
        </p:spPr>
        <p:txBody>
          <a:bodyPr numCol="1" spcCol="0" anchor="ctr">
            <a:noAutofit/>
          </a:bodyPr>
          <a:p>
            <a:pPr algn="ctr" rtl="1">
              <a:lnSpc>
                <a:spcPct val="100000"/>
              </a:lnSpc>
              <a:buNone/>
            </a:pPr>
            <a:r>
              <a:rPr b="1" lang="en-US" sz="5400" spc="-1" strike="noStrike">
                <a:solidFill>
                  <a:srgbClr val="ffffff"/>
                </a:solidFill>
                <a:latin typeface="Arial"/>
              </a:rPr>
              <a:t> وَصَلَّى اللهُ عَل</a:t>
            </a:r>
            <a:r>
              <a:rPr b="1" lang="ar-AE" sz="5400" spc="-1" strike="noStrike">
                <a:solidFill>
                  <a:srgbClr val="ffffff"/>
                </a:solidFill>
                <a:latin typeface="Arial"/>
                <a:cs typeface="Simplified Arabic"/>
              </a:rPr>
              <a:t>َ</a:t>
            </a:r>
            <a:r>
              <a:rPr b="1" lang="ar-SA" sz="5400" spc="-1" strike="noStrike">
                <a:solidFill>
                  <a:srgbClr val="ffffff"/>
                </a:solidFill>
                <a:latin typeface="Arial"/>
                <a:cs typeface="Simplified Arabic"/>
              </a:rPr>
              <a:t>ى سَيِّدِنا مُحَمَّد وَآلِهِ اَجْمَعينَ</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34" name="PlaceHolder 2"/>
          <p:cNvSpPr>
            <a:spLocks noGrp="1"/>
          </p:cNvSpPr>
          <p:nvPr>
            <p:ph type="subTitle"/>
          </p:nvPr>
        </p:nvSpPr>
        <p:spPr>
          <a:xfrm>
            <a:off x="179280" y="3500280"/>
            <a:ext cx="8784720" cy="1752120"/>
          </a:xfrm>
          <a:prstGeom prst="rect">
            <a:avLst/>
          </a:prstGeom>
          <a:noFill/>
          <a:ln w="0">
            <a:noFill/>
          </a:ln>
        </p:spPr>
        <p:txBody>
          <a:bodyPr numCol="1" spcCol="0" anchor="t">
            <a:noAutofit/>
          </a:bodyPr>
          <a:p>
            <a:pPr algn="ctr">
              <a:lnSpc>
                <a:spcPct val="80000"/>
              </a:lnSpc>
              <a:spcBef>
                <a:spcPts val="601"/>
              </a:spcBef>
              <a:buNone/>
              <a:tabLst>
                <a:tab algn="l" pos="0"/>
              </a:tabLst>
            </a:pPr>
            <a:r>
              <a:rPr b="1" lang="en-US" sz="3000" spc="-1" strike="noStrike">
                <a:solidFill>
                  <a:srgbClr val="ffff00"/>
                </a:solidFill>
                <a:latin typeface="Arial"/>
              </a:rPr>
              <a:t> </a:t>
            </a:r>
            <a:r>
              <a:rPr b="1" lang="en-US" sz="3000" spc="-1" strike="noStrike">
                <a:solidFill>
                  <a:srgbClr val="ffff00"/>
                </a:solidFill>
                <a:latin typeface="Arial"/>
              </a:rPr>
              <a:t>May blessings of Allah be upon our chief Muhammad and all of his descendants,</a:t>
            </a:r>
            <a:endParaRPr b="0" lang="en-US" sz="3000" spc="-1" strike="noStrike">
              <a:latin typeface="Arial"/>
            </a:endParaRPr>
          </a:p>
          <a:p>
            <a:pPr algn="ctr">
              <a:lnSpc>
                <a:spcPct val="80000"/>
              </a:lnSpc>
              <a:spcBef>
                <a:spcPts val="601"/>
              </a:spcBef>
              <a:buNone/>
              <a:tabLst>
                <a:tab algn="l" pos="0"/>
              </a:tabLst>
            </a:pPr>
            <a:r>
              <a:rPr b="1" lang="ar-AE" sz="3000" spc="-1" strike="noStrike">
                <a:solidFill>
                  <a:srgbClr val="ffff00"/>
                </a:solidFill>
                <a:latin typeface="Arial"/>
                <a:cs typeface="Arial"/>
              </a:rPr>
              <a:t>اور خدا ہمارے سردار حضرت محمد پر اور انکی ساری آلؑ  پر رحمت فرمائے</a:t>
            </a:r>
            <a:r>
              <a:rPr b="1" lang="en-US" sz="3000" spc="-1" strike="noStrike">
                <a:solidFill>
                  <a:srgbClr val="ffff00"/>
                </a:solidFill>
                <a:latin typeface="Arial"/>
              </a:rPr>
              <a:t> </a:t>
            </a:r>
            <a:endParaRPr b="0" lang="en-US" sz="3000" spc="-1" strike="noStrike">
              <a:latin typeface="Arial"/>
            </a:endParaRPr>
          </a:p>
          <a:p>
            <a:pPr algn="ctr">
              <a:lnSpc>
                <a:spcPct val="80000"/>
              </a:lnSpc>
              <a:spcBef>
                <a:spcPts val="601"/>
              </a:spcBef>
              <a:buNone/>
              <a:tabLst>
                <a:tab algn="l" pos="0"/>
              </a:tabLst>
            </a:pPr>
            <a:endParaRPr b="0" lang="en-US" sz="3000" spc="-1" strike="noStrike">
              <a:latin typeface="Arial"/>
            </a:endParaRPr>
          </a:p>
        </p:txBody>
      </p:sp>
      <p:sp>
        <p:nvSpPr>
          <p:cNvPr id="335"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PlaceHolder 1"/>
          <p:cNvSpPr>
            <a:spLocks noGrp="1"/>
          </p:cNvSpPr>
          <p:nvPr>
            <p:ph type="title"/>
          </p:nvPr>
        </p:nvSpPr>
        <p:spPr>
          <a:xfrm>
            <a:off x="685800" y="134136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وَالْحَمْدُ للهِ رَبِّ الْعالَمينَ وَحَسْبُنَا اللهُ وَنِعْمَ الْوَكيلُ وَلا حَوْلَ وَلا قُوَّةَ اِلاّ بِاللهِ الْعَليِّ العَظيمِ .</a:t>
            </a:r>
            <a:r>
              <a:rPr b="1" lang="en-US" sz="5400" spc="-1" strike="noStrike">
                <a:solidFill>
                  <a:srgbClr val="ffffff"/>
                </a:solidFill>
                <a:latin typeface="Arial"/>
              </a:rPr>
              <a:t> </a:t>
            </a:r>
            <a:endParaRPr b="0" lang="en-US" sz="5400" spc="-1" strike="noStrike">
              <a:solidFill>
                <a:srgbClr val="ffffff"/>
              </a:solidFill>
              <a:latin typeface="Arial"/>
            </a:endParaRPr>
          </a:p>
        </p:txBody>
      </p:sp>
      <p:sp>
        <p:nvSpPr>
          <p:cNvPr id="337" name="PlaceHolder 2"/>
          <p:cNvSpPr>
            <a:spLocks noGrp="1"/>
          </p:cNvSpPr>
          <p:nvPr>
            <p:ph type="subTitle"/>
          </p:nvPr>
        </p:nvSpPr>
        <p:spPr>
          <a:xfrm>
            <a:off x="179280" y="3429000"/>
            <a:ext cx="8784720" cy="1752120"/>
          </a:xfrm>
          <a:prstGeom prst="rect">
            <a:avLst/>
          </a:prstGeom>
          <a:noFill/>
          <a:ln w="0">
            <a:noFill/>
          </a:ln>
        </p:spPr>
        <p:txBody>
          <a:bodyPr numCol="1" spcCol="0" anchor="t">
            <a:noAutofit/>
          </a:bodyPr>
          <a:p>
            <a:pPr algn="ctr">
              <a:lnSpc>
                <a:spcPct val="90000"/>
              </a:lnSpc>
              <a:spcBef>
                <a:spcPts val="561"/>
              </a:spcBef>
              <a:buNone/>
              <a:tabLst>
                <a:tab algn="l" pos="0"/>
              </a:tabLst>
            </a:pPr>
            <a:r>
              <a:rPr b="1" lang="en-US" sz="2800" spc="-1" strike="noStrike">
                <a:solidFill>
                  <a:srgbClr val="ffff00"/>
                </a:solidFill>
                <a:latin typeface="Arial"/>
              </a:rPr>
              <a:t>(All) praise is for Allah, Lord of the worlds. Sufficient for us is Allah. He is the Best Protector. There is no power and no might except (with) Allah, the High, the Great.</a:t>
            </a:r>
            <a:endParaRPr b="0" lang="en-US" sz="2800" spc="-1" strike="noStrike">
              <a:latin typeface="Arial"/>
            </a:endParaRPr>
          </a:p>
          <a:p>
            <a:pPr algn="ctr">
              <a:lnSpc>
                <a:spcPct val="90000"/>
              </a:lnSpc>
              <a:spcBef>
                <a:spcPts val="561"/>
              </a:spcBef>
              <a:buNone/>
              <a:tabLst>
                <a:tab algn="l" pos="0"/>
              </a:tabLst>
            </a:pPr>
            <a:r>
              <a:rPr b="1" lang="ar-AE" sz="2800" spc="-1" strike="noStrike">
                <a:solidFill>
                  <a:srgbClr val="ffff00"/>
                </a:solidFill>
                <a:latin typeface="Arial"/>
                <a:cs typeface="Arial"/>
              </a:rPr>
              <a:t>اور ساری تعریف اللہ ہی کیلئے ہے جو عالمین کا رب ہے</a:t>
            </a:r>
            <a:endParaRPr b="0" lang="en-US" sz="2800" spc="-1" strike="noStrike">
              <a:latin typeface="Arial"/>
            </a:endParaRPr>
          </a:p>
          <a:p>
            <a:pPr algn="ctr">
              <a:lnSpc>
                <a:spcPct val="90000"/>
              </a:lnSpc>
              <a:spcBef>
                <a:spcPts val="561"/>
              </a:spcBef>
              <a:buNone/>
              <a:tabLst>
                <a:tab algn="l" pos="0"/>
              </a:tabLst>
            </a:pPr>
            <a:r>
              <a:rPr b="1" lang="en-US" sz="2800" spc="-1" strike="noStrike">
                <a:solidFill>
                  <a:srgbClr val="ffff00"/>
                </a:solidFill>
                <a:latin typeface="Arial"/>
              </a:rPr>
              <a:t> </a:t>
            </a:r>
            <a:r>
              <a:rPr b="1" lang="ar-AE" sz="2800" spc="-1" strike="noStrike">
                <a:solidFill>
                  <a:srgbClr val="ffff00"/>
                </a:solidFill>
                <a:latin typeface="Arial"/>
                <a:cs typeface="Arial"/>
              </a:rPr>
              <a:t>اور اللہ ہمارے لیے کافی ہے اور کارساز</a:t>
            </a:r>
            <a:r>
              <a:rPr b="1" lang="en-US" sz="2800" spc="-1" strike="noStrike">
                <a:solidFill>
                  <a:srgbClr val="ffff00"/>
                </a:solidFill>
                <a:latin typeface="Arial"/>
              </a:rPr>
              <a:t> </a:t>
            </a:r>
            <a:endParaRPr b="0" lang="en-US" sz="2800" spc="-1" strike="noStrike">
              <a:latin typeface="Arial"/>
            </a:endParaRPr>
          </a:p>
          <a:p>
            <a:pPr algn="ctr">
              <a:lnSpc>
                <a:spcPct val="90000"/>
              </a:lnSpc>
              <a:spcBef>
                <a:spcPts val="561"/>
              </a:spcBef>
              <a:buNone/>
              <a:tabLst>
                <a:tab algn="l" pos="0"/>
              </a:tabLst>
            </a:pPr>
            <a:r>
              <a:rPr b="1" lang="ar-AE" sz="2800" spc="-1" strike="noStrike">
                <a:solidFill>
                  <a:srgbClr val="ffff00"/>
                </a:solidFill>
                <a:latin typeface="Arial"/>
                <a:cs typeface="Arial"/>
              </a:rPr>
              <a:t>اور نہیں کوئی طاقت و قوت مگروہی جو بلند و برتر خدا سے ملتی ہے</a:t>
            </a:r>
            <a:r>
              <a:rPr b="1" lang="en-US" sz="2800" spc="-1" strike="noStrike">
                <a:solidFill>
                  <a:srgbClr val="ffff00"/>
                </a:solidFill>
                <a:latin typeface="Arial"/>
              </a:rPr>
              <a:t> </a:t>
            </a:r>
            <a:endParaRPr b="0" lang="en-US" sz="2800" spc="-1" strike="noStrike">
              <a:latin typeface="Arial"/>
            </a:endParaRPr>
          </a:p>
        </p:txBody>
      </p:sp>
      <p:sp>
        <p:nvSpPr>
          <p:cNvPr id="338" name="Text Box 6"/>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slides/slide9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type="title"/>
          </p:nvPr>
        </p:nvSpPr>
        <p:spPr>
          <a:xfrm>
            <a:off x="685800" y="1413000"/>
            <a:ext cx="7772040" cy="1469520"/>
          </a:xfrm>
          <a:prstGeom prst="rect">
            <a:avLst/>
          </a:prstGeom>
          <a:noFill/>
          <a:ln w="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اَللَّهُمَّ صَلِّ عَلَى مُحَمَّدٍ وَ آلِ مُحَمَّد</a:t>
            </a:r>
            <a:endParaRPr b="0" lang="en-US" sz="5400" spc="-1" strike="noStrike">
              <a:solidFill>
                <a:srgbClr val="ffffff"/>
              </a:solidFill>
              <a:latin typeface="Arial"/>
            </a:endParaRPr>
          </a:p>
        </p:txBody>
      </p:sp>
      <p:sp>
        <p:nvSpPr>
          <p:cNvPr id="340" name="PlaceHolder 2"/>
          <p:cNvSpPr>
            <a:spLocks noGrp="1"/>
          </p:cNvSpPr>
          <p:nvPr>
            <p:ph type="subTitle"/>
          </p:nvPr>
        </p:nvSpPr>
        <p:spPr>
          <a:xfrm>
            <a:off x="108000" y="3886200"/>
            <a:ext cx="8964360" cy="1752120"/>
          </a:xfrm>
          <a:prstGeom prst="rect">
            <a:avLst/>
          </a:prstGeom>
          <a:noFill/>
          <a:ln w="0">
            <a:noFill/>
          </a:ln>
        </p:spPr>
        <p:txBody>
          <a:bodyPr numCol="1" spcCol="0" anchor="t">
            <a:noAutofit/>
          </a:bodyPr>
          <a:p>
            <a:pPr algn="ctr">
              <a:lnSpc>
                <a:spcPct val="100000"/>
              </a:lnSpc>
              <a:spcBef>
                <a:spcPts val="601"/>
              </a:spcBef>
              <a:buNone/>
              <a:tabLst>
                <a:tab algn="l" pos="0"/>
              </a:tabLst>
            </a:pPr>
            <a:r>
              <a:rPr b="1" lang="en-US" sz="3000" spc="-1" strike="noStrike">
                <a:solidFill>
                  <a:srgbClr val="ffff00"/>
                </a:solidFill>
                <a:latin typeface="Arial"/>
              </a:rPr>
              <a:t>O Alláh send Your blessings on Muhammad and the family of Muhammad.</a:t>
            </a:r>
            <a:endParaRPr b="0" lang="en-US" sz="3000" spc="-1" strike="noStrike">
              <a:latin typeface="Arial"/>
            </a:endParaRPr>
          </a:p>
          <a:p>
            <a:pPr algn="ctr">
              <a:lnSpc>
                <a:spcPct val="100000"/>
              </a:lnSpc>
              <a:spcBef>
                <a:spcPts val="601"/>
              </a:spcBef>
              <a:buNone/>
              <a:tabLst>
                <a:tab algn="l" pos="0"/>
              </a:tabLst>
            </a:pPr>
            <a:endParaRPr b="0" lang="en-US" sz="3000" spc="-1" strike="noStrike">
              <a:latin typeface="Arial"/>
            </a:endParaRPr>
          </a:p>
        </p:txBody>
      </p:sp>
      <p:sp>
        <p:nvSpPr>
          <p:cNvPr id="341" name="Text Box 5"/>
          <p:cNvSpPr/>
          <p:nvPr/>
        </p:nvSpPr>
        <p:spPr>
          <a:xfrm>
            <a:off x="179280" y="254160"/>
            <a:ext cx="8784720" cy="366480"/>
          </a:xfrm>
          <a:prstGeom prst="rect">
            <a:avLst/>
          </a:prstGeom>
          <a:gradFill rotWithShape="0">
            <a:gsLst>
              <a:gs pos="0">
                <a:srgbClr val="003399"/>
              </a:gs>
              <a:gs pos="100000">
                <a:srgbClr val="001847"/>
              </a:gs>
            </a:gsLst>
            <a:lin ang="5400000"/>
          </a:gradFill>
          <a:ln w="0">
            <a:noFill/>
          </a:ln>
        </p:spPr>
        <p:style>
          <a:lnRef idx="0"/>
          <a:fillRef idx="0"/>
          <a:effectRef idx="0"/>
          <a:fontRef idx="minor"/>
        </p:style>
        <p:txBody>
          <a:bodyPr lIns="90000" rIns="90000" tIns="45000" bIns="45000" anchor="ctr">
            <a:noAutofit/>
          </a:bodyPr>
          <a:p>
            <a:pPr algn="r">
              <a:lnSpc>
                <a:spcPct val="100000"/>
              </a:lnSpc>
              <a:buNone/>
            </a:pPr>
            <a:r>
              <a:rPr b="1" lang="en-GB" sz="1800" spc="-1" strike="noStrike">
                <a:solidFill>
                  <a:srgbClr val="ffff99"/>
                </a:solidFill>
                <a:latin typeface="Trebuchet MS"/>
              </a:rPr>
              <a:t>Du</a:t>
            </a:r>
            <a:r>
              <a:rPr b="1" lang="en-GB" sz="1800" spc="-1" strike="noStrike">
                <a:solidFill>
                  <a:srgbClr val="ffff99"/>
                </a:solidFill>
                <a:latin typeface="Arial"/>
              </a:rPr>
              <a:t>á</a:t>
            </a:r>
            <a:r>
              <a:rPr b="1" lang="en-GB" sz="1800" spc="-1" strike="noStrike">
                <a:solidFill>
                  <a:srgbClr val="ffff99"/>
                </a:solidFill>
                <a:latin typeface="Trebuchet MS"/>
              </a:rPr>
              <a:t> al Mujeer</a:t>
            </a:r>
            <a:endParaRPr b="0" lang="en-US" sz="1800" spc="-1" strike="noStrike">
              <a:latin typeface="Arial"/>
            </a:endParaRPr>
          </a:p>
        </p:txBody>
      </p:sp>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LibreOffice/7.2.6.2$Linux_X86_64 LibreOffice_project/20$Build-2</Application>
  <AppVersion>15.0000</AppVersion>
  <Words>6619</Words>
  <Paragraphs>764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2005-06-21T06:47:31Z</dcterms:created>
  <dc:creator/>
  <dc:description/>
  <dc:language>en-US</dc:language>
  <cp:lastModifiedBy/>
  <dcterms:modified xsi:type="dcterms:W3CDTF">2014-09-30T11:10:07Z</dcterms:modified>
  <cp:revision>605</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r8>100</vt:r8>
  </property>
</Properties>
</file>