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1.jpeg" ContentType="image/jpeg"/>
  <Override PartName="/ppt/media/image5.png" ContentType="image/png"/>
  <Override PartName="/ppt/media/image2.jpeg" ContentType="image/jpeg"/>
  <Override PartName="/ppt/media/image3.png" ContentType="image/png"/>
  <Override PartName="/ppt/media/image4.png" ContentType="image/png"/>
  <Override PartName="/ppt/media/image6.png" ContentType="image/png"/>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presProps.xml" ContentType="application/vnd.openxmlformats-officedocument.presentationml.presProps+xml"/>
  <Override PartName="/ppt/slides/_rels/slide155.xml.rels" ContentType="application/vnd.openxmlformats-package.relationships+xml"/>
  <Override PartName="/ppt/slides/_rels/slide21.xml.rels" ContentType="application/vnd.openxmlformats-package.relationships+xml"/>
  <Override PartName="/ppt/slides/_rels/slide201.xml.rels" ContentType="application/vnd.openxmlformats-package.relationships+xml"/>
  <Override PartName="/ppt/slides/_rels/slide193.xml.rels" ContentType="application/vnd.openxmlformats-package.relationships+xml"/>
  <Override PartName="/ppt/slides/_rels/slide15.xml.rels" ContentType="application/vnd.openxmlformats-package.relationships+xml"/>
  <Override PartName="/ppt/slides/_rels/slide187.xml.rels" ContentType="application/vnd.openxmlformats-package.relationships+xml"/>
  <Override PartName="/ppt/slides/_rels/slide58.xml.rels" ContentType="application/vnd.openxmlformats-package.relationships+xml"/>
  <Override PartName="/ppt/slides/_rels/slide154.xml.rels" ContentType="application/vnd.openxmlformats-package.relationships+xml"/>
  <Override PartName="/ppt/slides/_rels/slide20.xml.rels" ContentType="application/vnd.openxmlformats-package.relationships+xml"/>
  <Override PartName="/ppt/slides/_rels/slide148.xml.rels" ContentType="application/vnd.openxmlformats-package.relationships+xml"/>
  <Override PartName="/ppt/slides/_rels/slide200.xml.rels" ContentType="application/vnd.openxmlformats-package.relationships+xml"/>
  <Override PartName="/ppt/slides/_rels/slide192.xml.rels" ContentType="application/vnd.openxmlformats-package.relationships+xml"/>
  <Override PartName="/ppt/slides/_rels/slide82.xml.rels" ContentType="application/vnd.openxmlformats-package.relationships+xml"/>
  <Override PartName="/ppt/slides/_rels/slide38.xml.rels" ContentType="application/vnd.openxmlformats-package.relationships+xml"/>
  <Override PartName="/ppt/slides/_rels/slide115.xml.rels" ContentType="application/vnd.openxmlformats-package.relationships+xml"/>
  <Override PartName="/ppt/slides/_rels/slide119.xml.rels" ContentType="application/vnd.openxmlformats-package.relationships+xml"/>
  <Override PartName="/ppt/slides/_rels/slide163.xml.rels" ContentType="application/vnd.openxmlformats-package.relationships+xml"/>
  <Override PartName="/ppt/slides/_rels/slide86.xml.rels" ContentType="application/vnd.openxmlformats-package.relationships+xml"/>
  <Override PartName="/ppt/slides/_rels/slide14.xml.rels" ContentType="application/vnd.openxmlformats-package.relationships+xml"/>
  <Override PartName="/ppt/slides/_rels/slide186.xml.rels" ContentType="application/vnd.openxmlformats-package.relationships+xml"/>
  <Override PartName="/ppt/slides/_rels/slide153.xml.rels" ContentType="application/vnd.openxmlformats-package.relationships+xml"/>
  <Override PartName="/ppt/slides/_rels/slide109.xml.rels" ContentType="application/vnd.openxmlformats-package.relationships+xml"/>
  <Override PartName="/ppt/slides/_rels/slide76.xml.rels" ContentType="application/vnd.openxmlformats-package.relationships+xml"/>
  <Override PartName="/ppt/slides/_rels/slide167.xml.rels" ContentType="application/vnd.openxmlformats-package.relationships+xml"/>
  <Override PartName="/ppt/slides/_rels/slide108.xml.rels" ContentType="application/vnd.openxmlformats-package.relationships+xml"/>
  <Override PartName="/ppt/slides/_rels/slide152.xml.rels" ContentType="application/vnd.openxmlformats-package.relationships+xml"/>
  <Override PartName="/ppt/slides/_rels/slide75.xml.rels" ContentType="application/vnd.openxmlformats-package.relationships+xml"/>
  <Override PartName="/ppt/slides/_rels/slide180.xml.rels" ContentType="application/vnd.openxmlformats-package.relationships+xml"/>
  <Override PartName="/ppt/slides/_rels/slide6.xml.rels" ContentType="application/vnd.openxmlformats-package.relationships+xml"/>
  <Override PartName="/ppt/slides/_rels/slide176.xml.rels" ContentType="application/vnd.openxmlformats-package.relationships+xml"/>
  <Override PartName="/ppt/slides/_rels/slide99.xml.rels" ContentType="application/vnd.openxmlformats-package.relationships+xml"/>
  <Override PartName="/ppt/slides/_rels/slide2.xml.rels" ContentType="application/vnd.openxmlformats-package.relationships+xml"/>
  <Override PartName="/ppt/slides/_rels/slide168.xml.rels" ContentType="application/vnd.openxmlformats-package.relationships+xml"/>
  <Override PartName="/ppt/slides/_rels/slide40.xml.rels" ContentType="application/vnd.openxmlformats-package.relationships+xml"/>
  <Override PartName="/ppt/slides/_rels/slide220.xml.rels" ContentType="application/vnd.openxmlformats-package.relationships+xml"/>
  <Override PartName="/ppt/slides/_rels/slide177.xml.rels" ContentType="application/vnd.openxmlformats-package.relationships+xml"/>
  <Override PartName="/ppt/slides/_rels/slide3.xml.rels" ContentType="application/vnd.openxmlformats-package.relationships+xml"/>
  <Override PartName="/ppt/slides/_rels/slide59.xml.rels" ContentType="application/vnd.openxmlformats-package.relationships+xml"/>
  <Override PartName="/ppt/slides/_rels/slide136.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182.xml.rels" ContentType="application/vnd.openxmlformats-package.relationships+xml"/>
  <Override PartName="/ppt/slides/_rels/slide47.xml.rels" ContentType="application/vnd.openxmlformats-package.relationships+xml"/>
  <Override PartName="/ppt/slides/_rels/slide91.xml.rels" ContentType="application/vnd.openxmlformats-package.relationships+xml"/>
  <Override PartName="/ppt/slides/_rels/slide124.xml.rels" ContentType="application/vnd.openxmlformats-package.relationships+xml"/>
  <Override PartName="/ppt/slides/_rels/slide12.xml.rels" ContentType="application/vnd.openxmlformats-package.relationships+xml"/>
  <Override PartName="/ppt/slides/_rels/slide184.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83.xml.rels" ContentType="application/vnd.openxmlformats-package.relationships+xml"/>
  <Override PartName="/ppt/slides/_rels/slide48.xml.rels" ContentType="application/vnd.openxmlformats-package.relationships+xml"/>
  <Override PartName="/ppt/slides/_rels/slide92.xml.rels" ContentType="application/vnd.openxmlformats-package.relationships+xml"/>
  <Override PartName="/ppt/slides/_rels/slide125.xml.rels" ContentType="application/vnd.openxmlformats-package.relationships+xml"/>
  <Override PartName="/ppt/slides/_rels/slide4.xml.rels" ContentType="application/vnd.openxmlformats-package.relationships+xml"/>
  <Override PartName="/ppt/slides/_rels/slide134.xml.rels" ContentType="application/vnd.openxmlformats-package.relationships+xml"/>
  <Override PartName="/ppt/slides/_rels/slide144.xml.rels" ContentType="application/vnd.openxmlformats-package.relationships+xml"/>
  <Override PartName="/ppt/slides/_rels/slide111.xml.rels" ContentType="application/vnd.openxmlformats-package.relationships+xml"/>
  <Override PartName="/ppt/slides/_rels/slide34.xml.rels" ContentType="application/vnd.openxmlformats-package.relationships+xml"/>
  <Override PartName="/ppt/slides/_rels/slide214.xml.rels" ContentType="application/vnd.openxmlformats-package.relationships+xml"/>
  <Override PartName="/ppt/slides/_rels/slide81.xml.rels" ContentType="application/vnd.openxmlformats-package.relationships+xml"/>
  <Override PartName="/ppt/slides/_rels/slide37.xml.rels" ContentType="application/vnd.openxmlformats-package.relationships+xml"/>
  <Override PartName="/ppt/slides/_rels/slide217.xml.rels" ContentType="application/vnd.openxmlformats-package.relationships+xml"/>
  <Override PartName="/ppt/slides/_rels/slide114.xml.rels" ContentType="application/vnd.openxmlformats-package.relationships+xml"/>
  <Override PartName="/ppt/slides/_rels/slide13.xml.rels" ContentType="application/vnd.openxmlformats-package.relationships+xml"/>
  <Override PartName="/ppt/slides/_rels/slide185.xml.rels" ContentType="application/vnd.openxmlformats-package.relationships+xml"/>
  <Override PartName="/ppt/slides/_rels/slide44.xml.rels" ContentType="application/vnd.openxmlformats-package.relationships+xml"/>
  <Override PartName="/ppt/slides/_rels/slide49.xml.rels" ContentType="application/vnd.openxmlformats-package.relationships+xml"/>
  <Override PartName="/ppt/slides/_rels/slide93.xml.rels" ContentType="application/vnd.openxmlformats-package.relationships+xml"/>
  <Override PartName="/ppt/slides/_rels/slide126.xml.rels" ContentType="application/vnd.openxmlformats-package.relationships+xml"/>
  <Override PartName="/ppt/slides/_rels/slide5.xml.rels" ContentType="application/vnd.openxmlformats-package.relationships+xml"/>
  <Override PartName="/ppt/slides/_rels/slide135.xml.rels" ContentType="application/vnd.openxmlformats-package.relationships+xml"/>
  <Override PartName="/ppt/slides/_rels/slide145.xml.rels" ContentType="application/vnd.openxmlformats-package.relationships+xml"/>
  <Override PartName="/ppt/slides/_rels/slide31.xml.rels" ContentType="application/vnd.openxmlformats-package.relationships+xml"/>
  <Override PartName="/ppt/slides/_rels/slide211.xml.rels" ContentType="application/vnd.openxmlformats-package.relationships+xml"/>
  <Override PartName="/ppt/slides/_rels/slide159.xml.rels" ContentType="application/vnd.openxmlformats-package.relationships+xml"/>
  <Override PartName="/ppt/slides/_rels/slide1.xml.rels" ContentType="application/vnd.openxmlformats-package.relationships+xml"/>
  <Override PartName="/ppt/slides/_rels/slide32.xml.rels" ContentType="application/vnd.openxmlformats-package.relationships+xml"/>
  <Override PartName="/ppt/slides/_rels/slide212.xml.rels" ContentType="application/vnd.openxmlformats-package.relationships+xml"/>
  <Override PartName="/ppt/slides/_rels/slide33.xml.rels" ContentType="application/vnd.openxmlformats-package.relationships+xml"/>
  <Override PartName="/ppt/slides/_rels/slide110.xml.rels" ContentType="application/vnd.openxmlformats-package.relationships+xml"/>
  <Override PartName="/ppt/slides/_rels/slide213.xml.rels" ContentType="application/vnd.openxmlformats-package.relationships+xml"/>
  <Override PartName="/ppt/slides/_rels/slide130.xml.rels" ContentType="application/vnd.openxmlformats-package.relationships+xml"/>
  <Override PartName="/ppt/slides/_rels/slide35.xml.rels" ContentType="application/vnd.openxmlformats-package.relationships+xml"/>
  <Override PartName="/ppt/slides/_rels/slide215.xml.rels" ContentType="application/vnd.openxmlformats-package.relationships+xml"/>
  <Override PartName="/ppt/slides/_rels/slide112.xml.rels" ContentType="application/vnd.openxmlformats-package.relationships+xml"/>
  <Override PartName="/ppt/slides/_rels/slide131.xml.rels" ContentType="application/vnd.openxmlformats-package.relationships+xml"/>
  <Override PartName="/ppt/slides/_rels/slide36.xml.rels" ContentType="application/vnd.openxmlformats-package.relationships+xml"/>
  <Override PartName="/ppt/slides/_rels/slide80.xml.rels" ContentType="application/vnd.openxmlformats-package.relationships+xml"/>
  <Override PartName="/ppt/slides/_rels/slide216.xml.rels" ContentType="application/vnd.openxmlformats-package.relationships+xml"/>
  <Override PartName="/ppt/slides/_rels/slide113.xml.rels" ContentType="application/vnd.openxmlformats-package.relationships+xml"/>
  <Override PartName="/ppt/slides/_rels/slide39.xml.rels" ContentType="application/vnd.openxmlformats-package.relationships+xml"/>
  <Override PartName="/ppt/slides/_rels/slide83.xml.rels" ContentType="application/vnd.openxmlformats-package.relationships+xml"/>
  <Override PartName="/ppt/slides/_rels/slide116.xml.rels" ContentType="application/vnd.openxmlformats-package.relationships+xml"/>
  <Override PartName="/ppt/slides/_rels/slide218.xml.rels" ContentType="application/vnd.openxmlformats-package.relationships+xml"/>
  <Override PartName="/ppt/slides/_rels/slide132.xml.rels" ContentType="application/vnd.openxmlformats-package.relationships+xml"/>
  <Override PartName="/ppt/slides/_rels/slide56.xml.rels" ContentType="application/vnd.openxmlformats-package.relationships+xml"/>
  <Override PartName="/ppt/slides/_rels/slide60.xml.rels" ContentType="application/vnd.openxmlformats-package.relationships+xml"/>
  <Override PartName="/ppt/slides/_rels/slide18.xml.rels" ContentType="application/vnd.openxmlformats-package.relationships+xml"/>
  <Override PartName="/ppt/slides/_rels/slide202.xml.rels" ContentType="application/vnd.openxmlformats-package.relationships+xml"/>
  <Override PartName="/ppt/slides/_rels/slide22.xml.rels" ContentType="application/vnd.openxmlformats-package.relationships+xml"/>
  <Override PartName="/ppt/slides/_rels/slide194.xml.rels" ContentType="application/vnd.openxmlformats-package.relationships+xml"/>
  <Override PartName="/ppt/slides/_rels/slide50.xml.rels" ContentType="application/vnd.openxmlformats-package.relationships+xml"/>
  <Override PartName="/ppt/slides/_rels/slide51.xml.rels" ContentType="application/vnd.openxmlformats-package.relationships+xml"/>
  <Override PartName="/ppt/slides/_rels/slide55.xml.rels" ContentType="application/vnd.openxmlformats-package.relationships+xml"/>
  <Override PartName="/ppt/slides/_rels/slide141.xml.rels" ContentType="application/vnd.openxmlformats-package.relationships+xml"/>
  <Override PartName="/ppt/slides/_rels/slide64.xml.rels" ContentType="application/vnd.openxmlformats-package.relationships+xml"/>
  <Override PartName="/ppt/slides/_rels/slide160.xml.rels" ContentType="application/vnd.openxmlformats-package.relationships+xml"/>
  <Override PartName="/ppt/slides/_rels/slide65.xml.rels" ContentType="application/vnd.openxmlformats-package.relationships+xml"/>
  <Override PartName="/ppt/slides/_rels/slide121.xml.rels" ContentType="application/vnd.openxmlformats-package.relationships+xml"/>
  <Override PartName="/ppt/slides/_rels/slide170.xml.rels" ContentType="application/vnd.openxmlformats-package.relationships+xml"/>
  <Override PartName="/ppt/slides/_rels/slide157.xml.rels" ContentType="application/vnd.openxmlformats-package.relationships+xml"/>
  <Override PartName="/ppt/slides/_rels/slide52.xml.rels" ContentType="application/vnd.openxmlformats-package.relationships+xml"/>
  <Override PartName="/ppt/slides/_rels/slide87.xml.rels" ContentType="application/vnd.openxmlformats-package.relationships+xml"/>
  <Override PartName="/ppt/slides/_rels/slide164.xml.rels" ContentType="application/vnd.openxmlformats-package.relationships+xml"/>
  <Override PartName="/ppt/slides/_rels/slide117.xml.rels" ContentType="application/vnd.openxmlformats-package.relationships+xml"/>
  <Override PartName="/ppt/slides/_rels/slide161.xml.rels" ContentType="application/vnd.openxmlformats-package.relationships+xml"/>
  <Override PartName="/ppt/slides/_rels/slide84.xml.rels" ContentType="application/vnd.openxmlformats-package.relationships+xml"/>
  <Override PartName="/ppt/slides/_rels/slide122.xml.rels" ContentType="application/vnd.openxmlformats-package.relationships+xml"/>
  <Override PartName="/ppt/slides/_rels/slide66.xml.rels" ContentType="application/vnd.openxmlformats-package.relationships+xml"/>
  <Override PartName="/ppt/slides/_rels/slide172.xml.rels" ContentType="application/vnd.openxmlformats-package.relationships+xml"/>
  <Override PartName="/ppt/slides/_rels/slide85.xml.rels" ContentType="application/vnd.openxmlformats-package.relationships+xml"/>
  <Override PartName="/ppt/slides/_rels/slide118.xml.rels" ContentType="application/vnd.openxmlformats-package.relationships+xml"/>
  <Override PartName="/ppt/slides/_rels/slide162.xml.rels" ContentType="application/vnd.openxmlformats-package.relationships+xml"/>
  <Override PartName="/ppt/slides/_rels/slide171.xml.rels" ContentType="application/vnd.openxmlformats-package.relationships+xml"/>
  <Override PartName="/ppt/slides/_rels/slide77.xml.rels" ContentType="application/vnd.openxmlformats-package.relationships+xml"/>
  <Override PartName="/ppt/slides/_rels/slide219.xml.rels" ContentType="application/vnd.openxmlformats-package.relationships+xml"/>
  <Override PartName="/ppt/slides/_rels/slide133.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78.xml.rels" ContentType="application/vnd.openxmlformats-package.relationships+xml"/>
  <Override PartName="/ppt/slides/_rels/slide128.xml.rels" ContentType="application/vnd.openxmlformats-package.relationships+xml"/>
  <Override PartName="/ppt/slides/_rels/slide95.xml.rels" ContentType="application/vnd.openxmlformats-package.relationships+xml"/>
  <Override PartName="/ppt/slides/_rels/slide79.xml.rels" ContentType="application/vnd.openxmlformats-package.relationships+xml"/>
  <Override PartName="/ppt/slides/_rels/slide72.xml.rels" ContentType="application/vnd.openxmlformats-package.relationships+xml"/>
  <Override PartName="/ppt/slides/_rels/slide105.xml.rels" ContentType="application/vnd.openxmlformats-package.relationships+xml"/>
  <Override PartName="/ppt/slides/_rels/slide94.xml.rels" ContentType="application/vnd.openxmlformats-package.relationships+xml"/>
  <Override PartName="/ppt/slides/_rels/slide127.xml.rels" ContentType="application/vnd.openxmlformats-package.relationships+xml"/>
  <Override PartName="/ppt/slides/_rels/slide175.xml.rels" ContentType="application/vnd.openxmlformats-package.relationships+xml"/>
  <Override PartName="/ppt/slides/_rels/slide98.xml.rels" ContentType="application/vnd.openxmlformats-package.relationships+xml"/>
  <Override PartName="/ppt/slides/_rels/slide45.xml.rels" ContentType="application/vnd.openxmlformats-package.relationships+xml"/>
  <Override PartName="/ppt/slides/_rels/slide19.xml.rels" ContentType="application/vnd.openxmlformats-package.relationships+xml"/>
  <Override PartName="/ppt/slides/_rels/slide174.xml.rels" ContentType="application/vnd.openxmlformats-package.relationships+xml"/>
  <Override PartName="/ppt/slides/_rels/slide97.xml.rels" ContentType="application/vnd.openxmlformats-package.relationships+xml"/>
  <Override PartName="/ppt/slides/_rels/slide71.xml.rels" ContentType="application/vnd.openxmlformats-package.relationships+xml"/>
  <Override PartName="/ppt/slides/_rels/slide104.xml.rels" ContentType="application/vnd.openxmlformats-package.relationships+xml"/>
  <Override PartName="/ppt/slides/_rels/slide120.xml.rels" ContentType="application/vnd.openxmlformats-package.relationships+xml"/>
  <Override PartName="/ppt/slides/_rels/slide206.xml.rels" ContentType="application/vnd.openxmlformats-package.relationships+xml"/>
  <Override PartName="/ppt/slides/_rels/slide54.xml.rels" ContentType="application/vnd.openxmlformats-package.relationships+xml"/>
  <Override PartName="/ppt/slides/_rels/slide69.xml.rels" ContentType="application/vnd.openxmlformats-package.relationships+xml"/>
  <Override PartName="/ppt/slides/_rels/slide88.xml.rels" ContentType="application/vnd.openxmlformats-package.relationships+xml"/>
  <Override PartName="/ppt/slides/_rels/slide165.xml.rels" ContentType="application/vnd.openxmlformats-package.relationships+xml"/>
  <Override PartName="/ppt/slides/_rels/slide53.xml.rels" ContentType="application/vnd.openxmlformats-package.relationships+xml"/>
  <Override PartName="/ppt/slides/_rels/slide30.xml.rels" ContentType="application/vnd.openxmlformats-package.relationships+xml"/>
  <Override PartName="/ppt/slides/_rels/slide210.xml.rels" ContentType="application/vnd.openxmlformats-package.relationships+xml"/>
  <Override PartName="/ppt/slides/_rels/slide158.xml.rels" ContentType="application/vnd.openxmlformats-package.relationships+xml"/>
  <Override PartName="/ppt/slides/_rels/slide123.xml.rels" ContentType="application/vnd.openxmlformats-package.relationships+xml"/>
  <Override PartName="/ppt/slides/_rels/slide90.xml.rels" ContentType="application/vnd.openxmlformats-package.relationships+xml"/>
  <Override PartName="/ppt/slides/_rels/slide46.xml.rels" ContentType="application/vnd.openxmlformats-package.relationships+xml"/>
  <Override PartName="/ppt/slides/_rels/slide62.xml.rels" ContentType="application/vnd.openxmlformats-package.relationships+xml"/>
  <Override PartName="/ppt/slides/_rels/slide61.xml.rels" ContentType="application/vnd.openxmlformats-package.relationships+xml"/>
  <Override PartName="/ppt/slides/_rels/slide57.xml.rels" ContentType="application/vnd.openxmlformats-package.relationships+xml"/>
  <Override PartName="/ppt/slides/_rels/slide43.xml.rels" ContentType="application/vnd.openxmlformats-package.relationships+xml"/>
  <Override PartName="/ppt/slides/_rels/slide129.xml.rels" ContentType="application/vnd.openxmlformats-package.relationships+xml"/>
  <Override PartName="/ppt/slides/_rels/slide96.xml.rels" ContentType="application/vnd.openxmlformats-package.relationships+xml"/>
  <Override PartName="/ppt/slides/_rels/slide173.xml.rels" ContentType="application/vnd.openxmlformats-package.relationships+xml"/>
  <Override PartName="/ppt/slides/_rels/slide137.xml.rels" ContentType="application/vnd.openxmlformats-package.relationships+xml"/>
  <Override PartName="/ppt/slides/_rels/slide190.xml.rels" ContentType="application/vnd.openxmlformats-package.relationships+xml"/>
  <Override PartName="/ppt/slides/_rels/slide146.xml.rels" ContentType="application/vnd.openxmlformats-package.relationships+xml"/>
  <Override PartName="/ppt/slides/_rels/slide138.xml.rels" ContentType="application/vnd.openxmlformats-package.relationships+xml"/>
  <Override PartName="/ppt/slides/_rels/slide142.xml.rels" ContentType="application/vnd.openxmlformats-package.relationships+xml"/>
  <Override PartName="/ppt/slides/_rels/slide191.xml.rels" ContentType="application/vnd.openxmlformats-package.relationships+xml"/>
  <Override PartName="/ppt/slides/_rels/slide147.xml.rels" ContentType="application/vnd.openxmlformats-package.relationships+xml"/>
  <Override PartName="/ppt/slides/_rels/slide7.xml.rels" ContentType="application/vnd.openxmlformats-package.relationships+xml"/>
  <Override PartName="/ppt/slides/_rels/slide181.xml.rels" ContentType="application/vnd.openxmlformats-package.relationships+xml"/>
  <Override PartName="/ppt/slides/_rels/slide139.xml.rels" ContentType="application/vnd.openxmlformats-package.relationships+xml"/>
  <Override PartName="/ppt/slides/_rels/slide143.xml.rels" ContentType="application/vnd.openxmlformats-package.relationships+xml"/>
  <Override PartName="/ppt/slides/_rels/slide73.xml.rels" ContentType="application/vnd.openxmlformats-package.relationships+xml"/>
  <Override PartName="/ppt/slides/_rels/slide106.xml.rels" ContentType="application/vnd.openxmlformats-package.relationships+xml"/>
  <Override PartName="/ppt/slides/_rels/slide150.xml.rels" ContentType="application/vnd.openxmlformats-package.relationships+xml"/>
  <Override PartName="/ppt/slides/_rels/slide149.xml.rels" ContentType="application/vnd.openxmlformats-package.relationships+xml"/>
  <Override PartName="/ppt/slides/_rels/slide195.xml.rels" ContentType="application/vnd.openxmlformats-package.relationships+xml"/>
  <Override PartName="/ppt/slides/_rels/slide23.xml.rels" ContentType="application/vnd.openxmlformats-package.relationships+xml"/>
  <Override PartName="/ppt/slides/_rels/slide203.xml.rels" ContentType="application/vnd.openxmlformats-package.relationships+xml"/>
  <Override PartName="/ppt/slides/_rels/slide100.xml.rels" ContentType="application/vnd.openxmlformats-package.relationships+xml"/>
  <Override PartName="/ppt/slides/_rels/slide74.xml.rels" ContentType="application/vnd.openxmlformats-package.relationships+xml"/>
  <Override PartName="/ppt/slides/_rels/slide107.xml.rels" ContentType="application/vnd.openxmlformats-package.relationships+xml"/>
  <Override PartName="/ppt/slides/_rels/slide151.xml.rels" ContentType="application/vnd.openxmlformats-package.relationships+xml"/>
  <Override PartName="/ppt/slides/_rels/slide166.xml.rels" ContentType="application/vnd.openxmlformats-package.relationships+xml"/>
  <Override PartName="/ppt/slides/_rels/slide89.xml.rels" ContentType="application/vnd.openxmlformats-package.relationships+xml"/>
  <Override PartName="/ppt/slides/_rels/slide179.xml.rels" ContentType="application/vnd.openxmlformats-package.relationships+xml"/>
  <Override PartName="/ppt/slides/_rels/slide209.xml.rels" ContentType="application/vnd.openxmlformats-package.relationships+xml"/>
  <Override PartName="/ppt/slides/_rels/slide29.xml.rels" ContentType="application/vnd.openxmlformats-package.relationships+xml"/>
  <Override PartName="/ppt/slides/_rels/slide208.xml.rels" ContentType="application/vnd.openxmlformats-package.relationships+xml"/>
  <Override PartName="/ppt/slides/_rels/slide28.xml.rels" ContentType="application/vnd.openxmlformats-package.relationships+xml"/>
  <Override PartName="/ppt/slides/_rels/slide207.xml.rels" ContentType="application/vnd.openxmlformats-package.relationships+xml"/>
  <Override PartName="/ppt/slides/_rels/slide199.xml.rels" ContentType="application/vnd.openxmlformats-package.relationships+xml"/>
  <Override PartName="/ppt/slides/_rels/slide27.xml.rels" ContentType="application/vnd.openxmlformats-package.relationships+xml"/>
  <Override PartName="/ppt/slides/_rels/slide42.xml.rels" ContentType="application/vnd.openxmlformats-package.relationships+xml"/>
  <Override PartName="/ppt/slides/_rels/slide222.xml.rels" ContentType="application/vnd.openxmlformats-package.relationships+xml"/>
  <Override PartName="/ppt/slides/_rels/slide169.xml.rels" ContentType="application/vnd.openxmlformats-package.relationships+xml"/>
  <Override PartName="/ppt/slides/_rels/slide41.xml.rels" ContentType="application/vnd.openxmlformats-package.relationships+xml"/>
  <Override PartName="/ppt/slides/_rels/slide221.xml.rels" ContentType="application/vnd.openxmlformats-package.relationships+xml"/>
  <Override PartName="/ppt/slides/_rels/slide156.xml.rels" ContentType="application/vnd.openxmlformats-package.relationships+xml"/>
  <Override PartName="/ppt/slides/_rels/slide198.xml.rels" ContentType="application/vnd.openxmlformats-package.relationships+xml"/>
  <Override PartName="/ppt/slides/_rels/slide70.xml.rels" ContentType="application/vnd.openxmlformats-package.relationships+xml"/>
  <Override PartName="/ppt/slides/_rels/slide103.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89.xml.rels" ContentType="application/vnd.openxmlformats-package.relationships+xml"/>
  <Override PartName="/ppt/slides/_rels/slide140.xml.rels" ContentType="application/vnd.openxmlformats-package.relationships+xml"/>
  <Override PartName="/ppt/slides/_rels/slide63.xml.rels" ContentType="application/vnd.openxmlformats-package.relationships+xml"/>
  <Override PartName="/ppt/slides/_rels/slide205.xml.rels" ContentType="application/vnd.openxmlformats-package.relationships+xml"/>
  <Override PartName="/ppt/slides/_rels/slide102.xml.rels" ContentType="application/vnd.openxmlformats-package.relationships+xml"/>
  <Override PartName="/ppt/slides/_rels/slide25.xml.rels" ContentType="application/vnd.openxmlformats-package.relationships+xml"/>
  <Override PartName="/ppt/slides/_rels/slide197.xml.rels" ContentType="application/vnd.openxmlformats-package.relationships+xml"/>
  <Override PartName="/ppt/slides/_rels/slide204.xml.rels" ContentType="application/vnd.openxmlformats-package.relationships+xml"/>
  <Override PartName="/ppt/slides/_rels/slide101.xml.rels" ContentType="application/vnd.openxmlformats-package.relationships+xml"/>
  <Override PartName="/ppt/slides/_rels/slide24.xml.rels" ContentType="application/vnd.openxmlformats-package.relationships+xml"/>
  <Override PartName="/ppt/slides/_rels/slide196.xml.rels" ContentType="application/vnd.openxmlformats-package.relationships+xml"/>
  <Override PartName="/ppt/slides/_rels/slide16.xml.rels" ContentType="application/vnd.openxmlformats-package.relationships+xml"/>
  <Override PartName="/ppt/slides/_rels/slide188.xml.rels" ContentType="application/vnd.openxmlformats-package.relationships+xml"/>
  <Override PartName="/ppt/slides/_rels/slide178.xml.rels" ContentType="application/vnd.openxmlformats-package.relationships+xml"/>
  <Override PartName="/ppt/slides/slide127.xml" ContentType="application/vnd.openxmlformats-officedocument.presentationml.slide+xml"/>
  <Override PartName="/ppt/slides/slide99.xml" ContentType="application/vnd.openxmlformats-officedocument.presentationml.slide+xml"/>
  <Override PartName="/ppt/slides/slide195.xml" ContentType="application/vnd.openxmlformats-officedocument.presentationml.slide+xml"/>
  <Override PartName="/ppt/slides/slide126.xml" ContentType="application/vnd.openxmlformats-officedocument.presentationml.slide+xml"/>
  <Override PartName="/ppt/slides/slide98.xml" ContentType="application/vnd.openxmlformats-officedocument.presentationml.slide+xml"/>
  <Override PartName="/ppt/slides/slide194.xml" ContentType="application/vnd.openxmlformats-officedocument.presentationml.slide+xml"/>
  <Override PartName="/ppt/slides/slide125.xml" ContentType="application/vnd.openxmlformats-officedocument.presentationml.slide+xml"/>
  <Override PartName="/ppt/slides/slide97.xml" ContentType="application/vnd.openxmlformats-officedocument.presentationml.slide+xml"/>
  <Override PartName="/ppt/slides/slide29.xml" ContentType="application/vnd.openxmlformats-officedocument.presentationml.slide+xml"/>
  <Override PartName="/ppt/slides/slide193.xml" ContentType="application/vnd.openxmlformats-officedocument.presentationml.slide+xml"/>
  <Override PartName="/ppt/slides/slide124.xml" ContentType="application/vnd.openxmlformats-officedocument.presentationml.slide+xml"/>
  <Override PartName="/ppt/slides/slide96.xml" ContentType="application/vnd.openxmlformats-officedocument.presentationml.slide+xml"/>
  <Override PartName="/ppt/slides/slide28.xml" ContentType="application/vnd.openxmlformats-officedocument.presentationml.slide+xml"/>
  <Override PartName="/ppt/slides/slide192.xml" ContentType="application/vnd.openxmlformats-officedocument.presentationml.slide+xml"/>
  <Override PartName="/ppt/slides/slide123.xml" ContentType="application/vnd.openxmlformats-officedocument.presentationml.slide+xml"/>
  <Override PartName="/ppt/slides/slide95.xml" ContentType="application/vnd.openxmlformats-officedocument.presentationml.slide+xml"/>
  <Override PartName="/ppt/slides/slide27.xml" ContentType="application/vnd.openxmlformats-officedocument.presentationml.slide+xml"/>
  <Override PartName="/ppt/slides/slide191.xml" ContentType="application/vnd.openxmlformats-officedocument.presentationml.slide+xml"/>
  <Override PartName="/ppt/slides/slide118.xml" ContentType="application/vnd.openxmlformats-officedocument.presentationml.slide+xml"/>
  <Override PartName="/ppt/slides/slide186.xml" ContentType="application/vnd.openxmlformats-officedocument.presentationml.slide+xml"/>
  <Override PartName="/ppt/slides/slide117.xml" ContentType="application/vnd.openxmlformats-officedocument.presentationml.slide+xml"/>
  <Override PartName="/ppt/slides/slide89.xml" ContentType="application/vnd.openxmlformats-officedocument.presentationml.slide+xml"/>
  <Override PartName="/ppt/slides/slide185.xml" ContentType="application/vnd.openxmlformats-officedocument.presentationml.slide+xml"/>
  <Override PartName="/ppt/slides/slide116.xml" ContentType="application/vnd.openxmlformats-officedocument.presentationml.slide+xml"/>
  <Override PartName="/ppt/slides/slide88.xml" ContentType="application/vnd.openxmlformats-officedocument.presentationml.slide+xml"/>
  <Override PartName="/ppt/slides/slide184.xml" ContentType="application/vnd.openxmlformats-officedocument.presentationml.slide+xml"/>
  <Override PartName="/ppt/slides/slide115.xml" ContentType="application/vnd.openxmlformats-officedocument.presentationml.slide+xml"/>
  <Override PartName="/ppt/slides/slide87.xml" ContentType="application/vnd.openxmlformats-officedocument.presentationml.slide+xml"/>
  <Override PartName="/ppt/slides/slide19.xml" ContentType="application/vnd.openxmlformats-officedocument.presentationml.slide+xml"/>
  <Override PartName="/ppt/slides/slide183.xml" ContentType="application/vnd.openxmlformats-officedocument.presentationml.slide+xml"/>
  <Override PartName="/ppt/slides/slide114.xml" ContentType="application/vnd.openxmlformats-officedocument.presentationml.slide+xml"/>
  <Override PartName="/ppt/slides/slide86.xml" ContentType="application/vnd.openxmlformats-officedocument.presentationml.slide+xml"/>
  <Override PartName="/ppt/slides/slide18.xml" ContentType="application/vnd.openxmlformats-officedocument.presentationml.slide+xml"/>
  <Override PartName="/ppt/slides/slide182.xml" ContentType="application/vnd.openxmlformats-officedocument.presentationml.slide+xml"/>
  <Override PartName="/ppt/slides/slide113.xml" ContentType="application/vnd.openxmlformats-officedocument.presentationml.slide+xml"/>
  <Override PartName="/ppt/slides/slide85.xml" ContentType="application/vnd.openxmlformats-officedocument.presentationml.slide+xml"/>
  <Override PartName="/ppt/slides/slide17.xml" ContentType="application/vnd.openxmlformats-officedocument.presentationml.slide+xml"/>
  <Override PartName="/ppt/slides/slide181.xml" ContentType="application/vnd.openxmlformats-officedocument.presentationml.slide+xml"/>
  <Override PartName="/ppt/slides/slide106.xml" ContentType="application/vnd.openxmlformats-officedocument.presentationml.slide+xml"/>
  <Override PartName="/ppt/slides/slide78.xml" ContentType="application/vnd.openxmlformats-officedocument.presentationml.slide+xml"/>
  <Override PartName="/ppt/slides/slide174.xml" ContentType="application/vnd.openxmlformats-officedocument.presentationml.slide+xml"/>
  <Override PartName="/ppt/slides/slide105.xml" ContentType="application/vnd.openxmlformats-officedocument.presentationml.slide+xml"/>
  <Override PartName="/ppt/slides/slide77.xml" ContentType="application/vnd.openxmlformats-officedocument.presentationml.slide+xml"/>
  <Override PartName="/ppt/slides/slide173.xml" ContentType="application/vnd.openxmlformats-officedocument.presentationml.slide+xml"/>
  <Override PartName="/ppt/slides/slide104.xml" ContentType="application/vnd.openxmlformats-officedocument.presentationml.slide+xml"/>
  <Override PartName="/ppt/slides/slide76.xml" ContentType="application/vnd.openxmlformats-officedocument.presentationml.slide+xml"/>
  <Override PartName="/ppt/slides/slide172.xml" ContentType="application/vnd.openxmlformats-officedocument.presentationml.slide+xml"/>
  <Override PartName="/ppt/slides/slide103.xml" ContentType="application/vnd.openxmlformats-officedocument.presentationml.slide+xml"/>
  <Override PartName="/ppt/slides/slide75.xml" ContentType="application/vnd.openxmlformats-officedocument.presentationml.slide+xml"/>
  <Override PartName="/ppt/slides/slide171.xml" ContentType="application/vnd.openxmlformats-officedocument.presentationml.slide+xml"/>
  <Override PartName="/ppt/slides/slide79.xml" ContentType="application/vnd.openxmlformats-officedocument.presentationml.slide+xml"/>
  <Override PartName="/ppt/slides/slide107.xml" ContentType="application/vnd.openxmlformats-officedocument.presentationml.slide+xml"/>
  <Override PartName="/ppt/slides/slide175.xml" ContentType="application/vnd.openxmlformats-officedocument.presentationml.slide+xml"/>
  <Override PartName="/ppt/slides/slide74.xml" ContentType="application/vnd.openxmlformats-officedocument.presentationml.slide+xml"/>
  <Override PartName="/ppt/slides/slide102.xml" ContentType="application/vnd.openxmlformats-officedocument.presentationml.slide+xml"/>
  <Override PartName="/ppt/slides/slide170.xml" ContentType="application/vnd.openxmlformats-officedocument.presentationml.slide+xml"/>
  <Override PartName="/ppt/slides/slide73.xml" ContentType="application/vnd.openxmlformats-officedocument.presentationml.slide+xml"/>
  <Override PartName="/ppt/slides/slide101.xml" ContentType="application/vnd.openxmlformats-officedocument.presentationml.slide+xml"/>
  <Override PartName="/ppt/slides/slide72.xml" ContentType="application/vnd.openxmlformats-officedocument.presentationml.slide+xml"/>
  <Override PartName="/ppt/slides/slide100.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122.xml" ContentType="application/vnd.openxmlformats-officedocument.presentationml.slide+xml"/>
  <Override PartName="/ppt/slides/slide94.xml" ContentType="application/vnd.openxmlformats-officedocument.presentationml.slide+xml"/>
  <Override PartName="/ppt/slides/slide26.xml" ContentType="application/vnd.openxmlformats-officedocument.presentationml.slide+xml"/>
  <Override PartName="/ppt/slides/slide190.xml" ContentType="application/vnd.openxmlformats-officedocument.presentationml.slide+xml"/>
  <Override PartName="/ppt/slides/slide69.xml" ContentType="application/vnd.openxmlformats-officedocument.presentationml.slide+xml"/>
  <Override PartName="/ppt/slides/slide165.xml" ContentType="application/vnd.openxmlformats-officedocument.presentationml.slide+xml"/>
  <Override PartName="/ppt/slides/slide121.xml" ContentType="application/vnd.openxmlformats-officedocument.presentationml.slide+xml"/>
  <Override PartName="/ppt/slides/slide93.xml" ContentType="application/vnd.openxmlformats-officedocument.presentationml.slide+xml"/>
  <Override PartName="/ppt/slides/slide25.xml" ContentType="application/vnd.openxmlformats-officedocument.presentationml.slide+xml"/>
  <Override PartName="/ppt/slides/slide68.xml" ContentType="application/vnd.openxmlformats-officedocument.presentationml.slide+xml"/>
  <Override PartName="/ppt/slides/slide164.xml" ContentType="application/vnd.openxmlformats-officedocument.presentationml.slide+xml"/>
  <Override PartName="/ppt/slides/slide120.xml" ContentType="application/vnd.openxmlformats-officedocument.presentationml.slide+xml"/>
  <Override PartName="/ppt/slides/slide92.xml" ContentType="application/vnd.openxmlformats-officedocument.presentationml.slide+xml"/>
  <Override PartName="/ppt/slides/slide24.xml" ContentType="application/vnd.openxmlformats-officedocument.presentationml.slide+xml"/>
  <Override PartName="/ppt/slides/slide67.xml" ContentType="application/vnd.openxmlformats-officedocument.presentationml.slide+xml"/>
  <Override PartName="/ppt/slides/slide163.xml" ContentType="application/vnd.openxmlformats-officedocument.presentationml.slide+xml"/>
  <Override PartName="/ppt/slides/slide66.xml" ContentType="application/vnd.openxmlformats-officedocument.presentationml.slide+xml"/>
  <Override PartName="/ppt/slides/slide162.xml" ContentType="application/vnd.openxmlformats-officedocument.presentationml.slide+xml"/>
  <Override PartName="/ppt/slides/slide65.xml" ContentType="application/vnd.openxmlformats-officedocument.presentationml.slide+xml"/>
  <Override PartName="/ppt/slides/slide161.xml" ContentType="application/vnd.openxmlformats-officedocument.presentationml.slide+xml"/>
  <Override PartName="/ppt/slides/slide64.xml" ContentType="application/vnd.openxmlformats-officedocument.presentationml.slide+xml"/>
  <Override PartName="/ppt/slides/slide160.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91.xml" ContentType="application/vnd.openxmlformats-officedocument.presentationml.slide+xml"/>
  <Override PartName="/ppt/slides/slide23.xml" ContentType="application/vnd.openxmlformats-officedocument.presentationml.slide+xml"/>
  <Override PartName="/ppt/slides/slide90.xml" ContentType="application/vnd.openxmlformats-officedocument.presentationml.slide+xml"/>
  <Override PartName="/ppt/slides/slide22.xml" ContentType="application/vnd.openxmlformats-officedocument.presentationml.slide+xml"/>
  <Override PartName="/ppt/slides/slide53.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40.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50.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166.xml" ContentType="application/vnd.openxmlformats-officedocument.presentationml.slide+xml"/>
  <Override PartName="/ppt/slides/slide209.xml" ContentType="application/vnd.openxmlformats-officedocument.presentationml.slide+xml"/>
  <Override PartName="/ppt/slides/slide9.xml" ContentType="application/vnd.openxmlformats-officedocument.presentationml.slide+xml"/>
  <Override PartName="/ppt/slides/slide212.xml" ContentType="application/vnd.openxmlformats-officedocument.presentationml.slide+xml"/>
  <Override PartName="/ppt/slides/slide222.xml" ContentType="application/vnd.openxmlformats-officedocument.presentationml.slide+xml"/>
  <Override PartName="/ppt/slides/slide213.xml" ContentType="application/vnd.openxmlformats-officedocument.presentationml.slide+xml"/>
  <Override PartName="/ppt/slides/slide20.xml" ContentType="application/vnd.openxmlformats-officedocument.presentationml.slide+xml"/>
  <Override PartName="/ppt/slides/slide188.xml" ContentType="application/vnd.openxmlformats-officedocument.presentationml.slide+xml"/>
  <Override PartName="/ppt/slides/slide217.xml" ContentType="application/vnd.openxmlformats-officedocument.presentationml.slide+xml"/>
  <Override PartName="/ppt/slides/slide30.xml" ContentType="application/vnd.openxmlformats-officedocument.presentationml.slide+xml"/>
  <Override PartName="/ppt/slides/slide214.xml" ContentType="application/vnd.openxmlformats-officedocument.presentationml.slide+xml"/>
  <Override PartName="/ppt/slides/slide21.xml" ContentType="application/vnd.openxmlformats-officedocument.presentationml.slide+xml"/>
  <Override PartName="/ppt/slides/slide56.xml" ContentType="application/vnd.openxmlformats-officedocument.presentationml.slide+xml"/>
  <Override PartName="/ppt/slides/slide152.xml" ContentType="application/vnd.openxmlformats-officedocument.presentationml.slide+xml"/>
  <Override PartName="/ppt/slides/slide189.xml" ContentType="application/vnd.openxmlformats-officedocument.presentationml.slide+xml"/>
  <Override PartName="/ppt/slides/slide218.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119.xml" ContentType="application/vnd.openxmlformats-officedocument.presentationml.slide+xml"/>
  <Override PartName="/ppt/slides/slide187.xml" ContentType="application/vnd.openxmlformats-officedocument.presentationml.slide+xml"/>
  <Override PartName="/ppt/slides/slide51.xml" ContentType="application/vnd.openxmlformats-officedocument.presentationml.slide+xml"/>
  <Override PartName="/ppt/slides/slide220.xml" ContentType="application/vnd.openxmlformats-officedocument.presentationml.slide+xml"/>
  <Override PartName="/ppt/slides/slide52.xml" ContentType="application/vnd.openxmlformats-officedocument.presentationml.slide+xml"/>
  <Override PartName="/ppt/slides/slide219.xml" ContentType="application/vnd.openxmlformats-officedocument.presentationml.slide+xml"/>
  <Override PartName="/ppt/slides/slide136.xml" ContentType="application/vnd.openxmlformats-officedocument.presentationml.slide+xml"/>
  <Override PartName="/ppt/slides/slide221.xml" ContentType="application/vnd.openxmlformats-officedocument.presentationml.slide+xml"/>
  <Override PartName="/ppt/slides/slide210.xml" ContentType="application/vnd.openxmlformats-officedocument.presentationml.slide+xml"/>
  <Override PartName="/ppt/slides/slide208.xml" ContentType="application/vnd.openxmlformats-officedocument.presentationml.slide+xml"/>
  <Override PartName="/ppt/slides/slide179.xml" ContentType="application/vnd.openxmlformats-officedocument.presentationml.slide+xml"/>
  <Override PartName="/ppt/slides/slide8.xml" ContentType="application/vnd.openxmlformats-officedocument.presentationml.slide+xml"/>
  <Override PartName="/ppt/slides/slide137.xml" ContentType="application/vnd.openxmlformats-officedocument.presentationml.slide+xml"/>
  <Override PartName="/ppt/slides/slide207.xml" ContentType="application/vnd.openxmlformats-officedocument.presentationml.slide+xml"/>
  <Override PartName="/ppt/slides/slide178.xml" ContentType="application/vnd.openxmlformats-officedocument.presentationml.slide+xml"/>
  <Override PartName="/ppt/slides/slide7.xml" ContentType="application/vnd.openxmlformats-officedocument.presentationml.slide+xml"/>
  <Override PartName="/ppt/slides/slide206.xml" ContentType="application/vnd.openxmlformats-officedocument.presentationml.slide+xml"/>
  <Override PartName="/ppt/slides/slide6.xml" ContentType="application/vnd.openxmlformats-officedocument.presentationml.slide+xml"/>
  <Override PartName="/ppt/slides/slide81.xml" ContentType="application/vnd.openxmlformats-officedocument.presentationml.slide+xml"/>
  <Override PartName="/ppt/slides/slide13.xml" ContentType="application/vnd.openxmlformats-officedocument.presentationml.slide+xml"/>
  <Override PartName="/ppt/slides/slide46.xml" ContentType="application/vnd.openxmlformats-officedocument.presentationml.slide+xml"/>
  <Override PartName="/ppt/slides/slide142.xml" ContentType="application/vnd.openxmlformats-officedocument.presentationml.slide+xml"/>
  <Override PartName="/ppt/slides/slide151.xml" ContentType="application/vnd.openxmlformats-officedocument.presentationml.slide+xml"/>
  <Override PartName="/ppt/slides/slide55.xml" ContentType="application/vnd.openxmlformats-officedocument.presentationml.slide+xml"/>
  <Override PartName="/ppt/slides/slide129.xml" ContentType="application/vnd.openxmlformats-officedocument.presentationml.slide+xml"/>
  <Override PartName="/ppt/slides/slide197.xml" ContentType="application/vnd.openxmlformats-officedocument.presentationml.slide+xml"/>
  <Override PartName="/ppt/slides/slide33.xml" ContentType="application/vnd.openxmlformats-officedocument.presentationml.slide+xml"/>
  <Override PartName="/ppt/slides/slide203.xml" ContentType="application/vnd.openxmlformats-officedocument.presentationml.slide+xml"/>
  <Override PartName="/ppt/slides/slide10.xml" ContentType="application/vnd.openxmlformats-officedocument.presentationml.slide+xml"/>
  <Override PartName="/ppt/slides/slide177.xml" ContentType="application/vnd.openxmlformats-officedocument.presentationml.slide+xml"/>
  <Override PartName="/ppt/slides/slide109.xml" ContentType="application/vnd.openxmlformats-officedocument.presentationml.slide+xml"/>
  <Override PartName="/ppt/slides/slide150.xml" ContentType="application/vnd.openxmlformats-officedocument.presentationml.slide+xml"/>
  <Override PartName="/ppt/slides/slide54.xml" ContentType="application/vnd.openxmlformats-officedocument.presentationml.slide+xml"/>
  <Override PartName="/ppt/slides/slide128.xml" ContentType="application/vnd.openxmlformats-officedocument.presentationml.slide+xml"/>
  <Override PartName="/ppt/slides/slide196.xml" ContentType="application/vnd.openxmlformats-officedocument.presentationml.slide+xml"/>
  <Override PartName="/ppt/slides/slide32.xml" ContentType="application/vnd.openxmlformats-officedocument.presentationml.slide+xml"/>
  <Override PartName="/ppt/slides/slide202.xml" ContentType="application/vnd.openxmlformats-officedocument.presentationml.slide+xml"/>
  <Override PartName="/ppt/slides/slide205.xml" ContentType="application/vnd.openxmlformats-officedocument.presentationml.slide+xml"/>
  <Override PartName="/ppt/slides/slide5.xml" ContentType="application/vnd.openxmlformats-officedocument.presentationml.slide+xml"/>
  <Override PartName="/ppt/slides/slide80.xml" ContentType="application/vnd.openxmlformats-officedocument.presentationml.slide+xml"/>
  <Override PartName="/ppt/slides/slide12.xml" ContentType="application/vnd.openxmlformats-officedocument.presentationml.slide+xml"/>
  <Override PartName="/ppt/slides/slide108.xml" ContentType="application/vnd.openxmlformats-officedocument.presentationml.slide+xml"/>
  <Override PartName="/ppt/slides/slide176.xml" ContentType="application/vnd.openxmlformats-officedocument.presentationml.slide+xml"/>
  <Override PartName="/ppt/slides/slide20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00.xml" ContentType="application/vnd.openxmlformats-officedocument.presentationml.slide+xml"/>
  <Override PartName="/ppt/slides/slide198.xml" ContentType="application/vnd.openxmlformats-officedocument.presentationml.slide+xml"/>
  <Override PartName="/ppt/slides/slide141.xml" ContentType="application/vnd.openxmlformats-officedocument.presentationml.slide+xml"/>
  <Override PartName="/ppt/slides/slide45.xml" ContentType="application/vnd.openxmlformats-officedocument.presentationml.slide+xml"/>
  <Override PartName="/ppt/slides/slide135.xml" ContentType="application/vnd.openxmlformats-officedocument.presentationml.slide+xml"/>
  <Override PartName="/ppt/slides/slide39.xml" ContentType="application/vnd.openxmlformats-officedocument.presentationml.slide+xml"/>
  <Override PartName="/ppt/slides/slide134.xml" ContentType="application/vnd.openxmlformats-officedocument.presentationml.slide+xml"/>
  <Override PartName="/ppt/slides/slide38.xml" ContentType="application/vnd.openxmlformats-officedocument.presentationml.slide+xml"/>
  <Override PartName="/ppt/slides/slide133.xml" ContentType="application/vnd.openxmlformats-officedocument.presentationml.slide+xml"/>
  <Override PartName="/ppt/slides/slide37.xml" ContentType="application/vnd.openxmlformats-officedocument.presentationml.slide+xml"/>
  <Override PartName="/ppt/slides/slide13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31.xml" ContentType="application/vnd.openxmlformats-officedocument.presentationml.slide+xml"/>
  <Override PartName="/ppt/slides/slide34.xml" ContentType="application/vnd.openxmlformats-officedocument.presentationml.slide+xml"/>
  <Override PartName="/ppt/slides/slide130.xml" ContentType="application/vnd.openxmlformats-officedocument.presentationml.slide+xml"/>
  <Override PartName="/ppt/slides/slide31.xml" ContentType="application/vnd.openxmlformats-officedocument.presentationml.slide+xml"/>
  <Override PartName="/ppt/slides/slide145.xml" ContentType="application/vnd.openxmlformats-officedocument.presentationml.slide+xml"/>
  <Override PartName="/ppt/slides/slide49.xml" ContentType="application/vnd.openxmlformats-officedocument.presentationml.slide+xml"/>
  <Override PartName="/ppt/slides/slide140.xml" ContentType="application/vnd.openxmlformats-officedocument.presentationml.slide+xml"/>
  <Override PartName="/ppt/slides/slide44.xml" ContentType="application/vnd.openxmlformats-officedocument.presentationml.slide+xml"/>
  <Override PartName="/ppt/slides/slide144.xml" ContentType="application/vnd.openxmlformats-officedocument.presentationml.slide+xml"/>
  <Override PartName="/ppt/slides/slide48.xml" ContentType="application/vnd.openxmlformats-officedocument.presentationml.slide+xml"/>
  <Override PartName="/ppt/slides/slide43.xml" ContentType="application/vnd.openxmlformats-officedocument.presentationml.slide+xml"/>
  <Override PartName="/ppt/slides/slide143.xml" ContentType="application/vnd.openxmlformats-officedocument.presentationml.slide+xml"/>
  <Override PartName="/ppt/slides/slide47.xml" ContentType="application/vnd.openxmlformats-officedocument.presentationml.slide+xml"/>
  <Override PartName="/ppt/slides/slide3.xml" ContentType="application/vnd.openxmlformats-officedocument.presentationml.slide+xml"/>
  <Override PartName="/ppt/slides/slide169.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xml" ContentType="application/vnd.openxmlformats-officedocument.presentationml.slide+xml"/>
  <Override PartName="/ppt/slides/slide168.xml" ContentType="application/vnd.openxmlformats-officedocument.presentationml.slide+xml"/>
  <Override PartName="/ppt/slides/slide1.xml" ContentType="application/vnd.openxmlformats-officedocument.presentationml.slide+xml"/>
  <Override PartName="/ppt/slides/slide167.xml" ContentType="application/vnd.openxmlformats-officedocument.presentationml.slide+xml"/>
  <Override PartName="/ppt/slides/slide153.xml" ContentType="application/vnd.openxmlformats-officedocument.presentationml.slide+xml"/>
  <Override PartName="/ppt/slides/slide57.xml" ContentType="application/vnd.openxmlformats-officedocument.presentationml.slide+xml"/>
  <Override PartName="/ppt/slides/slide14.xml" ContentType="application/vnd.openxmlformats-officedocument.presentationml.slide+xml"/>
  <Override PartName="/ppt/slides/slide110.xml" ContentType="application/vnd.openxmlformats-officedocument.presentationml.slide+xml"/>
  <Override PartName="/ppt/slides/slide82.xml" ContentType="application/vnd.openxmlformats-officedocument.presentationml.slide+xml"/>
  <Override PartName="/ppt/slides/slide154.xml" ContentType="application/vnd.openxmlformats-officedocument.presentationml.slide+xml"/>
  <Override PartName="/ppt/slides/slide58.xml" ContentType="application/vnd.openxmlformats-officedocument.presentationml.slide+xml"/>
  <Override PartName="/ppt/slides/slide15.xml" ContentType="application/vnd.openxmlformats-officedocument.presentationml.slide+xml"/>
  <Override PartName="/ppt/slides/slide111.xml" ContentType="application/vnd.openxmlformats-officedocument.presentationml.slide+xml"/>
  <Override PartName="/ppt/slides/slide83.xml" ContentType="application/vnd.openxmlformats-officedocument.presentationml.slide+xml"/>
  <Override PartName="/ppt/slides/slide155.xml" ContentType="application/vnd.openxmlformats-officedocument.presentationml.slide+xml"/>
  <Override PartName="/ppt/slides/slide59.xml" ContentType="application/vnd.openxmlformats-officedocument.presentationml.slide+xml"/>
  <Override PartName="/ppt/slides/slide112.xml" ContentType="application/vnd.openxmlformats-officedocument.presentationml.slide+xml"/>
  <Override PartName="/ppt/slides/slide84.xml" ContentType="application/vnd.openxmlformats-officedocument.presentationml.slide+xml"/>
  <Override PartName="/ppt/slides/slide16.xml" ContentType="application/vnd.openxmlformats-officedocument.presentationml.slide+xml"/>
  <Override PartName="/ppt/slides/slide18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39" r:id="rId187"/>
    <p:sldId id="440" r:id="rId188"/>
    <p:sldId id="441" r:id="rId189"/>
    <p:sldId id="442" r:id="rId190"/>
    <p:sldId id="443" r:id="rId191"/>
    <p:sldId id="444" r:id="rId192"/>
    <p:sldId id="445" r:id="rId193"/>
    <p:sldId id="446" r:id="rId194"/>
    <p:sldId id="447" r:id="rId195"/>
    <p:sldId id="448" r:id="rId196"/>
    <p:sldId id="449"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6" r:id="rId214"/>
    <p:sldId id="467" r:id="rId215"/>
    <p:sldId id="468" r:id="rId216"/>
    <p:sldId id="469" r:id="rId217"/>
    <p:sldId id="470" r:id="rId218"/>
    <p:sldId id="471" r:id="rId219"/>
    <p:sldId id="472" r:id="rId220"/>
    <p:sldId id="473" r:id="rId221"/>
    <p:sldId id="474" r:id="rId222"/>
    <p:sldId id="475" r:id="rId223"/>
    <p:sldId id="476" r:id="rId224"/>
    <p:sldId id="477" r:id="rId225"/>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140" Type="http://schemas.openxmlformats.org/officeDocument/2006/relationships/slide" Target="slides/slide137.xml"/><Relationship Id="rId141" Type="http://schemas.openxmlformats.org/officeDocument/2006/relationships/slide" Target="slides/slide138.xml"/><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slide" Target="slides/slide144.xml"/><Relationship Id="rId148" Type="http://schemas.openxmlformats.org/officeDocument/2006/relationships/slide" Target="slides/slide145.xml"/><Relationship Id="rId149" Type="http://schemas.openxmlformats.org/officeDocument/2006/relationships/slide" Target="slides/slide146.xml"/><Relationship Id="rId150" Type="http://schemas.openxmlformats.org/officeDocument/2006/relationships/slide" Target="slides/slide147.xml"/><Relationship Id="rId151" Type="http://schemas.openxmlformats.org/officeDocument/2006/relationships/slide" Target="slides/slide148.xml"/><Relationship Id="rId152" Type="http://schemas.openxmlformats.org/officeDocument/2006/relationships/slide" Target="slides/slide149.xml"/><Relationship Id="rId153" Type="http://schemas.openxmlformats.org/officeDocument/2006/relationships/slide" Target="slides/slide150.xml"/><Relationship Id="rId154" Type="http://schemas.openxmlformats.org/officeDocument/2006/relationships/slide" Target="slides/slide151.xml"/><Relationship Id="rId155" Type="http://schemas.openxmlformats.org/officeDocument/2006/relationships/slide" Target="slides/slide152.xml"/><Relationship Id="rId156" Type="http://schemas.openxmlformats.org/officeDocument/2006/relationships/slide" Target="slides/slide153.xml"/><Relationship Id="rId157" Type="http://schemas.openxmlformats.org/officeDocument/2006/relationships/slide" Target="slides/slide154.xml"/><Relationship Id="rId158" Type="http://schemas.openxmlformats.org/officeDocument/2006/relationships/slide" Target="slides/slide155.xml"/><Relationship Id="rId159" Type="http://schemas.openxmlformats.org/officeDocument/2006/relationships/slide" Target="slides/slide156.xml"/><Relationship Id="rId160" Type="http://schemas.openxmlformats.org/officeDocument/2006/relationships/slide" Target="slides/slide157.xml"/><Relationship Id="rId161" Type="http://schemas.openxmlformats.org/officeDocument/2006/relationships/slide" Target="slides/slide158.xml"/><Relationship Id="rId162" Type="http://schemas.openxmlformats.org/officeDocument/2006/relationships/slide" Target="slides/slide159.xml"/><Relationship Id="rId163" Type="http://schemas.openxmlformats.org/officeDocument/2006/relationships/slide" Target="slides/slide160.xml"/><Relationship Id="rId164" Type="http://schemas.openxmlformats.org/officeDocument/2006/relationships/slide" Target="slides/slide161.xml"/><Relationship Id="rId165" Type="http://schemas.openxmlformats.org/officeDocument/2006/relationships/slide" Target="slides/slide162.xml"/><Relationship Id="rId166" Type="http://schemas.openxmlformats.org/officeDocument/2006/relationships/slide" Target="slides/slide163.xml"/><Relationship Id="rId167" Type="http://schemas.openxmlformats.org/officeDocument/2006/relationships/slide" Target="slides/slide164.xml"/><Relationship Id="rId168" Type="http://schemas.openxmlformats.org/officeDocument/2006/relationships/slide" Target="slides/slide165.xml"/><Relationship Id="rId169" Type="http://schemas.openxmlformats.org/officeDocument/2006/relationships/slide" Target="slides/slide166.xml"/><Relationship Id="rId170" Type="http://schemas.openxmlformats.org/officeDocument/2006/relationships/slide" Target="slides/slide167.xml"/><Relationship Id="rId171" Type="http://schemas.openxmlformats.org/officeDocument/2006/relationships/slide" Target="slides/slide168.xml"/><Relationship Id="rId172" Type="http://schemas.openxmlformats.org/officeDocument/2006/relationships/slide" Target="slides/slide169.xml"/><Relationship Id="rId173" Type="http://schemas.openxmlformats.org/officeDocument/2006/relationships/slide" Target="slides/slide170.xml"/><Relationship Id="rId174" Type="http://schemas.openxmlformats.org/officeDocument/2006/relationships/slide" Target="slides/slide171.xml"/><Relationship Id="rId175" Type="http://schemas.openxmlformats.org/officeDocument/2006/relationships/slide" Target="slides/slide172.xml"/><Relationship Id="rId176" Type="http://schemas.openxmlformats.org/officeDocument/2006/relationships/slide" Target="slides/slide173.xml"/><Relationship Id="rId177" Type="http://schemas.openxmlformats.org/officeDocument/2006/relationships/slide" Target="slides/slide174.xml"/><Relationship Id="rId178" Type="http://schemas.openxmlformats.org/officeDocument/2006/relationships/slide" Target="slides/slide175.xml"/><Relationship Id="rId179" Type="http://schemas.openxmlformats.org/officeDocument/2006/relationships/slide" Target="slides/slide176.xml"/><Relationship Id="rId180" Type="http://schemas.openxmlformats.org/officeDocument/2006/relationships/slide" Target="slides/slide177.xml"/><Relationship Id="rId181" Type="http://schemas.openxmlformats.org/officeDocument/2006/relationships/slide" Target="slides/slide178.xml"/><Relationship Id="rId182" Type="http://schemas.openxmlformats.org/officeDocument/2006/relationships/slide" Target="slides/slide179.xml"/><Relationship Id="rId183" Type="http://schemas.openxmlformats.org/officeDocument/2006/relationships/slide" Target="slides/slide180.xml"/><Relationship Id="rId184" Type="http://schemas.openxmlformats.org/officeDocument/2006/relationships/slide" Target="slides/slide181.xml"/><Relationship Id="rId185" Type="http://schemas.openxmlformats.org/officeDocument/2006/relationships/slide" Target="slides/slide182.xml"/><Relationship Id="rId186" Type="http://schemas.openxmlformats.org/officeDocument/2006/relationships/slide" Target="slides/slide183.xml"/><Relationship Id="rId187" Type="http://schemas.openxmlformats.org/officeDocument/2006/relationships/slide" Target="slides/slide184.xml"/><Relationship Id="rId188" Type="http://schemas.openxmlformats.org/officeDocument/2006/relationships/slide" Target="slides/slide185.xml"/><Relationship Id="rId189" Type="http://schemas.openxmlformats.org/officeDocument/2006/relationships/slide" Target="slides/slide186.xml"/><Relationship Id="rId190" Type="http://schemas.openxmlformats.org/officeDocument/2006/relationships/slide" Target="slides/slide187.xml"/><Relationship Id="rId191" Type="http://schemas.openxmlformats.org/officeDocument/2006/relationships/slide" Target="slides/slide188.xml"/><Relationship Id="rId192" Type="http://schemas.openxmlformats.org/officeDocument/2006/relationships/slide" Target="slides/slide189.xml"/><Relationship Id="rId193" Type="http://schemas.openxmlformats.org/officeDocument/2006/relationships/slide" Target="slides/slide190.xml"/><Relationship Id="rId194" Type="http://schemas.openxmlformats.org/officeDocument/2006/relationships/slide" Target="slides/slide191.xml"/><Relationship Id="rId195" Type="http://schemas.openxmlformats.org/officeDocument/2006/relationships/slide" Target="slides/slide192.xml"/><Relationship Id="rId196" Type="http://schemas.openxmlformats.org/officeDocument/2006/relationships/slide" Target="slides/slide193.xml"/><Relationship Id="rId197" Type="http://schemas.openxmlformats.org/officeDocument/2006/relationships/slide" Target="slides/slide194.xml"/><Relationship Id="rId198" Type="http://schemas.openxmlformats.org/officeDocument/2006/relationships/slide" Target="slides/slide195.xml"/><Relationship Id="rId199" Type="http://schemas.openxmlformats.org/officeDocument/2006/relationships/slide" Target="slides/slide196.xml"/><Relationship Id="rId200" Type="http://schemas.openxmlformats.org/officeDocument/2006/relationships/slide" Target="slides/slide197.xml"/><Relationship Id="rId201" Type="http://schemas.openxmlformats.org/officeDocument/2006/relationships/slide" Target="slides/slide198.xml"/><Relationship Id="rId202" Type="http://schemas.openxmlformats.org/officeDocument/2006/relationships/slide" Target="slides/slide199.xml"/><Relationship Id="rId203" Type="http://schemas.openxmlformats.org/officeDocument/2006/relationships/slide" Target="slides/slide200.xml"/><Relationship Id="rId204" Type="http://schemas.openxmlformats.org/officeDocument/2006/relationships/slide" Target="slides/slide201.xml"/><Relationship Id="rId205" Type="http://schemas.openxmlformats.org/officeDocument/2006/relationships/slide" Target="slides/slide202.xml"/><Relationship Id="rId206" Type="http://schemas.openxmlformats.org/officeDocument/2006/relationships/slide" Target="slides/slide203.xml"/><Relationship Id="rId207" Type="http://schemas.openxmlformats.org/officeDocument/2006/relationships/slide" Target="slides/slide204.xml"/><Relationship Id="rId208" Type="http://schemas.openxmlformats.org/officeDocument/2006/relationships/slide" Target="slides/slide205.xml"/><Relationship Id="rId209" Type="http://schemas.openxmlformats.org/officeDocument/2006/relationships/slide" Target="slides/slide206.xml"/><Relationship Id="rId210" Type="http://schemas.openxmlformats.org/officeDocument/2006/relationships/slide" Target="slides/slide207.xml"/><Relationship Id="rId211" Type="http://schemas.openxmlformats.org/officeDocument/2006/relationships/slide" Target="slides/slide208.xml"/><Relationship Id="rId212" Type="http://schemas.openxmlformats.org/officeDocument/2006/relationships/slide" Target="slides/slide209.xml"/><Relationship Id="rId213" Type="http://schemas.openxmlformats.org/officeDocument/2006/relationships/slide" Target="slides/slide210.xml"/><Relationship Id="rId214" Type="http://schemas.openxmlformats.org/officeDocument/2006/relationships/slide" Target="slides/slide211.xml"/><Relationship Id="rId215" Type="http://schemas.openxmlformats.org/officeDocument/2006/relationships/slide" Target="slides/slide212.xml"/><Relationship Id="rId216" Type="http://schemas.openxmlformats.org/officeDocument/2006/relationships/slide" Target="slides/slide213.xml"/><Relationship Id="rId217" Type="http://schemas.openxmlformats.org/officeDocument/2006/relationships/slide" Target="slides/slide214.xml"/><Relationship Id="rId218" Type="http://schemas.openxmlformats.org/officeDocument/2006/relationships/slide" Target="slides/slide215.xml"/><Relationship Id="rId219" Type="http://schemas.openxmlformats.org/officeDocument/2006/relationships/slide" Target="slides/slide216.xml"/><Relationship Id="rId220" Type="http://schemas.openxmlformats.org/officeDocument/2006/relationships/slide" Target="slides/slide217.xml"/><Relationship Id="rId221" Type="http://schemas.openxmlformats.org/officeDocument/2006/relationships/slide" Target="slides/slide218.xml"/><Relationship Id="rId222" Type="http://schemas.openxmlformats.org/officeDocument/2006/relationships/slide" Target="slides/slide219.xml"/><Relationship Id="rId223" Type="http://schemas.openxmlformats.org/officeDocument/2006/relationships/slide" Target="slides/slide220.xml"/><Relationship Id="rId224" Type="http://schemas.openxmlformats.org/officeDocument/2006/relationships/slide" Target="slides/slide221.xml"/><Relationship Id="rId225" Type="http://schemas.openxmlformats.org/officeDocument/2006/relationships/slide" Target="slides/slide222.xml"/><Relationship Id="rId2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85800" y="2130480"/>
            <a:ext cx="7772040" cy="681300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ffffff"/>
              </a:solidFill>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solidFill>
                <a:srgbClr val="000066"/>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a:noFill/>
          <a:ln w="9360">
            <a:noFill/>
          </a:ln>
        </p:spPr>
        <p:txBody>
          <a:bodyPr numCol="1" spcCol="0" anchor="ctr">
            <a:noAutofit/>
          </a:bodyPr>
          <a:p>
            <a:pPr algn="ctr">
              <a:lnSpc>
                <a:spcPct val="100000"/>
              </a:lnSpc>
              <a:buNone/>
            </a:pPr>
            <a:r>
              <a:rPr b="0" lang="en-US" sz="4400" spc="-1" strike="noStrike">
                <a:solidFill>
                  <a:srgbClr val="000066"/>
                </a:solidFill>
                <a:latin typeface="Arial"/>
              </a:rPr>
              <a:t>Click to edit Master title style</a:t>
            </a:r>
            <a:endParaRPr b="0" lang="en-US" sz="4400" spc="-1" strike="noStrike">
              <a:solidFill>
                <a:srgbClr val="ffffff"/>
              </a:solidFill>
              <a:latin typeface="Arial"/>
            </a:endParaRPr>
          </a:p>
        </p:txBody>
      </p:sp>
      <p:sp>
        <p:nvSpPr>
          <p:cNvPr id="1" name="PlaceHolder 2"/>
          <p:cNvSpPr>
            <a:spLocks noGrp="1"/>
          </p:cNvSpPr>
          <p:nvPr>
            <p:ph type="body"/>
          </p:nvPr>
        </p:nvSpPr>
        <p:spPr>
          <a:xfrm>
            <a:off x="457200" y="1600200"/>
            <a:ext cx="8229240" cy="4525560"/>
          </a:xfrm>
          <a:prstGeom prst="rect">
            <a:avLst/>
          </a:prstGeom>
          <a:noFill/>
          <a:ln w="9360">
            <a:noFill/>
          </a:ln>
        </p:spPr>
        <p:txBody>
          <a:bodyPr numCol="1" spcCol="0" anchor="t">
            <a:noAutofit/>
          </a:bodyPr>
          <a:p>
            <a:pPr marL="343080" indent="-343080">
              <a:lnSpc>
                <a:spcPct val="100000"/>
              </a:lnSpc>
              <a:spcBef>
                <a:spcPts val="641"/>
              </a:spcBef>
              <a:buClr>
                <a:srgbClr val="000066"/>
              </a:buClr>
              <a:buFont typeface="Symbol" charset="2"/>
              <a:buChar char=""/>
            </a:pPr>
            <a:r>
              <a:rPr b="0" lang="en-US" sz="3200" spc="-1" strike="noStrike">
                <a:solidFill>
                  <a:srgbClr val="000066"/>
                </a:solidFill>
                <a:latin typeface="Arial"/>
              </a:rPr>
              <a:t>Click to edit Master text styles</a:t>
            </a:r>
            <a:endParaRPr b="0" lang="en-US" sz="3200" spc="-1" strike="noStrike">
              <a:solidFill>
                <a:srgbClr val="000066"/>
              </a:solidFill>
              <a:latin typeface="Arial"/>
            </a:endParaRPr>
          </a:p>
          <a:p>
            <a:pPr lvl="1" marL="743040" indent="-285840">
              <a:lnSpc>
                <a:spcPct val="100000"/>
              </a:lnSpc>
              <a:spcBef>
                <a:spcPts val="561"/>
              </a:spcBef>
              <a:buClr>
                <a:srgbClr val="000066"/>
              </a:buClr>
              <a:buFont typeface="Symbol" charset="2"/>
              <a:buChar char=""/>
            </a:pPr>
            <a:r>
              <a:rPr b="0" lang="en-US" sz="2800" spc="-1" strike="noStrike">
                <a:solidFill>
                  <a:srgbClr val="000066"/>
                </a:solidFill>
                <a:latin typeface="Arial"/>
              </a:rPr>
              <a:t>Second level</a:t>
            </a:r>
            <a:endParaRPr b="0" lang="en-US" sz="2800" spc="-1" strike="noStrike">
              <a:solidFill>
                <a:srgbClr val="000066"/>
              </a:solidFill>
              <a:latin typeface="Arial"/>
            </a:endParaRPr>
          </a:p>
          <a:p>
            <a:pPr lvl="2" marL="1143000" indent="-228600">
              <a:lnSpc>
                <a:spcPct val="100000"/>
              </a:lnSpc>
              <a:spcBef>
                <a:spcPts val="479"/>
              </a:spcBef>
              <a:buClr>
                <a:srgbClr val="000066"/>
              </a:buClr>
              <a:buFont typeface="Symbol" charset="2"/>
              <a:buChar char=""/>
            </a:pPr>
            <a:r>
              <a:rPr b="0" lang="en-US" sz="2400" spc="-1" strike="noStrike">
                <a:solidFill>
                  <a:srgbClr val="000066"/>
                </a:solidFill>
                <a:latin typeface="Arial"/>
              </a:rPr>
              <a:t>Third level</a:t>
            </a:r>
            <a:endParaRPr b="0" lang="en-US" sz="2400" spc="-1" strike="noStrike">
              <a:solidFill>
                <a:srgbClr val="000066"/>
              </a:solidFill>
              <a:latin typeface="Arial"/>
            </a:endParaRPr>
          </a:p>
          <a:p>
            <a:pPr lvl="3" marL="1600200" indent="-228600">
              <a:lnSpc>
                <a:spcPct val="100000"/>
              </a:lnSpc>
              <a:spcBef>
                <a:spcPts val="400"/>
              </a:spcBef>
              <a:buClr>
                <a:srgbClr val="000066"/>
              </a:buClr>
              <a:buFont typeface="Symbol" charset="2"/>
              <a:buChar char=""/>
            </a:pPr>
            <a:r>
              <a:rPr b="0" lang="en-US" sz="2000" spc="-1" strike="noStrike">
                <a:solidFill>
                  <a:srgbClr val="000066"/>
                </a:solidFill>
                <a:latin typeface="Arial"/>
              </a:rPr>
              <a:t>Fourth level</a:t>
            </a:r>
            <a:endParaRPr b="0" lang="en-US" sz="2000" spc="-1" strike="noStrike">
              <a:solidFill>
                <a:srgbClr val="000066"/>
              </a:solidFill>
              <a:latin typeface="Arial"/>
            </a:endParaRPr>
          </a:p>
          <a:p>
            <a:pPr lvl="4" marL="2057400" indent="-228600">
              <a:lnSpc>
                <a:spcPct val="100000"/>
              </a:lnSpc>
              <a:spcBef>
                <a:spcPts val="400"/>
              </a:spcBef>
              <a:buClr>
                <a:srgbClr val="000066"/>
              </a:buClr>
              <a:buFont typeface="StarSymbol"/>
              <a:buChar char="»"/>
            </a:pPr>
            <a:r>
              <a:rPr b="0" lang="en-US" sz="2000" spc="-1" strike="noStrike">
                <a:solidFill>
                  <a:srgbClr val="000066"/>
                </a:solidFill>
                <a:latin typeface="Arial"/>
              </a:rPr>
              <a:t>Fifth level</a:t>
            </a:r>
            <a:endParaRPr b="0" lang="en-US" sz="2000" spc="-1" strike="noStrike">
              <a:solidFill>
                <a:srgbClr val="000066"/>
              </a:solidFill>
              <a:latin typeface="Arial"/>
            </a:endParaRPr>
          </a:p>
        </p:txBody>
      </p:sp>
      <p:sp>
        <p:nvSpPr>
          <p:cNvPr id="2" name="PlaceHolder 3"/>
          <p:cNvSpPr>
            <a:spLocks noGrp="1"/>
          </p:cNvSpPr>
          <p:nvPr>
            <p:ph type="dt"/>
          </p:nvPr>
        </p:nvSpPr>
        <p:spPr>
          <a:xfrm>
            <a:off x="457200" y="6245280"/>
            <a:ext cx="2133360" cy="475920"/>
          </a:xfrm>
          <a:prstGeom prst="rect">
            <a:avLst/>
          </a:prstGeom>
          <a:noFill/>
          <a:ln w="0">
            <a:noFill/>
          </a:ln>
        </p:spPr>
        <p:txBody>
          <a:bodyPr numCol="1" spcCol="0" anchor="t">
            <a:noAutofit/>
          </a:bodyPr>
          <a:p>
            <a:endParaRPr b="0" lang="en-US" sz="2400" spc="-1" strike="noStrike">
              <a:latin typeface="Times New Roman"/>
            </a:endParaRPr>
          </a:p>
        </p:txBody>
      </p:sp>
      <p:sp>
        <p:nvSpPr>
          <p:cNvPr id="3" name="PlaceHolder 4"/>
          <p:cNvSpPr>
            <a:spLocks noGrp="1"/>
          </p:cNvSpPr>
          <p:nvPr>
            <p:ph type="ftr"/>
          </p:nvPr>
        </p:nvSpPr>
        <p:spPr>
          <a:xfrm>
            <a:off x="3124080" y="6245280"/>
            <a:ext cx="2895120" cy="475920"/>
          </a:xfrm>
          <a:prstGeom prst="rect">
            <a:avLst/>
          </a:prstGeom>
          <a:noFill/>
          <a:ln w="0">
            <a:noFill/>
          </a:ln>
        </p:spPr>
        <p:txBody>
          <a:bodyPr numCol="1" spcCol="0" anchor="t">
            <a:noAutofit/>
          </a:bodyPr>
          <a:p>
            <a:endParaRPr b="0" lang="en-US" sz="2400" spc="-1" strike="noStrike">
              <a:latin typeface="Times New Roman"/>
            </a:endParaRPr>
          </a:p>
        </p:txBody>
      </p:sp>
      <p:sp>
        <p:nvSpPr>
          <p:cNvPr id="4" name="PlaceHolder 5"/>
          <p:cNvSpPr>
            <a:spLocks noGrp="1"/>
          </p:cNvSpPr>
          <p:nvPr>
            <p:ph type="sldNum"/>
          </p:nvPr>
        </p:nvSpPr>
        <p:spPr>
          <a:xfrm>
            <a:off x="6553080" y="6245280"/>
            <a:ext cx="2133360" cy="475920"/>
          </a:xfrm>
          <a:prstGeom prst="rect">
            <a:avLst/>
          </a:prstGeom>
          <a:noFill/>
          <a:ln w="0">
            <a:noFill/>
          </a:ln>
        </p:spPr>
        <p:txBody>
          <a:bodyPr numCol="1" spcCol="0" anchor="t">
            <a:noAutofit/>
          </a:bodyPr>
          <a:p>
            <a:pPr algn="r">
              <a:lnSpc>
                <a:spcPct val="100000"/>
              </a:lnSpc>
              <a:buNone/>
            </a:pPr>
            <a:fld id="{17705AD7-2315-4C92-9654-53FB1B8797BD}" type="slidenum">
              <a:rPr b="0" lang="en-US" sz="1400" spc="-1" strike="noStrike">
                <a:solidFill>
                  <a:srgbClr val="000066"/>
                </a:solidFill>
                <a:latin typeface="Arial"/>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2130480"/>
            <a:ext cx="7772040" cy="1469520"/>
          </a:xfrm>
          <a:prstGeom prst="rect">
            <a:avLst/>
          </a:prstGeom>
          <a:noFill/>
          <a:ln w="9360">
            <a:noFill/>
          </a:ln>
        </p:spPr>
        <p:txBody>
          <a:bodyPr numCol="1" spcCol="0" anchor="ctr">
            <a:noAutofit/>
          </a:bodyPr>
          <a:p>
            <a:pPr algn="ctr">
              <a:lnSpc>
                <a:spcPct val="100000"/>
              </a:lnSpc>
              <a:buNone/>
            </a:pPr>
            <a:r>
              <a:rPr b="0" lang="en-US" sz="4400" spc="-1" strike="noStrike">
                <a:solidFill>
                  <a:srgbClr val="000066"/>
                </a:solidFill>
                <a:latin typeface="Arial"/>
              </a:rPr>
              <a:t>Click to edit Master title style</a:t>
            </a:r>
            <a:endParaRPr b="0" lang="en-US" sz="4400" spc="-1" strike="noStrike">
              <a:solidFill>
                <a:srgbClr val="ffffff"/>
              </a:solidFill>
              <a:latin typeface="Arial"/>
            </a:endParaRPr>
          </a:p>
        </p:txBody>
      </p:sp>
      <p:sp>
        <p:nvSpPr>
          <p:cNvPr id="42" name="PlaceHolder 2"/>
          <p:cNvSpPr>
            <a:spLocks noGrp="1"/>
          </p:cNvSpPr>
          <p:nvPr>
            <p:ph type="dt"/>
          </p:nvPr>
        </p:nvSpPr>
        <p:spPr>
          <a:xfrm>
            <a:off x="457200" y="6245280"/>
            <a:ext cx="2133360" cy="475920"/>
          </a:xfrm>
          <a:prstGeom prst="rect">
            <a:avLst/>
          </a:prstGeom>
          <a:noFill/>
          <a:ln w="0">
            <a:noFill/>
          </a:ln>
        </p:spPr>
        <p:txBody>
          <a:bodyPr numCol="1" spcCol="0" anchor="t">
            <a:noAutofit/>
          </a:bodyPr>
          <a:p>
            <a:endParaRPr b="0" lang="en-US" sz="2400" spc="-1" strike="noStrike">
              <a:latin typeface="Times New Roman"/>
            </a:endParaRPr>
          </a:p>
        </p:txBody>
      </p:sp>
      <p:sp>
        <p:nvSpPr>
          <p:cNvPr id="43" name="PlaceHolder 3"/>
          <p:cNvSpPr>
            <a:spLocks noGrp="1"/>
          </p:cNvSpPr>
          <p:nvPr>
            <p:ph type="ftr"/>
          </p:nvPr>
        </p:nvSpPr>
        <p:spPr>
          <a:xfrm>
            <a:off x="3124080" y="6245280"/>
            <a:ext cx="2895120" cy="475920"/>
          </a:xfrm>
          <a:prstGeom prst="rect">
            <a:avLst/>
          </a:prstGeom>
          <a:noFill/>
          <a:ln w="0">
            <a:noFill/>
          </a:ln>
        </p:spPr>
        <p:txBody>
          <a:bodyPr numCol="1" spcCol="0" anchor="t">
            <a:noAutofit/>
          </a:bodyPr>
          <a:p>
            <a:endParaRPr b="0" lang="en-US" sz="2400" spc="-1" strike="noStrike">
              <a:latin typeface="Times New Roman"/>
            </a:endParaRPr>
          </a:p>
        </p:txBody>
      </p:sp>
      <p:sp>
        <p:nvSpPr>
          <p:cNvPr id="44" name="PlaceHolder 4"/>
          <p:cNvSpPr>
            <a:spLocks noGrp="1"/>
          </p:cNvSpPr>
          <p:nvPr>
            <p:ph type="sldNum"/>
          </p:nvPr>
        </p:nvSpPr>
        <p:spPr>
          <a:xfrm>
            <a:off x="6553080" y="6245280"/>
            <a:ext cx="2133360" cy="475920"/>
          </a:xfrm>
          <a:prstGeom prst="rect">
            <a:avLst/>
          </a:prstGeom>
          <a:noFill/>
          <a:ln w="0">
            <a:noFill/>
          </a:ln>
        </p:spPr>
        <p:txBody>
          <a:bodyPr numCol="1" spcCol="0" anchor="t">
            <a:noAutofit/>
          </a:bodyPr>
          <a:p>
            <a:pPr algn="r">
              <a:lnSpc>
                <a:spcPct val="100000"/>
              </a:lnSpc>
              <a:buNone/>
            </a:pPr>
            <a:fld id="{AFBA123F-4A8F-4421-9BB7-34E45A9F9ABB}" type="slidenum">
              <a:rPr b="0" lang="en-US" sz="1400" spc="-1" strike="noStrike">
                <a:solidFill>
                  <a:srgbClr val="000066"/>
                </a:solidFill>
                <a:latin typeface="Arial"/>
              </a:rPr>
              <a:t>&lt;number&gt;</a:t>
            </a:fld>
            <a:endParaRPr b="0" lang="en-US" sz="1400" spc="-1" strike="noStrike">
              <a:latin typeface="Times New Roman"/>
            </a:endParaRPr>
          </a:p>
        </p:txBody>
      </p:sp>
      <p:sp>
        <p:nvSpPr>
          <p:cNvPr id="4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66"/>
                </a:solidFill>
                <a:latin typeface="Arial"/>
              </a:rPr>
              <a:t>Click to edit the outline text format</a:t>
            </a:r>
            <a:endParaRPr b="0" lang="en-US" sz="3200" spc="-1" strike="noStrike">
              <a:solidFill>
                <a:srgbClr val="000066"/>
              </a:solidFill>
              <a:latin typeface="Arial"/>
            </a:endParaRPr>
          </a:p>
          <a:p>
            <a:pPr lvl="1" marL="864000" indent="-324000">
              <a:spcBef>
                <a:spcPts val="1134"/>
              </a:spcBef>
              <a:buClr>
                <a:srgbClr val="000000"/>
              </a:buClr>
              <a:buSzPct val="75000"/>
              <a:buFont typeface="Symbol" charset="2"/>
              <a:buChar char=""/>
            </a:pPr>
            <a:r>
              <a:rPr b="0" lang="en-US" sz="2400" spc="-1" strike="noStrike">
                <a:solidFill>
                  <a:srgbClr val="000066"/>
                </a:solidFill>
                <a:latin typeface="Arial"/>
              </a:rPr>
              <a:t>Second Outline Level</a:t>
            </a:r>
            <a:endParaRPr b="0" lang="en-US" sz="2400" spc="-1" strike="noStrike">
              <a:solidFill>
                <a:srgbClr val="000066"/>
              </a:solidFill>
              <a:latin typeface="Arial"/>
            </a:endParaRPr>
          </a:p>
          <a:p>
            <a:pPr lvl="2" marL="1296000" indent="-288000">
              <a:spcBef>
                <a:spcPts val="850"/>
              </a:spcBef>
              <a:buClr>
                <a:srgbClr val="000000"/>
              </a:buClr>
              <a:buSzPct val="45000"/>
              <a:buFont typeface="Wingdings" charset="2"/>
              <a:buChar char=""/>
            </a:pPr>
            <a:r>
              <a:rPr b="0" lang="en-US" sz="2000" spc="-1" strike="noStrike">
                <a:solidFill>
                  <a:srgbClr val="000066"/>
                </a:solidFill>
                <a:latin typeface="Arial"/>
              </a:rPr>
              <a:t>Third Outline Level</a:t>
            </a:r>
            <a:endParaRPr b="0" lang="en-US" sz="2000" spc="-1" strike="noStrike">
              <a:solidFill>
                <a:srgbClr val="000066"/>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66"/>
                </a:solidFill>
                <a:latin typeface="Arial"/>
              </a:rPr>
              <a:t>Fourth Outline Level</a:t>
            </a:r>
            <a:endParaRPr b="0" lang="en-US" sz="2000" spc="-1" strike="noStrike">
              <a:solidFill>
                <a:srgbClr val="000066"/>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66"/>
                </a:solidFill>
                <a:latin typeface="Arial"/>
              </a:rPr>
              <a:t>Fifth Outline Level</a:t>
            </a:r>
            <a:endParaRPr b="0" lang="en-US" sz="2000" spc="-1" strike="noStrike">
              <a:solidFill>
                <a:srgbClr val="000066"/>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66"/>
                </a:solidFill>
                <a:latin typeface="Arial"/>
              </a:rPr>
              <a:t>Sixth Outline Level</a:t>
            </a:r>
            <a:endParaRPr b="0" lang="en-US" sz="2000" spc="-1" strike="noStrike">
              <a:solidFill>
                <a:srgbClr val="000066"/>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66"/>
                </a:solidFill>
                <a:latin typeface="Arial"/>
              </a:rPr>
              <a:t>Seventh Outline Level</a:t>
            </a:r>
            <a:endParaRPr b="0" lang="en-US" sz="2000" spc="-1" strike="noStrike">
              <a:solidFill>
                <a:srgbClr val="000066"/>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4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5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6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7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8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0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1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2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2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2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AutoShape 2"/>
          <p:cNvSpPr/>
          <p:nvPr/>
        </p:nvSpPr>
        <p:spPr>
          <a:xfrm>
            <a:off x="463680" y="228600"/>
            <a:ext cx="8146800" cy="5714640"/>
          </a:xfrm>
          <a:prstGeom prst="plaque">
            <a:avLst>
              <a:gd name="adj" fmla="val 16667"/>
            </a:avLst>
          </a:prstGeom>
          <a:gradFill rotWithShape="0">
            <a:gsLst>
              <a:gs pos="0">
                <a:srgbClr val="003399"/>
              </a:gs>
              <a:gs pos="50000">
                <a:srgbClr val="001847"/>
              </a:gs>
              <a:gs pos="100000">
                <a:srgbClr val="003399"/>
              </a:gs>
            </a:gsLst>
            <a:lin ang="2700000"/>
          </a:gradFill>
          <a:ln w="9525">
            <a:noFill/>
          </a:ln>
        </p:spPr>
        <p:style>
          <a:lnRef idx="0"/>
          <a:fillRef idx="0"/>
          <a:effectRef idx="0"/>
          <a:fontRef idx="minor"/>
        </p:style>
      </p:sp>
      <p:sp>
        <p:nvSpPr>
          <p:cNvPr id="83" name="Rectangle 6"/>
          <p:cNvSpPr/>
          <p:nvPr/>
        </p:nvSpPr>
        <p:spPr>
          <a:xfrm>
            <a:off x="1080" y="-75600"/>
            <a:ext cx="245160" cy="365040"/>
          </a:xfrm>
          <a:prstGeom prst="rect">
            <a:avLst/>
          </a:prstGeom>
          <a:noFill/>
          <a:ln w="9525">
            <a:noFill/>
          </a:ln>
        </p:spPr>
        <p:style>
          <a:lnRef idx="0"/>
          <a:fillRef idx="0"/>
          <a:effectRef idx="0"/>
          <a:fontRef idx="minor"/>
        </p:style>
        <p:txBody>
          <a:bodyPr wrap="none" lIns="90000" rIns="90000" tIns="45000" bIns="45000" anchor="ctr">
            <a:spAutoFit/>
          </a:bodyPr>
          <a:p>
            <a:pPr>
              <a:lnSpc>
                <a:spcPct val="100000"/>
              </a:lnSpc>
              <a:buNone/>
            </a:pPr>
            <a:r>
              <a:rPr b="0" lang="en-US" sz="1800" spc="-1" strike="noStrike">
                <a:solidFill>
                  <a:srgbClr val="ffffff"/>
                </a:solidFill>
                <a:latin typeface="Arial"/>
              </a:rPr>
              <a:t> </a:t>
            </a:r>
            <a:endParaRPr b="0" lang="en-US" sz="1800" spc="-1" strike="noStrike">
              <a:latin typeface="Arial"/>
            </a:endParaRPr>
          </a:p>
        </p:txBody>
      </p:sp>
      <p:sp>
        <p:nvSpPr>
          <p:cNvPr id="84" name="Rectangle 7"/>
          <p:cNvSpPr/>
          <p:nvPr/>
        </p:nvSpPr>
        <p:spPr>
          <a:xfrm>
            <a:off x="1080" y="-75600"/>
            <a:ext cx="245160" cy="365040"/>
          </a:xfrm>
          <a:prstGeom prst="rect">
            <a:avLst/>
          </a:prstGeom>
          <a:noFill/>
          <a:ln w="9525">
            <a:noFill/>
          </a:ln>
        </p:spPr>
        <p:style>
          <a:lnRef idx="0"/>
          <a:fillRef idx="0"/>
          <a:effectRef idx="0"/>
          <a:fontRef idx="minor"/>
        </p:style>
        <p:txBody>
          <a:bodyPr wrap="none" lIns="90000" rIns="90000" tIns="45000" bIns="45000" anchor="ctr">
            <a:spAutoFit/>
          </a:bodyPr>
          <a:p>
            <a:pPr>
              <a:lnSpc>
                <a:spcPct val="100000"/>
              </a:lnSpc>
              <a:buNone/>
            </a:pPr>
            <a:r>
              <a:rPr b="0" lang="en-US" sz="1800" spc="-1" strike="noStrike">
                <a:solidFill>
                  <a:srgbClr val="ffffff"/>
                </a:solidFill>
                <a:latin typeface="Arial"/>
              </a:rPr>
              <a:t> </a:t>
            </a:r>
            <a:endParaRPr b="0" lang="en-US" sz="1800" spc="-1" strike="noStrike">
              <a:latin typeface="Arial"/>
            </a:endParaRPr>
          </a:p>
        </p:txBody>
      </p:sp>
      <p:sp>
        <p:nvSpPr>
          <p:cNvPr id="85" name="Rectangle 9"/>
          <p:cNvSpPr/>
          <p:nvPr/>
        </p:nvSpPr>
        <p:spPr>
          <a:xfrm>
            <a:off x="1080" y="-75600"/>
            <a:ext cx="245160" cy="365040"/>
          </a:xfrm>
          <a:prstGeom prst="rect">
            <a:avLst/>
          </a:prstGeom>
          <a:noFill/>
          <a:ln w="9525">
            <a:noFill/>
          </a:ln>
        </p:spPr>
        <p:style>
          <a:lnRef idx="0"/>
          <a:fillRef idx="0"/>
          <a:effectRef idx="0"/>
          <a:fontRef idx="minor"/>
        </p:style>
        <p:txBody>
          <a:bodyPr wrap="none" lIns="90000" rIns="90000" tIns="45000" bIns="45000" anchor="ctr">
            <a:spAutoFit/>
          </a:bodyPr>
          <a:p>
            <a:pPr>
              <a:lnSpc>
                <a:spcPct val="100000"/>
              </a:lnSpc>
              <a:buNone/>
            </a:pPr>
            <a:r>
              <a:rPr b="0" lang="en-US" sz="1800" spc="-1" strike="noStrike">
                <a:solidFill>
                  <a:srgbClr val="ffffff"/>
                </a:solidFill>
                <a:latin typeface="Arial"/>
              </a:rPr>
              <a:t> </a:t>
            </a:r>
            <a:endParaRPr b="0" lang="en-US" sz="1800" spc="-1" strike="noStrike">
              <a:latin typeface="Arial"/>
            </a:endParaRPr>
          </a:p>
        </p:txBody>
      </p:sp>
      <p:sp>
        <p:nvSpPr>
          <p:cNvPr id="86" name="Rectangle 3"/>
          <p:cNvSpPr/>
          <p:nvPr/>
        </p:nvSpPr>
        <p:spPr>
          <a:xfrm>
            <a:off x="228600" y="1371600"/>
            <a:ext cx="8686440" cy="25275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buNone/>
            </a:pPr>
            <a:r>
              <a:rPr b="1" i="1" lang="en-US" sz="8000" spc="-1" strike="noStrike">
                <a:solidFill>
                  <a:srgbClr val="ffff00"/>
                </a:solidFill>
                <a:latin typeface="Trebuchet MS"/>
              </a:rPr>
              <a:t>Dua’a al-Iftitah</a:t>
            </a:r>
            <a:endParaRPr b="0" lang="en-US" sz="8000" spc="-1" strike="noStrike">
              <a:latin typeface="Arial"/>
            </a:endParaRPr>
          </a:p>
        </p:txBody>
      </p:sp>
      <p:sp>
        <p:nvSpPr>
          <p:cNvPr id="87" name="Rectangle 1"/>
          <p:cNvSpPr/>
          <p:nvPr/>
        </p:nvSpPr>
        <p:spPr>
          <a:xfrm>
            <a:off x="1143000" y="3002040"/>
            <a:ext cx="6324120" cy="3594600"/>
          </a:xfrm>
          <a:prstGeom prst="rect">
            <a:avLst/>
          </a:prstGeom>
          <a:noFill/>
          <a:ln w="9525">
            <a:noFill/>
          </a:ln>
        </p:spPr>
        <p:style>
          <a:lnRef idx="0"/>
          <a:fillRef idx="0"/>
          <a:effectRef idx="0"/>
          <a:fontRef idx="minor"/>
        </p:style>
        <p:txBody>
          <a:bodyPr lIns="90000" rIns="90000" tIns="45000" bIns="45000" anchor="t">
            <a:spAutoFit/>
          </a:bodyPr>
          <a:p>
            <a:pPr algn="ctr" rtl="1">
              <a:lnSpc>
                <a:spcPct val="100000"/>
              </a:lnSpc>
              <a:buNone/>
            </a:pPr>
            <a:r>
              <a:rPr b="0" lang="ar-SA" sz="11500" spc="-1" strike="noStrike">
                <a:solidFill>
                  <a:srgbClr val="ffff00"/>
                </a:solidFill>
                <a:latin typeface="Attari_Quran"/>
                <a:cs typeface="Attari_Quran"/>
              </a:rPr>
              <a:t>دعاء الأفتتاح</a:t>
            </a:r>
            <a:r>
              <a:rPr b="0" lang="en-US" sz="11500" spc="-1" strike="noStrike">
                <a:solidFill>
                  <a:srgbClr val="ffff00"/>
                </a:solidFill>
                <a:latin typeface="Attari_Quran"/>
              </a:rPr>
              <a:t>‎‎‎‎ ‎‎ ‎‎‎‎‎</a:t>
            </a:r>
            <a:endParaRPr b="0" lang="en-US" sz="11500" spc="-1" strike="noStrike">
              <a:latin typeface="Arial"/>
            </a:endParaRPr>
          </a:p>
        </p:txBody>
      </p:sp>
      <p:sp>
        <p:nvSpPr>
          <p:cNvPr id="88" name="Rectangle 8"/>
          <p:cNvSpPr/>
          <p:nvPr/>
        </p:nvSpPr>
        <p:spPr>
          <a:xfrm>
            <a:off x="533520" y="4648320"/>
            <a:ext cx="7848360" cy="36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i="1" lang="en-US" sz="1800" spc="-1" strike="noStrike">
                <a:solidFill>
                  <a:srgbClr val="ffff00"/>
                </a:solidFill>
                <a:latin typeface="Arial"/>
              </a:rPr>
              <a:t>(with Arabic text and English, Urdu &amp; Hindi Translation)</a:t>
            </a:r>
            <a:endParaRPr b="0" lang="en-US" sz="1800" spc="-1" strike="noStrike">
              <a:latin typeface="Arial"/>
            </a:endParaRPr>
          </a:p>
        </p:txBody>
      </p:sp>
      <p:sp>
        <p:nvSpPr>
          <p:cNvPr id="89" name="Rectangle 8"/>
          <p:cNvSpPr/>
          <p:nvPr/>
        </p:nvSpPr>
        <p:spPr>
          <a:xfrm>
            <a:off x="334080" y="5459040"/>
            <a:ext cx="8784720" cy="516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1400" spc="-1" strike="noStrike">
                <a:solidFill>
                  <a:srgbClr val="ffffff"/>
                </a:solidFill>
                <a:latin typeface="Trebuchet MS"/>
              </a:rPr>
              <a:t>Kindly recite Sura E Fatiha for Marhumeen of all those who have </a:t>
            </a:r>
            <a:endParaRPr b="0" lang="en-US" sz="1400" spc="-1" strike="noStrike">
              <a:latin typeface="Arial"/>
            </a:endParaRPr>
          </a:p>
          <a:p>
            <a:pPr algn="ctr">
              <a:lnSpc>
                <a:spcPct val="100000"/>
              </a:lnSpc>
              <a:buNone/>
            </a:pPr>
            <a:r>
              <a:rPr b="1" lang="en-US" sz="1400" spc="-1" strike="noStrike">
                <a:solidFill>
                  <a:srgbClr val="ffffff"/>
                </a:solidFill>
                <a:latin typeface="Trebuchet MS"/>
              </a:rPr>
              <a:t>worked towards making this small work possible.</a:t>
            </a:r>
            <a:endParaRPr b="0" lang="en-US" sz="1400" spc="-1" strike="noStrike">
              <a:latin typeface="Arial"/>
            </a:endParaRPr>
          </a:p>
        </p:txBody>
      </p:sp>
      <p:pic>
        <p:nvPicPr>
          <p:cNvPr id="90" name="Picture 10" descr=""/>
          <p:cNvPicPr/>
          <p:nvPr/>
        </p:nvPicPr>
        <p:blipFill>
          <a:blip r:embed="rId1"/>
          <a:stretch/>
        </p:blipFill>
        <p:spPr>
          <a:xfrm>
            <a:off x="6876360" y="4540680"/>
            <a:ext cx="2267280" cy="2337840"/>
          </a:xfrm>
          <a:prstGeom prst="rect">
            <a:avLst/>
          </a:prstGeom>
          <a:ln w="0">
            <a:noFill/>
          </a:ln>
        </p:spPr>
      </p:pic>
      <p:pic>
        <p:nvPicPr>
          <p:cNvPr id="91" name="Picture 11" descr=""/>
          <p:cNvPicPr/>
          <p:nvPr/>
        </p:nvPicPr>
        <p:blipFill>
          <a:blip r:embed="rId2"/>
          <a:stretch/>
        </p:blipFill>
        <p:spPr>
          <a:xfrm>
            <a:off x="122400" y="5725080"/>
            <a:ext cx="347760" cy="347760"/>
          </a:xfrm>
          <a:prstGeom prst="rect">
            <a:avLst/>
          </a:prstGeom>
          <a:ln w="0">
            <a:noFill/>
          </a:ln>
        </p:spPr>
      </p:pic>
      <p:sp>
        <p:nvSpPr>
          <p:cNvPr id="92" name="TextBox 12"/>
          <p:cNvSpPr/>
          <p:nvPr/>
        </p:nvSpPr>
        <p:spPr>
          <a:xfrm>
            <a:off x="356400" y="5877360"/>
            <a:ext cx="2698920" cy="1185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200" spc="-1" strike="noStrike">
                <a:solidFill>
                  <a:srgbClr val="ffffff"/>
                </a:solidFill>
                <a:latin typeface="Adobe Fan Heiti Std B"/>
                <a:ea typeface="Adobe Fan Heiti Std B"/>
              </a:rPr>
              <a:t>fb.com/imambargahalireza</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n-US" sz="1200" spc="-1" strike="noStrike">
                <a:solidFill>
                  <a:srgbClr val="ffffff"/>
                </a:solidFill>
                <a:latin typeface="Adobe Fan Heiti Std B"/>
                <a:ea typeface="Adobe Fan Heiti Std B"/>
              </a:rPr>
              <a:t>www.imambargahalireza.com</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n-US" sz="1200" spc="-1" strike="noStrike">
                <a:solidFill>
                  <a:srgbClr val="ffffff"/>
                </a:solidFill>
                <a:latin typeface="Adobe Fan Heiti Std B"/>
                <a:ea typeface="Adobe Fan Heiti Std B"/>
              </a:rPr>
              <a:t>youtube.com/imambargahalireza</a:t>
            </a:r>
            <a:endParaRPr b="0" lang="en-US" sz="1200" spc="-1" strike="noStrike">
              <a:latin typeface="Arial"/>
            </a:endParaRPr>
          </a:p>
          <a:p>
            <a:pPr>
              <a:lnSpc>
                <a:spcPct val="100000"/>
              </a:lnSpc>
              <a:buNone/>
            </a:pPr>
            <a:endParaRPr b="0" lang="en-US" sz="1200" spc="-1" strike="noStrike">
              <a:latin typeface="Arial"/>
            </a:endParaRPr>
          </a:p>
        </p:txBody>
      </p:sp>
      <p:pic>
        <p:nvPicPr>
          <p:cNvPr id="93" name="Picture 13" descr=""/>
          <p:cNvPicPr/>
          <p:nvPr/>
        </p:nvPicPr>
        <p:blipFill>
          <a:blip r:embed="rId3"/>
          <a:stretch/>
        </p:blipFill>
        <p:spPr>
          <a:xfrm>
            <a:off x="122400" y="6147360"/>
            <a:ext cx="347760" cy="347760"/>
          </a:xfrm>
          <a:prstGeom prst="rect">
            <a:avLst/>
          </a:prstGeom>
          <a:ln w="0">
            <a:noFill/>
          </a:ln>
        </p:spPr>
      </p:pic>
      <p:pic>
        <p:nvPicPr>
          <p:cNvPr id="94" name="Picture 14" descr=""/>
          <p:cNvPicPr/>
          <p:nvPr/>
        </p:nvPicPr>
        <p:blipFill>
          <a:blip r:embed="rId4"/>
          <a:stretch/>
        </p:blipFill>
        <p:spPr>
          <a:xfrm>
            <a:off x="70200" y="6518880"/>
            <a:ext cx="425160" cy="321480"/>
          </a:xfrm>
          <a:prstGeom prst="rect">
            <a:avLst/>
          </a:prstGeom>
          <a:ln w="0">
            <a:noFill/>
          </a:ln>
        </p:spPr>
      </p:pic>
    </p:spTree>
  </p:cSld>
  <p:transition>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أَذِنْتَ لِي فِي دُعَائِكَ وَمَسْأَلَتِكَ، </a:t>
            </a:r>
            <a:endParaRPr b="0" lang="en-US" sz="6600" spc="-1" strike="noStrike">
              <a:solidFill>
                <a:srgbClr val="ffffff"/>
              </a:solidFill>
              <a:latin typeface="Arial"/>
            </a:endParaRPr>
          </a:p>
        </p:txBody>
      </p:sp>
      <p:sp>
        <p:nvSpPr>
          <p:cNvPr id="14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You have permitted me to pray and beseech You.</a:t>
            </a:r>
            <a:endParaRPr b="0" lang="en-US" sz="2800" spc="-1" strike="noStrike">
              <a:latin typeface="Arial"/>
            </a:endParaRPr>
          </a:p>
        </p:txBody>
      </p:sp>
      <p:sp>
        <p:nvSpPr>
          <p:cNvPr id="14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اے الله ! تو نے مجھے اجازت دے رکھی ہے کہ تجھ سے دعا و سوال کروں </a:t>
            </a:r>
            <a:endParaRPr b="0" lang="en-US" sz="4000" spc="-1" strike="noStrike">
              <a:latin typeface="Arial"/>
            </a:endParaRPr>
          </a:p>
        </p:txBody>
      </p:sp>
      <p:sp>
        <p:nvSpPr>
          <p:cNvPr id="14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अल्लाह </a:t>
            </a:r>
            <a:r>
              <a:rPr b="1" lang="en-US" sz="2400" spc="-1" strike="noStrike">
                <a:solidFill>
                  <a:srgbClr val="ffff00"/>
                </a:solidFill>
                <a:latin typeface="Arial"/>
              </a:rPr>
              <a:t>! </a:t>
            </a:r>
            <a:r>
              <a:rPr b="1" lang="hi-IN" sz="2400" spc="-1" strike="noStrike">
                <a:solidFill>
                  <a:srgbClr val="ffff00"/>
                </a:solidFill>
                <a:latin typeface="Arial"/>
                <a:cs typeface="Arial"/>
              </a:rPr>
              <a:t>तू ने मुझे इजाज़त दे रखी है की तुझ से दुआ व सवाल करूँ</a:t>
            </a:r>
            <a:r>
              <a:rPr b="1" lang="en-US" sz="2400" spc="-1" strike="noStrike">
                <a:solidFill>
                  <a:srgbClr val="ffff00"/>
                </a:solidFill>
                <a:latin typeface="Arial"/>
              </a:rPr>
              <a:t>, </a:t>
            </a:r>
            <a:endParaRPr b="0" lang="en-US" sz="2400" spc="-1" strike="noStrike">
              <a:latin typeface="Arial"/>
            </a:endParaRPr>
          </a:p>
        </p:txBody>
      </p:sp>
      <p:sp>
        <p:nvSpPr>
          <p:cNvPr id="14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4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وَالْحَمْدُ لِلّهِ قَاصِمِ الْجَبَّارِينَ، </a:t>
            </a:r>
            <a:endParaRPr b="0" lang="en-US" sz="6600" spc="-1" strike="noStrike">
              <a:solidFill>
                <a:srgbClr val="ffffff"/>
              </a:solidFill>
              <a:latin typeface="Arial"/>
            </a:endParaRPr>
          </a:p>
        </p:txBody>
      </p:sp>
      <p:sp>
        <p:nvSpPr>
          <p:cNvPr id="68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the Eradicator of the tyrants, </a:t>
            </a:r>
            <a:endParaRPr b="0" lang="en-US" sz="2800" spc="-1" strike="noStrike">
              <a:latin typeface="Arial"/>
            </a:endParaRPr>
          </a:p>
        </p:txBody>
      </p:sp>
      <p:sp>
        <p:nvSpPr>
          <p:cNvPr id="68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حمد ہے اللہ کی کہ وہ دھونسیوں کا زور توڑنے والا </a:t>
            </a:r>
            <a:endParaRPr b="0" lang="en-US" sz="4000" spc="-1" strike="noStrike">
              <a:latin typeface="Arial"/>
            </a:endParaRPr>
          </a:p>
        </p:txBody>
      </p:sp>
      <p:sp>
        <p:nvSpPr>
          <p:cNvPr id="68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अल्लाह की के</a:t>
            </a:r>
            <a:r>
              <a:rPr b="1" lang="en-US" sz="2400" spc="-1" strike="noStrike">
                <a:solidFill>
                  <a:srgbClr val="ffff00"/>
                </a:solidFill>
                <a:latin typeface="Arial"/>
              </a:rPr>
              <a:t>, </a:t>
            </a:r>
            <a:r>
              <a:rPr b="1" lang="hi-IN" sz="2400" spc="-1" strike="noStrike">
                <a:solidFill>
                  <a:srgbClr val="ffff00"/>
                </a:solidFill>
                <a:latin typeface="Arial"/>
                <a:cs typeface="Arial"/>
              </a:rPr>
              <a:t>वोह धौंसियों का ज़ोर तोड़ने वाला</a:t>
            </a:r>
            <a:r>
              <a:rPr b="1" lang="en-US" sz="2400" spc="-1" strike="noStrike">
                <a:solidFill>
                  <a:srgbClr val="ffff00"/>
                </a:solidFill>
                <a:latin typeface="Arial"/>
              </a:rPr>
              <a:t>, </a:t>
            </a:r>
            <a:endParaRPr b="0" lang="en-US" sz="2400" spc="-1" strike="noStrike">
              <a:latin typeface="Arial"/>
            </a:endParaRPr>
          </a:p>
        </p:txBody>
      </p:sp>
      <p:sp>
        <p:nvSpPr>
          <p:cNvPr id="68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8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مُبِيرِ الظَّالِمِينَ، </a:t>
            </a:r>
            <a:endParaRPr b="0" lang="en-US" sz="6600" spc="-1" strike="noStrike">
              <a:solidFill>
                <a:srgbClr val="ffffff"/>
              </a:solidFill>
              <a:latin typeface="Arial"/>
            </a:endParaRPr>
          </a:p>
        </p:txBody>
      </p:sp>
      <p:sp>
        <p:nvSpPr>
          <p:cNvPr id="68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Terminator of the unjust ones,</a:t>
            </a:r>
            <a:endParaRPr b="0" lang="en-US" sz="2800" spc="-1" strike="noStrike">
              <a:latin typeface="Arial"/>
            </a:endParaRPr>
          </a:p>
        </p:txBody>
      </p:sp>
      <p:sp>
        <p:nvSpPr>
          <p:cNvPr id="68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ظالموں کو برباد کرنے والا </a:t>
            </a:r>
            <a:endParaRPr b="0" lang="en-US" sz="4000" spc="-1" strike="noStrike">
              <a:latin typeface="Arial"/>
            </a:endParaRPr>
          </a:p>
        </p:txBody>
      </p:sp>
      <p:sp>
        <p:nvSpPr>
          <p:cNvPr id="68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जालिमों को बर्बाद करने वाला</a:t>
            </a:r>
            <a:r>
              <a:rPr b="1" lang="en-US" sz="2400" spc="-1" strike="noStrike">
                <a:solidFill>
                  <a:srgbClr val="ffff00"/>
                </a:solidFill>
                <a:latin typeface="Arial"/>
              </a:rPr>
              <a:t>, </a:t>
            </a:r>
            <a:endParaRPr b="0" lang="en-US" sz="2400" spc="-1" strike="noStrike">
              <a:latin typeface="Arial"/>
            </a:endParaRPr>
          </a:p>
        </p:txBody>
      </p:sp>
      <p:sp>
        <p:nvSpPr>
          <p:cNvPr id="68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9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مُدْرِكِ الْهَارِبِينَ، </a:t>
            </a:r>
            <a:endParaRPr b="0" lang="en-US" sz="6600" spc="-1" strike="noStrike">
              <a:solidFill>
                <a:srgbClr val="ffffff"/>
              </a:solidFill>
              <a:latin typeface="Arial"/>
            </a:endParaRPr>
          </a:p>
        </p:txBody>
      </p:sp>
      <p:sp>
        <p:nvSpPr>
          <p:cNvPr id="69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Catcher of the fugitives,</a:t>
            </a:r>
            <a:endParaRPr b="0" lang="en-US" sz="2800" spc="-1" strike="noStrike">
              <a:latin typeface="Arial"/>
            </a:endParaRPr>
          </a:p>
        </p:txBody>
      </p:sp>
      <p:sp>
        <p:nvSpPr>
          <p:cNvPr id="69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فریادیوں کو پہنچنے والا </a:t>
            </a:r>
            <a:endParaRPr b="0" lang="en-US" sz="4000" spc="-1" strike="noStrike">
              <a:latin typeface="Arial"/>
            </a:endParaRPr>
          </a:p>
        </p:txBody>
      </p:sp>
      <p:sp>
        <p:nvSpPr>
          <p:cNvPr id="69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फरयादियों को पहुँचने वाला </a:t>
            </a:r>
            <a:endParaRPr b="0" lang="en-US" sz="2400" spc="-1" strike="noStrike">
              <a:latin typeface="Arial"/>
            </a:endParaRPr>
          </a:p>
        </p:txBody>
      </p:sp>
      <p:sp>
        <p:nvSpPr>
          <p:cNvPr id="69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9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نَكَالِ الظَّالِمِينَ، </a:t>
            </a:r>
            <a:endParaRPr b="0" lang="en-US" sz="6600" spc="-1" strike="noStrike">
              <a:solidFill>
                <a:srgbClr val="ffffff"/>
              </a:solidFill>
              <a:latin typeface="Arial"/>
            </a:endParaRPr>
          </a:p>
        </p:txBody>
      </p:sp>
      <p:sp>
        <p:nvSpPr>
          <p:cNvPr id="69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Punisher of the unjust ones,</a:t>
            </a:r>
            <a:endParaRPr b="0" lang="en-US" sz="2800" spc="-1" strike="noStrike">
              <a:latin typeface="Arial"/>
            </a:endParaRPr>
          </a:p>
        </p:txBody>
      </p:sp>
      <p:sp>
        <p:nvSpPr>
          <p:cNvPr id="69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بے انصافوں کو سزا دینے والا ہے </a:t>
            </a:r>
            <a:endParaRPr b="0" lang="en-US" sz="4000" spc="-1" strike="noStrike">
              <a:latin typeface="Arial"/>
            </a:endParaRPr>
          </a:p>
        </p:txBody>
      </p:sp>
      <p:sp>
        <p:nvSpPr>
          <p:cNvPr id="70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बेइन्साफों को सज़ा देने वाला है</a:t>
            </a:r>
            <a:r>
              <a:rPr b="1" lang="en-US" sz="2400" spc="-1" strike="noStrike">
                <a:solidFill>
                  <a:srgbClr val="ffff00"/>
                </a:solidFill>
                <a:latin typeface="Arial"/>
              </a:rPr>
              <a:t>, </a:t>
            </a:r>
            <a:endParaRPr b="0" lang="en-US" sz="2400" spc="-1" strike="noStrike">
              <a:latin typeface="Arial"/>
            </a:endParaRPr>
          </a:p>
        </p:txBody>
      </p:sp>
      <p:sp>
        <p:nvSpPr>
          <p:cNvPr id="70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0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صَرِيخِ الْمُسْتَصْرِخِينَ، </a:t>
            </a:r>
            <a:endParaRPr b="0" lang="en-US" sz="6600" spc="-1" strike="noStrike">
              <a:solidFill>
                <a:srgbClr val="ffffff"/>
              </a:solidFill>
              <a:latin typeface="Arial"/>
            </a:endParaRPr>
          </a:p>
        </p:txBody>
      </p:sp>
      <p:sp>
        <p:nvSpPr>
          <p:cNvPr id="70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aide of the seekers of aid,</a:t>
            </a:r>
            <a:endParaRPr b="0" lang="en-US" sz="2800" spc="-1" strike="noStrike">
              <a:latin typeface="Arial"/>
            </a:endParaRPr>
          </a:p>
        </p:txBody>
      </p:sp>
      <p:sp>
        <p:nvSpPr>
          <p:cNvPr id="70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وہ دادخواہوں کا </a:t>
            </a:r>
            <a:endParaRPr b="0" lang="en-US" sz="4000" spc="-1" strike="noStrike">
              <a:latin typeface="Arial"/>
            </a:endParaRPr>
          </a:p>
        </p:txBody>
      </p:sp>
      <p:sp>
        <p:nvSpPr>
          <p:cNvPr id="70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वो दाद्खाहों का </a:t>
            </a:r>
            <a:endParaRPr b="0" lang="en-US" sz="2400" spc="-1" strike="noStrike">
              <a:latin typeface="Arial"/>
            </a:endParaRPr>
          </a:p>
        </p:txBody>
      </p:sp>
      <p:sp>
        <p:nvSpPr>
          <p:cNvPr id="70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0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مَوْضِعِ حَاجَاتِ الطَّالِبِينَ، </a:t>
            </a:r>
            <a:endParaRPr b="0" lang="en-US" sz="6600" spc="-1" strike="noStrike">
              <a:solidFill>
                <a:srgbClr val="ffffff"/>
              </a:solidFill>
              <a:latin typeface="Arial"/>
            </a:endParaRPr>
          </a:p>
        </p:txBody>
      </p:sp>
      <p:sp>
        <p:nvSpPr>
          <p:cNvPr id="71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Settler of the needs of the beseechers,</a:t>
            </a:r>
            <a:endParaRPr b="0" lang="en-US" sz="2800" spc="-1" strike="noStrike">
              <a:latin typeface="Arial"/>
            </a:endParaRPr>
          </a:p>
        </p:txBody>
      </p:sp>
      <p:sp>
        <p:nvSpPr>
          <p:cNvPr id="71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دادرس حاجات طلب کرنے والوں کا ٹھکانہ </a:t>
            </a:r>
            <a:endParaRPr b="0" lang="en-US" sz="4000" spc="-1" strike="noStrike">
              <a:latin typeface="Arial"/>
            </a:endParaRPr>
          </a:p>
        </p:txBody>
      </p:sp>
      <p:sp>
        <p:nvSpPr>
          <p:cNvPr id="71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दादरस हाजात तलब करने वालों का ठिकाना </a:t>
            </a:r>
            <a:endParaRPr b="0" lang="en-US" sz="2400" spc="-1" strike="noStrike">
              <a:latin typeface="Arial"/>
            </a:endParaRPr>
          </a:p>
        </p:txBody>
      </p:sp>
      <p:sp>
        <p:nvSpPr>
          <p:cNvPr id="71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1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مُعْتَمَدِ الْمُؤْمِنِينَ.</a:t>
            </a:r>
            <a:endParaRPr b="0" lang="en-US" sz="6600" spc="-1" strike="noStrike">
              <a:solidFill>
                <a:srgbClr val="ffffff"/>
              </a:solidFill>
              <a:latin typeface="Arial"/>
            </a:endParaRPr>
          </a:p>
        </p:txBody>
      </p:sp>
      <p:sp>
        <p:nvSpPr>
          <p:cNvPr id="71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support of the faithful believers.</a:t>
            </a:r>
            <a:endParaRPr b="0" lang="en-US" sz="2800" spc="-1" strike="noStrike">
              <a:latin typeface="Arial"/>
            </a:endParaRPr>
          </a:p>
        </p:txBody>
      </p:sp>
      <p:sp>
        <p:nvSpPr>
          <p:cNvPr id="71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مومنوں کی ٹیک ہے </a:t>
            </a:r>
            <a:endParaRPr b="0" lang="en-US" sz="4000" spc="-1" strike="noStrike">
              <a:latin typeface="Arial"/>
            </a:endParaRPr>
          </a:p>
        </p:txBody>
      </p:sp>
      <p:sp>
        <p:nvSpPr>
          <p:cNvPr id="71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मोमिनों की टेक है</a:t>
            </a:r>
            <a:r>
              <a:rPr b="1" lang="en-US" sz="2400" spc="-1" strike="noStrike">
                <a:solidFill>
                  <a:srgbClr val="ffff00"/>
                </a:solidFill>
                <a:latin typeface="Arial"/>
              </a:rPr>
              <a:t>, </a:t>
            </a:r>
            <a:endParaRPr b="0" lang="en-US" sz="2400" spc="-1" strike="noStrike">
              <a:latin typeface="Arial"/>
            </a:endParaRPr>
          </a:p>
        </p:txBody>
      </p:sp>
      <p:sp>
        <p:nvSpPr>
          <p:cNvPr id="71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2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الَّذِي مِنْ خَشْيَتِهِ تَرْعُدُ السَّمَاءُ وَسُكَّانُهَا،</a:t>
            </a:r>
            <a:endParaRPr b="0" lang="en-US" sz="6600" spc="-1" strike="noStrike">
              <a:solidFill>
                <a:srgbClr val="ffffff"/>
              </a:solidFill>
              <a:latin typeface="Arial"/>
            </a:endParaRPr>
          </a:p>
        </p:txBody>
      </p:sp>
      <p:sp>
        <p:nvSpPr>
          <p:cNvPr id="72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In His awe-inspiring fear the heavens and its dwellers tremble and shiver,</a:t>
            </a:r>
            <a:endParaRPr b="0" lang="en-US" sz="2800" spc="-1" strike="noStrike">
              <a:latin typeface="Arial"/>
            </a:endParaRPr>
          </a:p>
        </p:txBody>
      </p:sp>
      <p:sp>
        <p:nvSpPr>
          <p:cNvPr id="72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حمد ہے اس اللہ کی جس کے خوف سے آسمان اور آسمان والے لرزتے ہیں </a:t>
            </a:r>
            <a:endParaRPr b="0" lang="en-US" sz="4000" spc="-1" strike="noStrike">
              <a:latin typeface="Arial"/>
            </a:endParaRPr>
          </a:p>
        </p:txBody>
      </p:sp>
      <p:sp>
        <p:nvSpPr>
          <p:cNvPr id="72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इस अल्लाह की जिस के खौफ से आसमान और आसमान वाले लरज़ते हैं</a:t>
            </a:r>
            <a:r>
              <a:rPr b="1" lang="en-US" sz="2400" spc="-1" strike="noStrike">
                <a:solidFill>
                  <a:srgbClr val="ffff00"/>
                </a:solidFill>
                <a:latin typeface="Arial"/>
              </a:rPr>
              <a:t>, </a:t>
            </a:r>
            <a:endParaRPr b="0" lang="en-US" sz="2400" spc="-1" strike="noStrike">
              <a:latin typeface="Arial"/>
            </a:endParaRPr>
          </a:p>
        </p:txBody>
      </p:sp>
      <p:sp>
        <p:nvSpPr>
          <p:cNvPr id="72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2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وَتَرْجُفُ الأَرْضُ وَعُمَّارُهَا،</a:t>
            </a:r>
            <a:endParaRPr b="0" lang="en-US" sz="6600" spc="-1" strike="noStrike">
              <a:solidFill>
                <a:srgbClr val="ffffff"/>
              </a:solidFill>
              <a:latin typeface="Arial"/>
            </a:endParaRPr>
          </a:p>
        </p:txBody>
      </p:sp>
      <p:sp>
        <p:nvSpPr>
          <p:cNvPr id="72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earth and its inhabitants shake and quiver,</a:t>
            </a:r>
            <a:endParaRPr b="0" lang="en-US" sz="2800" spc="-1" strike="noStrike">
              <a:latin typeface="Arial"/>
            </a:endParaRPr>
          </a:p>
        </p:txBody>
      </p:sp>
      <p:sp>
        <p:nvSpPr>
          <p:cNvPr id="72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زمین اور اس کے آبادکار دہل جاتے ہیں</a:t>
            </a:r>
            <a:r>
              <a:rPr b="1" lang="en-US" sz="4000" spc="-1" strike="noStrike">
                <a:solidFill>
                  <a:srgbClr val="ffffff"/>
                </a:solidFill>
                <a:latin typeface="Alvi Nastaleeq"/>
              </a:rPr>
              <a:t> </a:t>
            </a:r>
            <a:endParaRPr b="0" lang="en-US" sz="4000" spc="-1" strike="noStrike">
              <a:latin typeface="Arial"/>
            </a:endParaRPr>
          </a:p>
        </p:txBody>
      </p:sp>
      <p:sp>
        <p:nvSpPr>
          <p:cNvPr id="73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ज़मीन और इसके आबकार दहल जाते हैं</a:t>
            </a:r>
            <a:r>
              <a:rPr b="1" lang="en-US" sz="2400" spc="-1" strike="noStrike">
                <a:solidFill>
                  <a:srgbClr val="ffff00"/>
                </a:solidFill>
                <a:latin typeface="Arial"/>
              </a:rPr>
              <a:t>, </a:t>
            </a:r>
            <a:endParaRPr b="0" lang="en-US" sz="2400" spc="-1" strike="noStrike">
              <a:latin typeface="Arial"/>
            </a:endParaRPr>
          </a:p>
        </p:txBody>
      </p:sp>
      <p:sp>
        <p:nvSpPr>
          <p:cNvPr id="73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3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وَتَمُوجُ الْبِحَارُ وَمَنْ يَسْبَحُ فِي غَمَرَاتِهَا،</a:t>
            </a:r>
            <a:endParaRPr b="0" lang="en-US" sz="6600" spc="-1" strike="noStrike">
              <a:solidFill>
                <a:srgbClr val="ffffff"/>
              </a:solidFill>
              <a:latin typeface="Arial"/>
            </a:endParaRPr>
          </a:p>
        </p:txBody>
      </p:sp>
      <p:sp>
        <p:nvSpPr>
          <p:cNvPr id="73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oceans and all that which float and swim in their waters flow together in excitement and tumult.</a:t>
            </a:r>
            <a:endParaRPr b="0" lang="en-US" sz="2800" spc="-1" strike="noStrike">
              <a:latin typeface="Arial"/>
            </a:endParaRPr>
          </a:p>
        </p:txBody>
      </p:sp>
      <p:sp>
        <p:nvSpPr>
          <p:cNvPr id="73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سمندر لرزتے ہیں اور وہ جو انکے پانیوں میں تیرتے ہیں </a:t>
            </a:r>
            <a:endParaRPr b="0" lang="en-US" sz="4000" spc="-1" strike="noStrike">
              <a:latin typeface="Arial"/>
            </a:endParaRPr>
          </a:p>
        </p:txBody>
      </p:sp>
      <p:sp>
        <p:nvSpPr>
          <p:cNvPr id="73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समुन्द्र लरज़ते हैं</a:t>
            </a:r>
            <a:r>
              <a:rPr b="1" lang="en-US" sz="2400" spc="-1" strike="noStrike">
                <a:solidFill>
                  <a:srgbClr val="ffff00"/>
                </a:solidFill>
                <a:latin typeface="Arial"/>
              </a:rPr>
              <a:t>, </a:t>
            </a:r>
            <a:r>
              <a:rPr b="1" lang="hi-IN" sz="2400" spc="-1" strike="noStrike">
                <a:solidFill>
                  <a:srgbClr val="ffff00"/>
                </a:solidFill>
                <a:latin typeface="Arial"/>
                <a:cs typeface="Arial"/>
              </a:rPr>
              <a:t>और वोह जो उनके पाँव में तैरते हैं</a:t>
            </a:r>
            <a:r>
              <a:rPr b="1" lang="en-US" sz="2400" spc="-1" strike="noStrike">
                <a:solidFill>
                  <a:srgbClr val="ffff00"/>
                </a:solidFill>
                <a:latin typeface="Arial"/>
              </a:rPr>
              <a:t>, </a:t>
            </a:r>
            <a:endParaRPr b="0" lang="en-US" sz="2400" spc="-1" strike="noStrike">
              <a:latin typeface="Arial"/>
            </a:endParaRPr>
          </a:p>
        </p:txBody>
      </p:sp>
      <p:sp>
        <p:nvSpPr>
          <p:cNvPr id="73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3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فَاسْمَعْ يَا سَمِيعُ مِدْحَتِي،</a:t>
            </a:r>
            <a:endParaRPr b="0" lang="en-US" sz="6600" spc="-1" strike="noStrike">
              <a:solidFill>
                <a:srgbClr val="ffffff"/>
              </a:solidFill>
              <a:latin typeface="Arial"/>
            </a:endParaRPr>
          </a:p>
        </p:txBody>
      </p:sp>
      <p:sp>
        <p:nvSpPr>
          <p:cNvPr id="14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So, listen, O the All-hearer, to my words of praise,</a:t>
            </a:r>
            <a:endParaRPr b="0" lang="en-US" sz="2800" spc="-1" strike="noStrike">
              <a:latin typeface="Arial"/>
            </a:endParaRPr>
          </a:p>
        </p:txBody>
      </p:sp>
      <p:sp>
        <p:nvSpPr>
          <p:cNvPr id="14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پس اے سننے والے یہ تعریف سن</a:t>
            </a:r>
            <a:endParaRPr b="0" lang="en-US" sz="4000" spc="-1" strike="noStrike">
              <a:latin typeface="Arial"/>
            </a:endParaRPr>
          </a:p>
        </p:txBody>
      </p:sp>
      <p:sp>
        <p:nvSpPr>
          <p:cNvPr id="14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बस ऐ सुनने वाले अपनी यह तारीफ सुन </a:t>
            </a:r>
            <a:endParaRPr b="0" lang="en-US" sz="2400" spc="-1" strike="noStrike">
              <a:latin typeface="Arial"/>
            </a:endParaRPr>
          </a:p>
        </p:txBody>
      </p:sp>
      <p:sp>
        <p:nvSpPr>
          <p:cNvPr id="14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5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الَّذِي هَدَانَا لِهذَا وَمَا كُنَّا لِنَهْتَدِيَ لَوْلا أَنْ هَدَانَا اللّهُ.</a:t>
            </a:r>
            <a:endParaRPr b="0" lang="en-US" sz="6600" spc="-1" strike="noStrike">
              <a:solidFill>
                <a:srgbClr val="ffffff"/>
              </a:solidFill>
              <a:latin typeface="Arial"/>
            </a:endParaRPr>
          </a:p>
        </p:txBody>
      </p:sp>
      <p:sp>
        <p:nvSpPr>
          <p:cNvPr id="74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Who has guided us to this. We could not truly have been led aright if Allāh had not guided us.</a:t>
            </a:r>
            <a:endParaRPr b="0" lang="en-US" sz="2800" spc="-1" strike="noStrike">
              <a:latin typeface="Arial"/>
            </a:endParaRPr>
          </a:p>
        </p:txBody>
      </p:sp>
      <p:sp>
        <p:nvSpPr>
          <p:cNvPr id="74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حمد ہے اللہ کی جس نے ہمیں یہ راہ ہدایت دکھائی</a:t>
            </a:r>
            <a:r>
              <a:rPr b="1" lang="en-US" sz="4000" spc="-1" strike="noStrike">
                <a:solidFill>
                  <a:srgbClr val="ffffff"/>
                </a:solidFill>
                <a:latin typeface="Alvi Nastaleeq"/>
              </a:rPr>
              <a:t> اور ہم ہرگز ہدایت نہ پاسکتے اگر اللہ تعالیٰ ہمیں ہدایت نہ فرماتا  </a:t>
            </a:r>
            <a:endParaRPr b="0" lang="en-US" sz="4000" spc="-1" strike="noStrike">
              <a:latin typeface="Arial"/>
            </a:endParaRPr>
          </a:p>
        </p:txBody>
      </p:sp>
      <p:sp>
        <p:nvSpPr>
          <p:cNvPr id="742" name="Rectangle 16"/>
          <p:cNvSpPr/>
          <p:nvPr/>
        </p:nvSpPr>
        <p:spPr>
          <a:xfrm>
            <a:off x="0" y="5029200"/>
            <a:ext cx="929592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अल्लाह की जिस ने हमें यह हिदायत की राहे रास्त दिखाई है</a:t>
            </a:r>
            <a:r>
              <a:rPr b="1" lang="en-US" sz="2400" spc="-1" strike="noStrike">
                <a:solidFill>
                  <a:srgbClr val="ffff00"/>
                </a:solidFill>
                <a:latin typeface="Arial"/>
              </a:rPr>
              <a:t>, </a:t>
            </a:r>
            <a:r>
              <a:rPr b="1" lang="hi-IN" sz="2400" spc="-1" strike="noStrike">
                <a:solidFill>
                  <a:srgbClr val="ffff00"/>
                </a:solidFill>
                <a:latin typeface="Arial"/>
                <a:cs typeface="Arial"/>
              </a:rPr>
              <a:t>और हम हरगिज़ हिदायत ना पा सकते अगर अल्लाह त</a:t>
            </a:r>
            <a:r>
              <a:rPr b="1" lang="en-US" sz="2400" spc="-1" strike="noStrike">
                <a:solidFill>
                  <a:srgbClr val="ffff00"/>
                </a:solidFill>
                <a:latin typeface="Arial"/>
              </a:rPr>
              <a:t>'</a:t>
            </a:r>
            <a:r>
              <a:rPr b="1" lang="hi-IN" sz="2400" spc="-1" strike="noStrike">
                <a:solidFill>
                  <a:srgbClr val="ffff00"/>
                </a:solidFill>
                <a:latin typeface="Arial"/>
                <a:cs typeface="Arial"/>
              </a:rPr>
              <a:t>आल़ा हमें हिदायत ना फरमाता</a:t>
            </a:r>
            <a:r>
              <a:rPr b="1" lang="en-US" sz="2400" spc="-1" strike="noStrike">
                <a:solidFill>
                  <a:srgbClr val="ffff00"/>
                </a:solidFill>
                <a:latin typeface="Arial"/>
              </a:rPr>
              <a:t>, </a:t>
            </a:r>
            <a:endParaRPr b="0" lang="en-US" sz="2400" spc="-1" strike="noStrike">
              <a:latin typeface="Arial"/>
            </a:endParaRPr>
          </a:p>
        </p:txBody>
      </p:sp>
      <p:sp>
        <p:nvSpPr>
          <p:cNvPr id="74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4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الَّذِي يَخْلُقُ وَلَمْ يُخْلَقْ،</a:t>
            </a:r>
            <a:endParaRPr b="0" lang="en-US" sz="6600" spc="-1" strike="noStrike">
              <a:solidFill>
                <a:srgbClr val="ffffff"/>
              </a:solidFill>
              <a:latin typeface="Arial"/>
            </a:endParaRPr>
          </a:p>
        </p:txBody>
      </p:sp>
      <p:sp>
        <p:nvSpPr>
          <p:cNvPr id="74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Who creates but He is not created;</a:t>
            </a:r>
            <a:endParaRPr b="0" lang="en-US" sz="2800" spc="-1" strike="noStrike">
              <a:latin typeface="Arial"/>
            </a:endParaRPr>
          </a:p>
        </p:txBody>
      </p:sp>
      <p:sp>
        <p:nvSpPr>
          <p:cNvPr id="74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حمد ہے اس اللہ کی جو خلق کرتا ہے</a:t>
            </a:r>
            <a:r>
              <a:rPr b="1" lang="en-US" sz="4000" spc="-1" strike="noStrike">
                <a:solidFill>
                  <a:srgbClr val="ffffff"/>
                </a:solidFill>
                <a:latin typeface="Alvi Nastaleeq"/>
              </a:rPr>
              <a:t> اور وہ مخلوق نہیں </a:t>
            </a:r>
            <a:endParaRPr b="0" lang="en-US" sz="4000" spc="-1" strike="noStrike">
              <a:latin typeface="Arial"/>
            </a:endParaRPr>
          </a:p>
        </p:txBody>
      </p:sp>
      <p:sp>
        <p:nvSpPr>
          <p:cNvPr id="74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इस अल्लाह की जो खलक करता है और वोह मखलूक नहीं</a:t>
            </a:r>
            <a:r>
              <a:rPr b="1" lang="en-US" sz="2400" spc="-1" strike="noStrike">
                <a:solidFill>
                  <a:srgbClr val="ffff00"/>
                </a:solidFill>
                <a:latin typeface="Arial"/>
              </a:rPr>
              <a:t>, </a:t>
            </a:r>
            <a:endParaRPr b="0" lang="en-US" sz="2400" spc="-1" strike="noStrike">
              <a:latin typeface="Arial"/>
            </a:endParaRPr>
          </a:p>
        </p:txBody>
      </p:sp>
      <p:sp>
        <p:nvSpPr>
          <p:cNvPr id="74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5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وَيَرْزُقُ وَلا يُرْزَقُ،</a:t>
            </a:r>
            <a:endParaRPr b="0" lang="en-US" sz="6600" spc="-1" strike="noStrike">
              <a:solidFill>
                <a:srgbClr val="ffffff"/>
              </a:solidFill>
              <a:latin typeface="Arial"/>
            </a:endParaRPr>
          </a:p>
        </p:txBody>
      </p:sp>
      <p:sp>
        <p:nvSpPr>
          <p:cNvPr id="75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He gives subsistence but He needs no provisions;</a:t>
            </a:r>
            <a:endParaRPr b="0" lang="en-US" sz="2800" spc="-1" strike="noStrike">
              <a:latin typeface="Arial"/>
            </a:endParaRPr>
          </a:p>
        </p:txBody>
      </p:sp>
      <p:sp>
        <p:nvSpPr>
          <p:cNvPr id="75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وہ رزق دیتا ہے اور وہ مرزوق نہیں </a:t>
            </a:r>
            <a:endParaRPr b="0" lang="en-US" sz="4000" spc="-1" strike="noStrike">
              <a:latin typeface="Arial"/>
            </a:endParaRPr>
          </a:p>
        </p:txBody>
      </p:sp>
      <p:sp>
        <p:nvSpPr>
          <p:cNvPr id="75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वो रिज्क़ देता है मर्ज़ूक नहीं</a:t>
            </a:r>
            <a:r>
              <a:rPr b="1" lang="en-US" sz="2400" spc="-1" strike="noStrike">
                <a:solidFill>
                  <a:srgbClr val="ffff00"/>
                </a:solidFill>
                <a:latin typeface="Arial"/>
              </a:rPr>
              <a:t>, </a:t>
            </a:r>
            <a:endParaRPr b="0" lang="en-US" sz="2400" spc="-1" strike="noStrike">
              <a:latin typeface="Arial"/>
            </a:endParaRPr>
          </a:p>
        </p:txBody>
      </p:sp>
      <p:sp>
        <p:nvSpPr>
          <p:cNvPr id="75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5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وَيُطْعِمُ وَلا يُطْعَمُ،</a:t>
            </a:r>
            <a:endParaRPr b="0" lang="en-US" sz="6600" spc="-1" strike="noStrike">
              <a:solidFill>
                <a:srgbClr val="ffffff"/>
              </a:solidFill>
              <a:latin typeface="Arial"/>
            </a:endParaRPr>
          </a:p>
        </p:txBody>
      </p:sp>
      <p:sp>
        <p:nvSpPr>
          <p:cNvPr id="75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He gives food to eat but He takes no nourishment,</a:t>
            </a:r>
            <a:endParaRPr b="0" lang="en-US" sz="2800" spc="-1" strike="noStrike">
              <a:latin typeface="Arial"/>
            </a:endParaRPr>
          </a:p>
        </p:txBody>
      </p:sp>
      <p:sp>
        <p:nvSpPr>
          <p:cNvPr id="75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وہ کھانا کھلاتا ہے اور کھاتا نہیں </a:t>
            </a:r>
            <a:endParaRPr b="0" lang="en-US" sz="4000" spc="-1" strike="noStrike">
              <a:latin typeface="Arial"/>
            </a:endParaRPr>
          </a:p>
        </p:txBody>
      </p:sp>
      <p:sp>
        <p:nvSpPr>
          <p:cNvPr id="76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वोह खाना खिलाता है और खाता नहीं</a:t>
            </a:r>
            <a:r>
              <a:rPr b="1" lang="en-US" sz="2400" spc="-1" strike="noStrike">
                <a:solidFill>
                  <a:srgbClr val="ffff00"/>
                </a:solidFill>
                <a:latin typeface="Arial"/>
              </a:rPr>
              <a:t>, </a:t>
            </a:r>
            <a:endParaRPr b="0" lang="en-US" sz="2400" spc="-1" strike="noStrike">
              <a:latin typeface="Arial"/>
            </a:endParaRPr>
          </a:p>
        </p:txBody>
      </p:sp>
      <p:sp>
        <p:nvSpPr>
          <p:cNvPr id="76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6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وَيُمِيتُ الأَحْيَاءَ،</a:t>
            </a:r>
            <a:endParaRPr b="0" lang="en-US" sz="6600" spc="-1" strike="noStrike">
              <a:solidFill>
                <a:srgbClr val="ffffff"/>
              </a:solidFill>
              <a:latin typeface="Arial"/>
            </a:endParaRPr>
          </a:p>
        </p:txBody>
      </p:sp>
      <p:sp>
        <p:nvSpPr>
          <p:cNvPr id="76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He makes the living dead</a:t>
            </a:r>
            <a:endParaRPr b="0" lang="en-US" sz="2800" spc="-1" strike="noStrike">
              <a:latin typeface="Arial"/>
            </a:endParaRPr>
          </a:p>
        </p:txBody>
      </p:sp>
      <p:sp>
        <p:nvSpPr>
          <p:cNvPr id="76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وہ زندوں کو مارتاہے</a:t>
            </a:r>
            <a:endParaRPr b="0" lang="en-US" sz="4000" spc="-1" strike="noStrike">
              <a:latin typeface="Arial"/>
            </a:endParaRPr>
          </a:p>
        </p:txBody>
      </p:sp>
      <p:sp>
        <p:nvSpPr>
          <p:cNvPr id="76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वोह जिन्दों को मारता है </a:t>
            </a:r>
            <a:endParaRPr b="0" lang="en-US" sz="2400" spc="-1" strike="noStrike">
              <a:latin typeface="Arial"/>
            </a:endParaRPr>
          </a:p>
        </p:txBody>
      </p:sp>
      <p:sp>
        <p:nvSpPr>
          <p:cNvPr id="76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6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وَيُحْيِي الْمَوْتَى،</a:t>
            </a:r>
            <a:endParaRPr b="0" lang="en-US" sz="6600" spc="-1" strike="noStrike">
              <a:solidFill>
                <a:srgbClr val="ffffff"/>
              </a:solidFill>
              <a:latin typeface="Arial"/>
            </a:endParaRPr>
          </a:p>
        </p:txBody>
      </p:sp>
      <p:sp>
        <p:nvSpPr>
          <p:cNvPr id="77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He brings the dead to life,</a:t>
            </a:r>
            <a:endParaRPr b="0" lang="en-US" sz="2800" spc="-1" strike="noStrike">
              <a:latin typeface="Arial"/>
            </a:endParaRPr>
          </a:p>
        </p:txBody>
      </p:sp>
      <p:sp>
        <p:nvSpPr>
          <p:cNvPr id="77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مردوں کو زندہ کرتا ہے</a:t>
            </a:r>
            <a:endParaRPr b="0" lang="en-US" sz="4000" spc="-1" strike="noStrike">
              <a:latin typeface="Arial"/>
            </a:endParaRPr>
          </a:p>
        </p:txBody>
      </p:sp>
      <p:sp>
        <p:nvSpPr>
          <p:cNvPr id="77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मरे हुओं को ज़िंदा करता है</a:t>
            </a:r>
            <a:r>
              <a:rPr b="1" lang="en-US" sz="2400" spc="-1" strike="noStrike">
                <a:solidFill>
                  <a:srgbClr val="ffff00"/>
                </a:solidFill>
                <a:latin typeface="Arial"/>
              </a:rPr>
              <a:t>, </a:t>
            </a:r>
            <a:endParaRPr b="0" lang="en-US" sz="2400" spc="-1" strike="noStrike">
              <a:latin typeface="Arial"/>
            </a:endParaRPr>
          </a:p>
        </p:txBody>
      </p:sp>
      <p:sp>
        <p:nvSpPr>
          <p:cNvPr id="77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7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وَهُوَ حَيٌّ لا يَمُوتُ،</a:t>
            </a:r>
            <a:endParaRPr b="0" lang="en-US" sz="6600" spc="-1" strike="noStrike">
              <a:solidFill>
                <a:srgbClr val="ffffff"/>
              </a:solidFill>
              <a:latin typeface="Arial"/>
            </a:endParaRPr>
          </a:p>
        </p:txBody>
      </p:sp>
      <p:sp>
        <p:nvSpPr>
          <p:cNvPr id="77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But He is the Everliving, there is no death for Him,</a:t>
            </a:r>
            <a:endParaRPr b="0" lang="en-US" sz="2800" spc="-1" strike="noStrike">
              <a:latin typeface="Arial"/>
            </a:endParaRPr>
          </a:p>
        </p:txBody>
      </p:sp>
      <p:sp>
        <p:nvSpPr>
          <p:cNvPr id="77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وہ ایسا زندہ ہے جسے موت نہیں</a:t>
            </a:r>
            <a:endParaRPr b="0" lang="en-US" sz="4000" spc="-1" strike="noStrike">
              <a:latin typeface="Arial"/>
            </a:endParaRPr>
          </a:p>
        </p:txBody>
      </p:sp>
      <p:sp>
        <p:nvSpPr>
          <p:cNvPr id="77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वोह ऐसा ज़िंदा हैजिसे मौत नहीं</a:t>
            </a:r>
            <a:r>
              <a:rPr b="1" lang="en-US" sz="2400" spc="-1" strike="noStrike">
                <a:solidFill>
                  <a:srgbClr val="ffff00"/>
                </a:solidFill>
                <a:latin typeface="Arial"/>
              </a:rPr>
              <a:t>, </a:t>
            </a:r>
            <a:endParaRPr b="0" lang="en-US" sz="2400" spc="-1" strike="noStrike">
              <a:latin typeface="Arial"/>
            </a:endParaRPr>
          </a:p>
        </p:txBody>
      </p:sp>
      <p:sp>
        <p:nvSpPr>
          <p:cNvPr id="77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8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بِيَدِهِ الْخَيْرُ،</a:t>
            </a:r>
            <a:endParaRPr b="0" lang="en-US" sz="6600" spc="-1" strike="noStrike">
              <a:solidFill>
                <a:srgbClr val="ffffff"/>
              </a:solidFill>
              <a:latin typeface="Arial"/>
            </a:endParaRPr>
          </a:p>
        </p:txBody>
      </p:sp>
      <p:sp>
        <p:nvSpPr>
          <p:cNvPr id="78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in His hands is all the good,</a:t>
            </a:r>
            <a:endParaRPr b="0" lang="en-US" sz="2800" spc="-1" strike="noStrike">
              <a:latin typeface="Arial"/>
            </a:endParaRPr>
          </a:p>
        </p:txBody>
      </p:sp>
      <p:sp>
        <p:nvSpPr>
          <p:cNvPr id="78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بھلائی اسیکے ہاتھ میں ہے</a:t>
            </a:r>
            <a:endParaRPr b="0" lang="en-US" sz="4000" spc="-1" strike="noStrike">
              <a:latin typeface="Arial"/>
            </a:endParaRPr>
          </a:p>
        </p:txBody>
      </p:sp>
      <p:sp>
        <p:nvSpPr>
          <p:cNvPr id="78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भलाई इसी के हाथ में है </a:t>
            </a:r>
            <a:endParaRPr b="0" lang="en-US" sz="2400" spc="-1" strike="noStrike">
              <a:latin typeface="Arial"/>
            </a:endParaRPr>
          </a:p>
        </p:txBody>
      </p:sp>
      <p:sp>
        <p:nvSpPr>
          <p:cNvPr id="78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8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وَهُوَ عَلَى كُلِّ شَيْءٍ قَدِيرٌ.</a:t>
            </a:r>
            <a:endParaRPr b="0" lang="en-US" sz="6600" spc="-1" strike="noStrike">
              <a:solidFill>
                <a:srgbClr val="ffffff"/>
              </a:solidFill>
              <a:latin typeface="Arial"/>
            </a:endParaRPr>
          </a:p>
        </p:txBody>
      </p:sp>
      <p:sp>
        <p:nvSpPr>
          <p:cNvPr id="78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He is able to do all things.</a:t>
            </a:r>
            <a:endParaRPr b="0" lang="en-US" sz="2800" spc="-1" strike="noStrike">
              <a:latin typeface="Arial"/>
            </a:endParaRPr>
          </a:p>
        </p:txBody>
      </p:sp>
      <p:sp>
        <p:nvSpPr>
          <p:cNvPr id="78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وہ ہرچیز پر قدرت رکھتا ہے</a:t>
            </a:r>
            <a:endParaRPr b="0" lang="en-US" sz="4000" spc="-1" strike="noStrike">
              <a:latin typeface="Arial"/>
            </a:endParaRPr>
          </a:p>
        </p:txBody>
      </p:sp>
      <p:sp>
        <p:nvSpPr>
          <p:cNvPr id="79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वोह हर चीज़ पर कुदरत रखता है</a:t>
            </a:r>
            <a:r>
              <a:rPr b="1" lang="en-US" sz="2400" spc="-1" strike="noStrike">
                <a:solidFill>
                  <a:srgbClr val="ffff00"/>
                </a:solidFill>
                <a:latin typeface="Arial"/>
              </a:rPr>
              <a:t>, </a:t>
            </a:r>
            <a:endParaRPr b="0" lang="en-US" sz="2400" spc="-1" strike="noStrike">
              <a:latin typeface="Arial"/>
            </a:endParaRPr>
          </a:p>
        </p:txBody>
      </p:sp>
      <p:sp>
        <p:nvSpPr>
          <p:cNvPr id="79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9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صَلِّ عَلَى مُحَمَّدٍ عَبْدِكَ وَرَسُولِكَ</a:t>
            </a:r>
            <a:endParaRPr b="0" lang="en-US" sz="6600" spc="-1" strike="noStrike">
              <a:solidFill>
                <a:srgbClr val="ffffff"/>
              </a:solidFill>
              <a:latin typeface="Arial"/>
            </a:endParaRPr>
          </a:p>
        </p:txBody>
      </p:sp>
      <p:sp>
        <p:nvSpPr>
          <p:cNvPr id="79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(please do) send blessings on Muhammad, Your servant and Messenger,</a:t>
            </a:r>
            <a:endParaRPr b="0" lang="en-US" sz="2800" spc="-1" strike="noStrike">
              <a:latin typeface="Arial"/>
            </a:endParaRPr>
          </a:p>
        </p:txBody>
      </p:sp>
      <p:sp>
        <p:nvSpPr>
          <p:cNvPr id="79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معبود! اپنی حضرت محمد پر رحمت نازل فرما</a:t>
            </a:r>
            <a:r>
              <a:rPr b="1" lang="en-US" sz="4000" spc="-1" strike="noStrike">
                <a:solidFill>
                  <a:srgbClr val="ffffff"/>
                </a:solidFill>
                <a:latin typeface="Alvi Nastaleeq"/>
              </a:rPr>
              <a:t> جو تیرے بندے تیرے رسول </a:t>
            </a:r>
            <a:endParaRPr b="0" lang="en-US" sz="4000" spc="-1" strike="noStrike">
              <a:latin typeface="Arial"/>
            </a:endParaRPr>
          </a:p>
        </p:txBody>
      </p:sp>
      <p:sp>
        <p:nvSpPr>
          <p:cNvPr id="79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 </a:t>
            </a:r>
            <a:r>
              <a:rPr b="1" lang="en-US" sz="2400" spc="-1" strike="noStrike">
                <a:solidFill>
                  <a:srgbClr val="ffff00"/>
                </a:solidFill>
                <a:latin typeface="Arial"/>
              </a:rPr>
              <a:t>! </a:t>
            </a:r>
            <a:r>
              <a:rPr b="1" lang="hi-IN" sz="2400" spc="-1" strike="noStrike">
                <a:solidFill>
                  <a:srgbClr val="ffff00"/>
                </a:solidFill>
                <a:latin typeface="Arial"/>
                <a:cs typeface="Arial"/>
              </a:rPr>
              <a:t>अपनी रहमत हज़रत मुहम्मद </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 </a:t>
            </a:r>
            <a:r>
              <a:rPr b="1" lang="hi-IN" sz="2400" spc="-1" strike="noStrike">
                <a:solidFill>
                  <a:srgbClr val="ffff00"/>
                </a:solidFill>
                <a:latin typeface="Arial"/>
                <a:cs typeface="Arial"/>
              </a:rPr>
              <a:t>पर नाज़िल फर्मा जो तेरे बन्दे</a:t>
            </a:r>
            <a:r>
              <a:rPr b="1" lang="en-US" sz="2400" spc="-1" strike="noStrike">
                <a:solidFill>
                  <a:srgbClr val="ffff00"/>
                </a:solidFill>
                <a:latin typeface="Arial"/>
              </a:rPr>
              <a:t>, </a:t>
            </a:r>
            <a:r>
              <a:rPr b="1" lang="hi-IN" sz="2400" spc="-1" strike="noStrike">
                <a:solidFill>
                  <a:srgbClr val="ffff00"/>
                </a:solidFill>
                <a:latin typeface="Arial"/>
                <a:cs typeface="Arial"/>
              </a:rPr>
              <a:t>तेरे रसूल</a:t>
            </a:r>
            <a:r>
              <a:rPr b="1" lang="en-US" sz="2400" spc="-1" strike="noStrike">
                <a:solidFill>
                  <a:srgbClr val="ffff00"/>
                </a:solidFill>
                <a:latin typeface="Arial"/>
              </a:rPr>
              <a:t>, </a:t>
            </a:r>
            <a:endParaRPr b="0" lang="en-US" sz="2400" spc="-1" strike="noStrike">
              <a:latin typeface="Arial"/>
            </a:endParaRPr>
          </a:p>
        </p:txBody>
      </p:sp>
      <p:sp>
        <p:nvSpPr>
          <p:cNvPr id="79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79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وَأَجِبْ يَا رَحِيمُ دَعْوَتِي،</a:t>
            </a:r>
            <a:endParaRPr b="0" lang="en-US" sz="6600" spc="-1" strike="noStrike">
              <a:solidFill>
                <a:srgbClr val="ffffff"/>
              </a:solidFill>
              <a:latin typeface="Arial"/>
            </a:endParaRPr>
          </a:p>
        </p:txBody>
      </p:sp>
      <p:sp>
        <p:nvSpPr>
          <p:cNvPr id="15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please reply my prayer; O the All-merciful.</a:t>
            </a:r>
            <a:endParaRPr b="0" lang="en-US" sz="2800" spc="-1" strike="noStrike">
              <a:latin typeface="Arial"/>
            </a:endParaRPr>
          </a:p>
        </p:txBody>
      </p:sp>
      <p:sp>
        <p:nvSpPr>
          <p:cNvPr id="15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اے مہربان میری دعا قبول فرما </a:t>
            </a:r>
            <a:endParaRPr b="0" lang="en-US" sz="4000" spc="-1" strike="noStrike">
              <a:latin typeface="Arial"/>
            </a:endParaRPr>
          </a:p>
        </p:txBody>
      </p:sp>
      <p:sp>
        <p:nvSpPr>
          <p:cNvPr id="15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ऐ मेहरबान मेरी दुआ कबूल फरमा</a:t>
            </a:r>
            <a:r>
              <a:rPr b="1" lang="en-US" sz="2400" spc="-1" strike="noStrike">
                <a:solidFill>
                  <a:srgbClr val="ffff00"/>
                </a:solidFill>
                <a:latin typeface="Arial"/>
              </a:rPr>
              <a:t>. </a:t>
            </a:r>
            <a:endParaRPr b="0" lang="en-US" sz="2400" spc="-1" strike="noStrike">
              <a:latin typeface="Arial"/>
            </a:endParaRPr>
          </a:p>
        </p:txBody>
      </p:sp>
      <p:sp>
        <p:nvSpPr>
          <p:cNvPr id="15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5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وَأَمِينِكَ وَصَفِيِّكَ وَحَبِيبِكَ</a:t>
            </a:r>
            <a:endParaRPr b="0" lang="en-US" sz="6600" spc="-1" strike="noStrike">
              <a:solidFill>
                <a:srgbClr val="ffffff"/>
              </a:solidFill>
              <a:latin typeface="Arial"/>
            </a:endParaRPr>
          </a:p>
        </p:txBody>
      </p:sp>
      <p:sp>
        <p:nvSpPr>
          <p:cNvPr id="80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Your confidant, friend, and beloved intimate,</a:t>
            </a:r>
            <a:endParaRPr b="0" lang="en-US" sz="2800" spc="-1" strike="noStrike">
              <a:latin typeface="Arial"/>
            </a:endParaRPr>
          </a:p>
        </p:txBody>
      </p:sp>
      <p:sp>
        <p:nvSpPr>
          <p:cNvPr id="80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تیرے امانتدار تیرے برگزیدہ تیرے حبیب</a:t>
            </a:r>
            <a:endParaRPr b="0" lang="en-US" sz="4000" spc="-1" strike="noStrike">
              <a:latin typeface="Arial"/>
            </a:endParaRPr>
          </a:p>
        </p:txBody>
      </p:sp>
      <p:sp>
        <p:nvSpPr>
          <p:cNvPr id="80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तेरे अमानतदार</a:t>
            </a:r>
            <a:r>
              <a:rPr b="1" lang="en-US" sz="2400" spc="-1" strike="noStrike">
                <a:solidFill>
                  <a:srgbClr val="ffff00"/>
                </a:solidFill>
                <a:latin typeface="Arial"/>
              </a:rPr>
              <a:t>, </a:t>
            </a:r>
            <a:r>
              <a:rPr b="1" lang="hi-IN" sz="2400" spc="-1" strike="noStrike">
                <a:solidFill>
                  <a:srgbClr val="ffff00"/>
                </a:solidFill>
                <a:latin typeface="Arial"/>
                <a:cs typeface="Arial"/>
              </a:rPr>
              <a:t>तेरे बर्गाजीदाह</a:t>
            </a:r>
            <a:r>
              <a:rPr b="1" lang="en-US" sz="2400" spc="-1" strike="noStrike">
                <a:solidFill>
                  <a:srgbClr val="ffff00"/>
                </a:solidFill>
                <a:latin typeface="Arial"/>
              </a:rPr>
              <a:t>, </a:t>
            </a:r>
            <a:r>
              <a:rPr b="1" lang="hi-IN" sz="2400" spc="-1" strike="noStrike">
                <a:solidFill>
                  <a:srgbClr val="ffff00"/>
                </a:solidFill>
                <a:latin typeface="Arial"/>
                <a:cs typeface="Arial"/>
              </a:rPr>
              <a:t>तेरे हबीब</a:t>
            </a:r>
            <a:r>
              <a:rPr b="1" lang="en-US" sz="2400" spc="-1" strike="noStrike">
                <a:solidFill>
                  <a:srgbClr val="ffff00"/>
                </a:solidFill>
                <a:latin typeface="Arial"/>
              </a:rPr>
              <a:t>,</a:t>
            </a:r>
            <a:endParaRPr b="0" lang="en-US" sz="2400" spc="-1" strike="noStrike">
              <a:latin typeface="Arial"/>
            </a:endParaRPr>
          </a:p>
        </p:txBody>
      </p:sp>
      <p:sp>
        <p:nvSpPr>
          <p:cNvPr id="80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0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وَخِيَرَتِكَ مِنْ خَلْقِكَ،</a:t>
            </a:r>
            <a:endParaRPr b="0" lang="en-US" sz="6600" spc="-1" strike="noStrike">
              <a:solidFill>
                <a:srgbClr val="ffffff"/>
              </a:solidFill>
              <a:latin typeface="Arial"/>
            </a:endParaRPr>
          </a:p>
        </p:txBody>
      </p:sp>
      <p:sp>
        <p:nvSpPr>
          <p:cNvPr id="80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choicest of Your created beings,</a:t>
            </a:r>
            <a:endParaRPr b="0" lang="en-US" sz="2800" spc="-1" strike="noStrike">
              <a:latin typeface="Arial"/>
            </a:endParaRPr>
          </a:p>
        </p:txBody>
      </p:sp>
      <p:sp>
        <p:nvSpPr>
          <p:cNvPr id="80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تیری مخلوق میں سے تیرے پسندیدہ ہیں</a:t>
            </a:r>
            <a:endParaRPr b="0" lang="en-US" sz="4000" spc="-1" strike="noStrike">
              <a:latin typeface="Arial"/>
            </a:endParaRPr>
          </a:p>
        </p:txBody>
      </p:sp>
      <p:sp>
        <p:nvSpPr>
          <p:cNvPr id="80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तेरे मखलूक में से सब से पसंदीदा हैं</a:t>
            </a:r>
            <a:r>
              <a:rPr b="1" lang="en-US" sz="2400" spc="-1" strike="noStrike">
                <a:solidFill>
                  <a:srgbClr val="ffff00"/>
                </a:solidFill>
                <a:latin typeface="Arial"/>
              </a:rPr>
              <a:t>, </a:t>
            </a:r>
            <a:endParaRPr b="0" lang="en-US" sz="2400" spc="-1" strike="noStrike">
              <a:latin typeface="Arial"/>
            </a:endParaRPr>
          </a:p>
        </p:txBody>
      </p:sp>
      <p:sp>
        <p:nvSpPr>
          <p:cNvPr id="80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1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وَحَافِظِ سِرِّكَ،</a:t>
            </a:r>
            <a:endParaRPr b="0" lang="en-US" sz="6600" spc="-1" strike="noStrike">
              <a:solidFill>
                <a:srgbClr val="ffffff"/>
              </a:solidFill>
              <a:latin typeface="Arial"/>
            </a:endParaRPr>
          </a:p>
        </p:txBody>
      </p:sp>
      <p:sp>
        <p:nvSpPr>
          <p:cNvPr id="81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bearer of Your sacraments,</a:t>
            </a:r>
            <a:endParaRPr b="0" lang="en-US" sz="2800" spc="-1" strike="noStrike">
              <a:latin typeface="Arial"/>
            </a:endParaRPr>
          </a:p>
        </p:txBody>
      </p:sp>
      <p:sp>
        <p:nvSpPr>
          <p:cNvPr id="813" name="Rectangle 15"/>
          <p:cNvSpPr/>
          <p:nvPr/>
        </p:nvSpPr>
        <p:spPr>
          <a:xfrm>
            <a:off x="228600" y="403848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تیرے راز کے پاسدار ہیں</a:t>
            </a:r>
            <a:endParaRPr b="0" lang="en-US" sz="4000" spc="-1" strike="noStrike">
              <a:latin typeface="Arial"/>
            </a:endParaRPr>
          </a:p>
        </p:txBody>
      </p:sp>
      <p:sp>
        <p:nvSpPr>
          <p:cNvPr id="81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तेरे राज़ के पासदार हैं </a:t>
            </a:r>
            <a:endParaRPr b="0" lang="en-US" sz="2400" spc="-1" strike="noStrike">
              <a:latin typeface="Arial"/>
            </a:endParaRPr>
          </a:p>
        </p:txBody>
      </p:sp>
      <p:sp>
        <p:nvSpPr>
          <p:cNvPr id="81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1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وَمُبَلِّغِ رِسَالاتِكَ</a:t>
            </a:r>
            <a:endParaRPr b="0" lang="en-US" sz="6600" spc="-1" strike="noStrike">
              <a:solidFill>
                <a:srgbClr val="ffffff"/>
              </a:solidFill>
              <a:latin typeface="Arial"/>
            </a:endParaRPr>
          </a:p>
        </p:txBody>
      </p:sp>
      <p:sp>
        <p:nvSpPr>
          <p:cNvPr id="81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quotient of Your Messengers,</a:t>
            </a:r>
            <a:endParaRPr b="0" lang="en-US" sz="2800" spc="-1" strike="noStrike">
              <a:latin typeface="Arial"/>
            </a:endParaRPr>
          </a:p>
        </p:txBody>
      </p:sp>
      <p:sp>
        <p:nvSpPr>
          <p:cNvPr id="81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تیرے پیغاموں کے پہنچانے والے ہیں</a:t>
            </a:r>
            <a:endParaRPr b="0" lang="en-US" sz="4000" spc="-1" strike="noStrike">
              <a:latin typeface="Arial"/>
            </a:endParaRPr>
          </a:p>
        </p:txBody>
      </p:sp>
      <p:sp>
        <p:nvSpPr>
          <p:cNvPr id="82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तेरे पैगामों को पहुंचाने वाले हैं</a:t>
            </a:r>
            <a:r>
              <a:rPr b="1" lang="en-US" sz="2400" spc="-1" strike="noStrike">
                <a:solidFill>
                  <a:srgbClr val="ffff00"/>
                </a:solidFill>
                <a:latin typeface="Arial"/>
              </a:rPr>
              <a:t>,</a:t>
            </a:r>
            <a:endParaRPr b="0" lang="en-US" sz="2400" spc="-1" strike="noStrike">
              <a:latin typeface="Arial"/>
            </a:endParaRPr>
          </a:p>
        </p:txBody>
      </p:sp>
      <p:sp>
        <p:nvSpPr>
          <p:cNvPr id="82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2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أَفْضَلَ وَأَحْسَنَ وَأَجْمَلَ</a:t>
            </a:r>
            <a:endParaRPr b="0" lang="en-US" sz="6600" spc="-1" strike="noStrike">
              <a:solidFill>
                <a:srgbClr val="ffffff"/>
              </a:solidFill>
              <a:latin typeface="Arial"/>
            </a:endParaRPr>
          </a:p>
        </p:txBody>
      </p:sp>
      <p:sp>
        <p:nvSpPr>
          <p:cNvPr id="82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With the most superior, the most exquisite, the most handsomer,</a:t>
            </a:r>
            <a:endParaRPr b="0" lang="en-US" sz="2800" spc="-1" strike="noStrike">
              <a:latin typeface="Arial"/>
            </a:endParaRPr>
          </a:p>
        </p:txBody>
      </p:sp>
      <p:sp>
        <p:nvSpPr>
          <p:cNvPr id="82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ان پر رحمت کر بہترین نیکوترین زیباترین</a:t>
            </a:r>
            <a:endParaRPr b="0" lang="en-US" sz="4000" spc="-1" strike="noStrike">
              <a:latin typeface="Arial"/>
            </a:endParaRPr>
          </a:p>
        </p:txBody>
      </p:sp>
      <p:sp>
        <p:nvSpPr>
          <p:cNvPr id="82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इन पर रहमत कर</a:t>
            </a:r>
            <a:r>
              <a:rPr b="1" lang="en-US" sz="2400" spc="-1" strike="noStrike">
                <a:solidFill>
                  <a:srgbClr val="ffff00"/>
                </a:solidFill>
                <a:latin typeface="Arial"/>
              </a:rPr>
              <a:t>, </a:t>
            </a:r>
            <a:r>
              <a:rPr b="1" lang="hi-IN" sz="2400" spc="-1" strike="noStrike">
                <a:solidFill>
                  <a:srgbClr val="ffff00"/>
                </a:solidFill>
                <a:latin typeface="Arial"/>
                <a:cs typeface="Arial"/>
              </a:rPr>
              <a:t>बेहतरीन</a:t>
            </a:r>
            <a:r>
              <a:rPr b="1" lang="en-US" sz="2400" spc="-1" strike="noStrike">
                <a:solidFill>
                  <a:srgbClr val="ffff00"/>
                </a:solidFill>
                <a:latin typeface="Arial"/>
              </a:rPr>
              <a:t>, </a:t>
            </a:r>
            <a:r>
              <a:rPr b="1" lang="hi-IN" sz="2400" spc="-1" strike="noStrike">
                <a:solidFill>
                  <a:srgbClr val="ffff00"/>
                </a:solidFill>
                <a:latin typeface="Arial"/>
                <a:cs typeface="Arial"/>
              </a:rPr>
              <a:t>नेकोतरीन ज़ेबातारीन</a:t>
            </a:r>
            <a:r>
              <a:rPr b="1" lang="en-US" sz="2400" spc="-1" strike="noStrike">
                <a:solidFill>
                  <a:srgbClr val="ffff00"/>
                </a:solidFill>
                <a:latin typeface="Arial"/>
              </a:rPr>
              <a:t>, </a:t>
            </a:r>
            <a:endParaRPr b="0" lang="en-US" sz="2400" spc="-1" strike="noStrike">
              <a:latin typeface="Arial"/>
            </a:endParaRPr>
          </a:p>
        </p:txBody>
      </p:sp>
      <p:sp>
        <p:nvSpPr>
          <p:cNvPr id="82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2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وَأَكْمَلَ وَأَزْكَى وَأَنْمَى</a:t>
            </a:r>
            <a:endParaRPr b="0" lang="en-US" sz="6600" spc="-1" strike="noStrike">
              <a:solidFill>
                <a:srgbClr val="ffffff"/>
              </a:solidFill>
              <a:latin typeface="Arial"/>
            </a:endParaRPr>
          </a:p>
        </p:txBody>
      </p:sp>
      <p:sp>
        <p:nvSpPr>
          <p:cNvPr id="83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most perfect, the most upright, the most prospering,</a:t>
            </a:r>
            <a:endParaRPr b="0" lang="en-US" sz="2800" spc="-1" strike="noStrike">
              <a:latin typeface="Arial"/>
            </a:endParaRPr>
          </a:p>
        </p:txBody>
      </p:sp>
      <p:sp>
        <p:nvSpPr>
          <p:cNvPr id="83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کامل ترین روئیدہ ترین پاکیزہ ترین</a:t>
            </a:r>
            <a:endParaRPr b="0" lang="en-US" sz="4000" spc="-1" strike="noStrike">
              <a:latin typeface="Arial"/>
            </a:endParaRPr>
          </a:p>
        </p:txBody>
      </p:sp>
      <p:sp>
        <p:nvSpPr>
          <p:cNvPr id="83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कामिल्तारीन</a:t>
            </a:r>
            <a:r>
              <a:rPr b="1" lang="en-US" sz="2400" spc="-1" strike="noStrike">
                <a:solidFill>
                  <a:srgbClr val="ffff00"/>
                </a:solidFill>
                <a:latin typeface="Arial"/>
              </a:rPr>
              <a:t>, </a:t>
            </a:r>
            <a:r>
              <a:rPr b="1" lang="hi-IN" sz="2400" spc="-1" strike="noStrike">
                <a:solidFill>
                  <a:srgbClr val="ffff00"/>
                </a:solidFill>
                <a:latin typeface="Arial"/>
                <a:cs typeface="Arial"/>
              </a:rPr>
              <a:t>रू</a:t>
            </a:r>
            <a:r>
              <a:rPr b="1" lang="en-US" sz="2400" spc="-1" strike="noStrike">
                <a:solidFill>
                  <a:srgbClr val="ffff00"/>
                </a:solidFill>
                <a:latin typeface="Arial"/>
              </a:rPr>
              <a:t>-</a:t>
            </a:r>
            <a:r>
              <a:rPr b="1" lang="hi-IN" sz="2400" spc="-1" strike="noStrike">
                <a:solidFill>
                  <a:srgbClr val="ffff00"/>
                </a:solidFill>
                <a:latin typeface="Arial"/>
                <a:cs typeface="Arial"/>
              </a:rPr>
              <a:t>इदा तरीन</a:t>
            </a:r>
            <a:r>
              <a:rPr b="1" lang="en-US" sz="2400" spc="-1" strike="noStrike">
                <a:solidFill>
                  <a:srgbClr val="ffff00"/>
                </a:solidFill>
                <a:latin typeface="Arial"/>
              </a:rPr>
              <a:t>, </a:t>
            </a:r>
            <a:r>
              <a:rPr b="1" lang="hi-IN" sz="2400" spc="-1" strike="noStrike">
                <a:solidFill>
                  <a:srgbClr val="ffff00"/>
                </a:solidFill>
                <a:latin typeface="Arial"/>
                <a:cs typeface="Arial"/>
              </a:rPr>
              <a:t>पाकीज़ा तरीन</a:t>
            </a:r>
            <a:r>
              <a:rPr b="1" lang="en-US" sz="2400" spc="-1" strike="noStrike">
                <a:solidFill>
                  <a:srgbClr val="ffff00"/>
                </a:solidFill>
                <a:latin typeface="Arial"/>
              </a:rPr>
              <a:t>, </a:t>
            </a:r>
            <a:endParaRPr b="0" lang="en-US" sz="2400" spc="-1" strike="noStrike">
              <a:latin typeface="Arial"/>
            </a:endParaRPr>
          </a:p>
        </p:txBody>
      </p:sp>
      <p:sp>
        <p:nvSpPr>
          <p:cNvPr id="83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3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وَأَطْيَبَ وَأَطْهَرَ وَأَسْنَى</a:t>
            </a:r>
            <a:endParaRPr b="0" lang="en-US" sz="6600" spc="-1" strike="noStrike">
              <a:solidFill>
                <a:srgbClr val="ffffff"/>
              </a:solidFill>
              <a:latin typeface="Arial"/>
            </a:endParaRPr>
          </a:p>
        </p:txBody>
      </p:sp>
      <p:sp>
        <p:nvSpPr>
          <p:cNvPr id="83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most pleasant, the most thoroughly purified, the most sublime;</a:t>
            </a:r>
            <a:endParaRPr b="0" lang="en-US" sz="2800" spc="-1" strike="noStrike">
              <a:latin typeface="Arial"/>
            </a:endParaRPr>
          </a:p>
        </p:txBody>
      </p:sp>
      <p:sp>
        <p:nvSpPr>
          <p:cNvPr id="83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شفاف ترین روشن ترین</a:t>
            </a:r>
            <a:endParaRPr b="0" lang="en-US" sz="4000" spc="-1" strike="noStrike">
              <a:latin typeface="Arial"/>
            </a:endParaRPr>
          </a:p>
        </p:txBody>
      </p:sp>
      <p:sp>
        <p:nvSpPr>
          <p:cNvPr id="83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शफाफ तरीन</a:t>
            </a:r>
            <a:r>
              <a:rPr b="1" lang="en-US" sz="2400" spc="-1" strike="noStrike">
                <a:solidFill>
                  <a:srgbClr val="ffff00"/>
                </a:solidFill>
                <a:latin typeface="Arial"/>
              </a:rPr>
              <a:t>, </a:t>
            </a:r>
            <a:r>
              <a:rPr b="1" lang="hi-IN" sz="2400" spc="-1" strike="noStrike">
                <a:solidFill>
                  <a:srgbClr val="ffff00"/>
                </a:solidFill>
                <a:latin typeface="Arial"/>
                <a:cs typeface="Arial"/>
              </a:rPr>
              <a:t>रौशन तरीन</a:t>
            </a:r>
            <a:r>
              <a:rPr b="1" lang="en-US" sz="2400" spc="-1" strike="noStrike">
                <a:solidFill>
                  <a:srgbClr val="ffff00"/>
                </a:solidFill>
                <a:latin typeface="Arial"/>
              </a:rPr>
              <a:t>, </a:t>
            </a:r>
            <a:endParaRPr b="0" lang="en-US" sz="2400" spc="-1" strike="noStrike">
              <a:latin typeface="Arial"/>
            </a:endParaRPr>
          </a:p>
        </p:txBody>
      </p:sp>
      <p:sp>
        <p:nvSpPr>
          <p:cNvPr id="83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4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وَأَكْثَرَ مَا صَلَّيْتَ وَبَارَكْتَ</a:t>
            </a:r>
            <a:endParaRPr b="0" lang="en-US" sz="6600" spc="-1" strike="noStrike">
              <a:solidFill>
                <a:srgbClr val="ffffff"/>
              </a:solidFill>
              <a:latin typeface="Arial"/>
            </a:endParaRPr>
          </a:p>
        </p:txBody>
      </p:sp>
      <p:sp>
        <p:nvSpPr>
          <p:cNvPr id="84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most and the best blessings, advantages,</a:t>
            </a:r>
            <a:endParaRPr b="0" lang="en-US" sz="2800" spc="-1" strike="noStrike">
              <a:latin typeface="Arial"/>
            </a:endParaRPr>
          </a:p>
        </p:txBody>
      </p:sp>
      <p:sp>
        <p:nvSpPr>
          <p:cNvPr id="84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تو نے جو بہت رحمت کی برکت دی</a:t>
            </a:r>
            <a:endParaRPr b="0" lang="en-US" sz="4000" spc="-1" strike="noStrike">
              <a:latin typeface="Arial"/>
            </a:endParaRPr>
          </a:p>
        </p:txBody>
      </p:sp>
      <p:sp>
        <p:nvSpPr>
          <p:cNvPr id="84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तू ने जो बहुत रहमत की बरकत दी</a:t>
            </a:r>
            <a:r>
              <a:rPr b="1" lang="en-US" sz="2400" spc="-1" strike="noStrike">
                <a:solidFill>
                  <a:srgbClr val="ffff00"/>
                </a:solidFill>
                <a:latin typeface="Arial"/>
              </a:rPr>
              <a:t>,</a:t>
            </a:r>
            <a:endParaRPr b="0" lang="en-US" sz="2400" spc="-1" strike="noStrike">
              <a:latin typeface="Arial"/>
            </a:endParaRPr>
          </a:p>
        </p:txBody>
      </p:sp>
      <p:sp>
        <p:nvSpPr>
          <p:cNvPr id="84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4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وَتَرَحَّمْتَ وَتَحَنَّنْتَ</a:t>
            </a:r>
            <a:endParaRPr b="0" lang="en-US" sz="6600" spc="-1" strike="noStrike">
              <a:solidFill>
                <a:srgbClr val="ffffff"/>
              </a:solidFill>
              <a:latin typeface="Arial"/>
            </a:endParaRPr>
          </a:p>
        </p:txBody>
      </p:sp>
      <p:sp>
        <p:nvSpPr>
          <p:cNvPr id="84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mercies, affections </a:t>
            </a:r>
            <a:endParaRPr b="0" lang="en-US" sz="2800" spc="-1" strike="noStrike">
              <a:latin typeface="Arial"/>
            </a:endParaRPr>
          </a:p>
        </p:txBody>
      </p:sp>
      <p:sp>
        <p:nvSpPr>
          <p:cNvPr id="84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نوازش کی مہربانی کی</a:t>
            </a:r>
            <a:endParaRPr b="0" lang="en-US" sz="4000" spc="-1" strike="noStrike">
              <a:latin typeface="Arial"/>
            </a:endParaRPr>
          </a:p>
        </p:txBody>
      </p:sp>
      <p:sp>
        <p:nvSpPr>
          <p:cNvPr id="85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नवाजिश की</a:t>
            </a:r>
            <a:r>
              <a:rPr b="1" lang="en-US" sz="2400" spc="-1" strike="noStrike">
                <a:solidFill>
                  <a:srgbClr val="ffff00"/>
                </a:solidFill>
                <a:latin typeface="Arial"/>
              </a:rPr>
              <a:t>, </a:t>
            </a:r>
            <a:r>
              <a:rPr b="1" lang="hi-IN" sz="2400" spc="-1" strike="noStrike">
                <a:solidFill>
                  <a:srgbClr val="ffff00"/>
                </a:solidFill>
                <a:latin typeface="Arial"/>
                <a:cs typeface="Arial"/>
              </a:rPr>
              <a:t>मेहरबानी की</a:t>
            </a:r>
            <a:r>
              <a:rPr b="1" lang="en-US" sz="2400" spc="-1" strike="noStrike">
                <a:solidFill>
                  <a:srgbClr val="ffff00"/>
                </a:solidFill>
                <a:latin typeface="Arial"/>
              </a:rPr>
              <a:t>, </a:t>
            </a:r>
            <a:endParaRPr b="0" lang="en-US" sz="2400" spc="-1" strike="noStrike">
              <a:latin typeface="Arial"/>
            </a:endParaRPr>
          </a:p>
        </p:txBody>
      </p:sp>
      <p:sp>
        <p:nvSpPr>
          <p:cNvPr id="85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5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وَسَلَّمْتَ عَلَى أَحَدٍ مِنْ عِبَادِكَ وَأَنْبِيَائِكَ</a:t>
            </a:r>
            <a:endParaRPr b="0" lang="en-US" sz="6600" spc="-1" strike="noStrike">
              <a:solidFill>
                <a:srgbClr val="ffffff"/>
              </a:solidFill>
              <a:latin typeface="Arial"/>
            </a:endParaRPr>
          </a:p>
        </p:txBody>
      </p:sp>
      <p:sp>
        <p:nvSpPr>
          <p:cNvPr id="85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salutations that You have ever made available to anyone of Your servants and Prophets,</a:t>
            </a:r>
            <a:endParaRPr b="0" lang="en-US" sz="2800" spc="-1" strike="noStrike">
              <a:latin typeface="Arial"/>
            </a:endParaRPr>
          </a:p>
        </p:txBody>
      </p:sp>
      <p:sp>
        <p:nvSpPr>
          <p:cNvPr id="85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درود بھیجا اپنے بندوں میں اپنے نبیوں</a:t>
            </a:r>
            <a:endParaRPr b="0" lang="en-US" sz="4000" spc="-1" strike="noStrike">
              <a:latin typeface="Arial"/>
            </a:endParaRPr>
          </a:p>
        </p:txBody>
      </p:sp>
      <p:sp>
        <p:nvSpPr>
          <p:cNvPr id="85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दरूद भेजा अपने बन्दों में</a:t>
            </a:r>
            <a:r>
              <a:rPr b="1" lang="en-US" sz="2400" spc="-1" strike="noStrike">
                <a:solidFill>
                  <a:srgbClr val="ffff00"/>
                </a:solidFill>
                <a:latin typeface="Arial"/>
              </a:rPr>
              <a:t>, </a:t>
            </a:r>
            <a:r>
              <a:rPr b="1" lang="hi-IN" sz="2400" spc="-1" strike="noStrike">
                <a:solidFill>
                  <a:srgbClr val="ffff00"/>
                </a:solidFill>
                <a:latin typeface="Arial"/>
                <a:cs typeface="Arial"/>
              </a:rPr>
              <a:t>अपने नबियों</a:t>
            </a:r>
            <a:endParaRPr b="0" lang="en-US" sz="2400" spc="-1" strike="noStrike">
              <a:latin typeface="Arial"/>
            </a:endParaRPr>
          </a:p>
        </p:txBody>
      </p:sp>
      <p:sp>
        <p:nvSpPr>
          <p:cNvPr id="85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5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وَأَقِلْ يَا غَفُورُ عَثْرَتِي، </a:t>
            </a:r>
            <a:endParaRPr b="0" lang="en-US" sz="6600" spc="-1" strike="noStrike">
              <a:solidFill>
                <a:srgbClr val="ffffff"/>
              </a:solidFill>
              <a:latin typeface="Arial"/>
            </a:endParaRPr>
          </a:p>
        </p:txBody>
      </p:sp>
      <p:sp>
        <p:nvSpPr>
          <p:cNvPr id="15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please overlook my slips; O the Oft-Forgiving.</a:t>
            </a:r>
            <a:endParaRPr b="0" lang="en-US" sz="2800" spc="-1" strike="noStrike">
              <a:latin typeface="Arial"/>
            </a:endParaRPr>
          </a:p>
        </p:txBody>
      </p:sp>
      <p:sp>
        <p:nvSpPr>
          <p:cNvPr id="15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اے بخشنے والےمیری خطا معاف کر</a:t>
            </a:r>
            <a:endParaRPr b="0" lang="en-US" sz="4000" spc="-1" strike="noStrike">
              <a:latin typeface="Arial"/>
            </a:endParaRPr>
          </a:p>
        </p:txBody>
      </p:sp>
      <p:sp>
        <p:nvSpPr>
          <p:cNvPr id="16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बख्शने वाले मेरी खता माफ़ कर</a:t>
            </a:r>
            <a:r>
              <a:rPr b="1" lang="en-US" sz="2400" spc="-1" strike="noStrike">
                <a:solidFill>
                  <a:srgbClr val="ffff00"/>
                </a:solidFill>
                <a:latin typeface="Arial"/>
              </a:rPr>
              <a:t>, </a:t>
            </a:r>
            <a:endParaRPr b="0" lang="en-US" sz="2400" spc="-1" strike="noStrike">
              <a:latin typeface="Arial"/>
            </a:endParaRPr>
          </a:p>
        </p:txBody>
      </p:sp>
      <p:sp>
        <p:nvSpPr>
          <p:cNvPr id="16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6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وَرُسُلِكَ وَصِفْوَتِكَ وَأَهْلِ الْكَرَامَةِ عَلَيْكَ مِنْ خَلْقِكَ.</a:t>
            </a:r>
            <a:endParaRPr b="0" lang="en-US" sz="6600" spc="-1" strike="noStrike">
              <a:solidFill>
                <a:srgbClr val="ffffff"/>
              </a:solidFill>
              <a:latin typeface="Arial"/>
            </a:endParaRPr>
          </a:p>
        </p:txBody>
      </p:sp>
      <p:sp>
        <p:nvSpPr>
          <p:cNvPr id="86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Messengers and choicest people and those honored by You from among Your created beings.</a:t>
            </a:r>
            <a:endParaRPr b="0" lang="en-US" sz="2800" spc="-1" strike="noStrike">
              <a:latin typeface="Arial"/>
            </a:endParaRPr>
          </a:p>
        </p:txBody>
      </p:sp>
      <p:sp>
        <p:nvSpPr>
          <p:cNvPr id="86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اپنے رسولوں اور اپنے برگزیدوں میں سے کسی ایک پر اور جو تیرے ہاں بزرگی والے ہیں تیری مخلوق میں سے</a:t>
            </a:r>
            <a:endParaRPr b="0" lang="en-US" sz="4000" spc="-1" strike="noStrike">
              <a:latin typeface="Arial"/>
            </a:endParaRPr>
          </a:p>
        </p:txBody>
      </p:sp>
      <p:sp>
        <p:nvSpPr>
          <p:cNvPr id="86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अपने रसूलों</a:t>
            </a:r>
            <a:r>
              <a:rPr b="1" lang="en-US" sz="2400" spc="-1" strike="noStrike">
                <a:solidFill>
                  <a:srgbClr val="ffff00"/>
                </a:solidFill>
                <a:latin typeface="Arial"/>
              </a:rPr>
              <a:t>, </a:t>
            </a:r>
            <a:r>
              <a:rPr b="1" lang="hi-IN" sz="2400" spc="-1" strike="noStrike">
                <a:solidFill>
                  <a:srgbClr val="ffff00"/>
                </a:solidFill>
                <a:latin typeface="Arial"/>
                <a:cs typeface="Arial"/>
              </a:rPr>
              <a:t>और अपने बुजुर्गो में से किसी एक पर और जो तेरे यहाँ बुज़ुर्गी वाले हैं</a:t>
            </a:r>
            <a:r>
              <a:rPr b="1" lang="en-US" sz="2400" spc="-1" strike="noStrike">
                <a:solidFill>
                  <a:srgbClr val="ffff00"/>
                </a:solidFill>
                <a:latin typeface="Arial"/>
              </a:rPr>
              <a:t> तेरी मखलूक में से</a:t>
            </a:r>
            <a:r>
              <a:rPr b="1" lang="en-US" sz="2400" spc="-1" strike="noStrike">
                <a:solidFill>
                  <a:srgbClr val="ffff00"/>
                </a:solidFill>
                <a:latin typeface="Arial"/>
              </a:rPr>
              <a:t>! </a:t>
            </a:r>
            <a:endParaRPr b="0" lang="en-US" sz="2400" spc="-1" strike="noStrike">
              <a:latin typeface="Arial"/>
            </a:endParaRPr>
          </a:p>
        </p:txBody>
      </p:sp>
      <p:sp>
        <p:nvSpPr>
          <p:cNvPr id="86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6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وَصَلِّ عَلَى عَلِيٍّ أَمِيرِ الْمُؤْمِنِينَ،</a:t>
            </a:r>
            <a:endParaRPr b="0" lang="en-US" sz="6600" spc="-1" strike="noStrike">
              <a:solidFill>
                <a:srgbClr val="ffffff"/>
              </a:solidFill>
              <a:latin typeface="Arial"/>
            </a:endParaRPr>
          </a:p>
        </p:txBody>
      </p:sp>
      <p:sp>
        <p:nvSpPr>
          <p:cNvPr id="86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(please do) send blessings on `Ali, the Commander of the Believers,</a:t>
            </a:r>
            <a:endParaRPr b="0" lang="en-US" sz="2800" spc="-1" strike="noStrike">
              <a:latin typeface="Arial"/>
            </a:endParaRPr>
          </a:p>
        </p:txBody>
      </p:sp>
      <p:sp>
        <p:nvSpPr>
          <p:cNvPr id="86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معبود! امیرالمومنین علی(ع) پر رحمت فرما</a:t>
            </a:r>
            <a:endParaRPr b="0" lang="en-US" sz="4000" spc="-1" strike="noStrike">
              <a:latin typeface="Arial"/>
            </a:endParaRPr>
          </a:p>
        </p:txBody>
      </p:sp>
      <p:sp>
        <p:nvSpPr>
          <p:cNvPr id="86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a:t>
            </a:r>
            <a:r>
              <a:rPr b="1" lang="en-US" sz="2400" spc="-1" strike="noStrike">
                <a:solidFill>
                  <a:srgbClr val="ffff00"/>
                </a:solidFill>
                <a:latin typeface="Arial"/>
              </a:rPr>
              <a:t>! </a:t>
            </a:r>
            <a:r>
              <a:rPr b="1" lang="hi-IN" sz="2400" spc="-1" strike="noStrike">
                <a:solidFill>
                  <a:srgbClr val="ffff00"/>
                </a:solidFill>
                <a:latin typeface="Arial"/>
                <a:cs typeface="Arial"/>
              </a:rPr>
              <a:t>अमीरुल मोमिनीन अली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r>
              <a:rPr b="1" lang="hi-IN" sz="2400" spc="-1" strike="noStrike">
                <a:solidFill>
                  <a:srgbClr val="ffff00"/>
                </a:solidFill>
                <a:latin typeface="Arial"/>
                <a:cs typeface="Arial"/>
              </a:rPr>
              <a:t>पर रहमत फर्मा </a:t>
            </a:r>
            <a:endParaRPr b="0" lang="en-US" sz="2400" spc="-1" strike="noStrike">
              <a:latin typeface="Arial"/>
            </a:endParaRPr>
          </a:p>
        </p:txBody>
      </p:sp>
      <p:sp>
        <p:nvSpPr>
          <p:cNvPr id="86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7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وَوَصِيِّ رَسُولِ رَبِّ الْعَالَمِينَ، </a:t>
            </a:r>
            <a:endParaRPr b="0" lang="en-US" sz="6600" spc="-1" strike="noStrike">
              <a:solidFill>
                <a:srgbClr val="ffffff"/>
              </a:solidFill>
              <a:latin typeface="Arial"/>
            </a:endParaRPr>
          </a:p>
        </p:txBody>
      </p:sp>
      <p:sp>
        <p:nvSpPr>
          <p:cNvPr id="87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successor of the Messenger of the Lord of the worlds:</a:t>
            </a:r>
            <a:endParaRPr b="0" lang="en-US" sz="2800" spc="-1" strike="noStrike">
              <a:latin typeface="Arial"/>
            </a:endParaRPr>
          </a:p>
        </p:txBody>
      </p:sp>
      <p:sp>
        <p:nvSpPr>
          <p:cNvPr id="87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جو جہانوں کے پروردگار کے رسول کے وصی ہیں</a:t>
            </a:r>
            <a:endParaRPr b="0" lang="en-US" sz="4000" spc="-1" strike="noStrike">
              <a:latin typeface="Arial"/>
            </a:endParaRPr>
          </a:p>
        </p:txBody>
      </p:sp>
      <p:sp>
        <p:nvSpPr>
          <p:cNvPr id="87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 जहानों के परवरदिगार के रसूल के वसी हैं </a:t>
            </a:r>
            <a:endParaRPr b="0" lang="en-US" sz="2400" spc="-1" strike="noStrike">
              <a:latin typeface="Arial"/>
            </a:endParaRPr>
          </a:p>
        </p:txBody>
      </p:sp>
      <p:sp>
        <p:nvSpPr>
          <p:cNvPr id="87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7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عَبْدِكَ وَوَلِيِّكَ وَأَخِي رَسُولِكَ</a:t>
            </a:r>
            <a:endParaRPr b="0" lang="en-US" sz="6600" spc="-1" strike="noStrike">
              <a:solidFill>
                <a:srgbClr val="ffffff"/>
              </a:solidFill>
              <a:latin typeface="Arial"/>
            </a:endParaRPr>
          </a:p>
        </p:txBody>
      </p:sp>
      <p:sp>
        <p:nvSpPr>
          <p:cNvPr id="87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Your servant, Your beloved representative, and the brother of Your Messenger,</a:t>
            </a:r>
            <a:endParaRPr b="0" lang="en-US" sz="2800" spc="-1" strike="noStrike">
              <a:latin typeface="Arial"/>
            </a:endParaRPr>
          </a:p>
        </p:txBody>
      </p:sp>
      <p:sp>
        <p:nvSpPr>
          <p:cNvPr id="87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تیرے بندے تیرے ولی تیرے رسول کے بھائی</a:t>
            </a:r>
            <a:endParaRPr b="0" lang="en-US" sz="4000" spc="-1" strike="noStrike">
              <a:latin typeface="Arial"/>
            </a:endParaRPr>
          </a:p>
        </p:txBody>
      </p:sp>
      <p:sp>
        <p:nvSpPr>
          <p:cNvPr id="88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तेरे बन्दे तेरे वली तेरे रसूल के भाई </a:t>
            </a:r>
            <a:endParaRPr b="0" lang="en-US" sz="2400" spc="-1" strike="noStrike">
              <a:latin typeface="Arial"/>
            </a:endParaRPr>
          </a:p>
        </p:txBody>
      </p:sp>
      <p:sp>
        <p:nvSpPr>
          <p:cNvPr id="88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8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وَحُجَّتِكَ عَلَى خَلْقِكَ،</a:t>
            </a:r>
            <a:endParaRPr b="0" lang="en-US" sz="6600" spc="-1" strike="noStrike">
              <a:solidFill>
                <a:srgbClr val="ffffff"/>
              </a:solidFill>
              <a:latin typeface="Arial"/>
            </a:endParaRPr>
          </a:p>
        </p:txBody>
      </p:sp>
      <p:sp>
        <p:nvSpPr>
          <p:cNvPr id="88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Your decisive argument over the mankind,</a:t>
            </a:r>
            <a:endParaRPr b="0" lang="en-US" sz="2800" spc="-1" strike="noStrike">
              <a:latin typeface="Arial"/>
            </a:endParaRPr>
          </a:p>
        </p:txBody>
      </p:sp>
      <p:sp>
        <p:nvSpPr>
          <p:cNvPr id="88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تیری مخلوق پر تیری حجت</a:t>
            </a:r>
            <a:endParaRPr b="0" lang="en-US" sz="4000" spc="-1" strike="noStrike">
              <a:latin typeface="Arial"/>
            </a:endParaRPr>
          </a:p>
        </p:txBody>
      </p:sp>
      <p:sp>
        <p:nvSpPr>
          <p:cNvPr id="88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तेरे मखलूक पर तेरी हुज्जत</a:t>
            </a:r>
            <a:endParaRPr b="0" lang="en-US" sz="2400" spc="-1" strike="noStrike">
              <a:latin typeface="Arial"/>
            </a:endParaRPr>
          </a:p>
        </p:txBody>
      </p:sp>
      <p:sp>
        <p:nvSpPr>
          <p:cNvPr id="88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8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وَآيَتِكَ الْكُبْرَى،</a:t>
            </a:r>
            <a:endParaRPr b="0" lang="en-US" sz="6600" spc="-1" strike="noStrike">
              <a:solidFill>
                <a:srgbClr val="ffffff"/>
              </a:solidFill>
              <a:latin typeface="Arial"/>
            </a:endParaRPr>
          </a:p>
        </p:txBody>
      </p:sp>
      <p:sp>
        <p:nvSpPr>
          <p:cNvPr id="89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Your most important sign,</a:t>
            </a:r>
            <a:endParaRPr b="0" lang="en-US" sz="2800" spc="-1" strike="noStrike">
              <a:latin typeface="Arial"/>
            </a:endParaRPr>
          </a:p>
        </p:txBody>
      </p:sp>
      <p:sp>
        <p:nvSpPr>
          <p:cNvPr id="89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تیری بہت بڑی نشانی</a:t>
            </a:r>
            <a:endParaRPr b="0" lang="en-US" sz="4000" spc="-1" strike="noStrike">
              <a:latin typeface="Arial"/>
            </a:endParaRPr>
          </a:p>
        </p:txBody>
      </p:sp>
      <p:sp>
        <p:nvSpPr>
          <p:cNvPr id="89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तेरी बहुत बड़ी निशानी</a:t>
            </a:r>
            <a:endParaRPr b="0" lang="en-US" sz="2400" spc="-1" strike="noStrike">
              <a:latin typeface="Arial"/>
            </a:endParaRPr>
          </a:p>
        </p:txBody>
      </p:sp>
      <p:sp>
        <p:nvSpPr>
          <p:cNvPr id="89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89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وَالنَّبَأَ الْعَظِيمِ،</a:t>
            </a:r>
            <a:endParaRPr b="0" lang="en-US" sz="6600" spc="-1" strike="noStrike">
              <a:solidFill>
                <a:srgbClr val="ffffff"/>
              </a:solidFill>
              <a:latin typeface="Arial"/>
            </a:endParaRPr>
          </a:p>
        </p:txBody>
      </p:sp>
      <p:sp>
        <p:nvSpPr>
          <p:cNvPr id="89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great news (from You).</a:t>
            </a:r>
            <a:endParaRPr b="0" lang="en-US" sz="2800" spc="-1" strike="noStrike">
              <a:latin typeface="Arial"/>
            </a:endParaRPr>
          </a:p>
        </p:txBody>
      </p:sp>
      <p:sp>
        <p:nvSpPr>
          <p:cNvPr id="89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بہت نبأ عظیم ہیں</a:t>
            </a:r>
            <a:endParaRPr b="0" lang="en-US" sz="4000" spc="-1" strike="noStrike">
              <a:latin typeface="Arial"/>
            </a:endParaRPr>
          </a:p>
        </p:txBody>
      </p:sp>
      <p:sp>
        <p:nvSpPr>
          <p:cNvPr id="89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बहुत बिनाय अज़ीम है </a:t>
            </a:r>
            <a:endParaRPr b="0" lang="en-US" sz="2400" spc="-1" strike="noStrike">
              <a:latin typeface="Arial"/>
            </a:endParaRPr>
          </a:p>
        </p:txBody>
      </p:sp>
      <p:sp>
        <p:nvSpPr>
          <p:cNvPr id="89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0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وَصَلِّ عَلَى الصِّدِّيقَةِ الطَّاهِرَةِ</a:t>
            </a:r>
            <a:endParaRPr b="0" lang="en-US" sz="6600" spc="-1" strike="noStrike">
              <a:solidFill>
                <a:srgbClr val="ffffff"/>
              </a:solidFill>
              <a:latin typeface="Arial"/>
            </a:endParaRPr>
          </a:p>
        </p:txBody>
      </p:sp>
      <p:sp>
        <p:nvSpPr>
          <p:cNvPr id="90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(please do) send blessings on the truthful, pure Lady,</a:t>
            </a:r>
            <a:endParaRPr b="0" lang="en-US" sz="2800" spc="-1" strike="noStrike">
              <a:latin typeface="Arial"/>
            </a:endParaRPr>
          </a:p>
        </p:txBody>
      </p:sp>
      <p:sp>
        <p:nvSpPr>
          <p:cNvPr id="90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صدیقہ طاہرہ فاطمہ (سلام اللہ علیھا)</a:t>
            </a:r>
            <a:endParaRPr b="0" lang="en-US" sz="4000" spc="-1" strike="noStrike">
              <a:latin typeface="Arial"/>
            </a:endParaRPr>
          </a:p>
        </p:txBody>
      </p:sp>
      <p:sp>
        <p:nvSpPr>
          <p:cNvPr id="90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सिददिका ताहिरा</a:t>
            </a:r>
            <a:endParaRPr b="0" lang="en-US" sz="2400" spc="-1" strike="noStrike">
              <a:latin typeface="Arial"/>
            </a:endParaRPr>
          </a:p>
        </p:txBody>
      </p:sp>
      <p:sp>
        <p:nvSpPr>
          <p:cNvPr id="90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0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فَاطِمَةَ سَيِّدَةِ نِسَاءِ الْعَالَمِينَ،</a:t>
            </a:r>
            <a:endParaRPr b="0" lang="en-US" sz="6600" spc="-1" strike="noStrike">
              <a:solidFill>
                <a:srgbClr val="ffffff"/>
              </a:solidFill>
              <a:latin typeface="Arial"/>
            </a:endParaRPr>
          </a:p>
        </p:txBody>
      </p:sp>
      <p:sp>
        <p:nvSpPr>
          <p:cNvPr id="90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Fatimah: the Doyenne of the women of the world.</a:t>
            </a:r>
            <a:endParaRPr b="0" lang="en-US" sz="2800" spc="-1" strike="noStrike">
              <a:latin typeface="Arial"/>
            </a:endParaRPr>
          </a:p>
        </p:txBody>
      </p:sp>
      <p:sp>
        <p:nvSpPr>
          <p:cNvPr id="90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پر رحمت فرما جو تمام جہانوں کی عورتوں کی سردار ہیں</a:t>
            </a:r>
            <a:endParaRPr b="0" lang="en-US" sz="4000" spc="-1" strike="noStrike">
              <a:latin typeface="Arial"/>
            </a:endParaRPr>
          </a:p>
        </p:txBody>
      </p:sp>
      <p:sp>
        <p:nvSpPr>
          <p:cNvPr id="91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फातिमा </a:t>
            </a:r>
            <a:r>
              <a:rPr b="1" lang="en-US" sz="2400" spc="-1" strike="noStrike">
                <a:solidFill>
                  <a:srgbClr val="ffff00"/>
                </a:solidFill>
                <a:latin typeface="Arial"/>
              </a:rPr>
              <a:t>(</a:t>
            </a:r>
            <a:r>
              <a:rPr b="1" lang="hi-IN" sz="2400" spc="-1" strike="noStrike">
                <a:solidFill>
                  <a:srgbClr val="ffff00"/>
                </a:solidFill>
                <a:latin typeface="Arial"/>
                <a:cs typeface="Arial"/>
              </a:rPr>
              <a:t>सलामुल लाहो अलैहा</a:t>
            </a:r>
            <a:r>
              <a:rPr b="1" lang="en-US" sz="2400" spc="-1" strike="noStrike">
                <a:solidFill>
                  <a:srgbClr val="ffff00"/>
                </a:solidFill>
                <a:latin typeface="Arial"/>
              </a:rPr>
              <a:t>) </a:t>
            </a:r>
            <a:r>
              <a:rPr b="1" lang="hi-IN" sz="2400" spc="-1" strike="noStrike">
                <a:solidFill>
                  <a:srgbClr val="ffff00"/>
                </a:solidFill>
                <a:latin typeface="Arial"/>
                <a:cs typeface="Arial"/>
              </a:rPr>
              <a:t>पर रहम  फर्मा जो तमाम जहानों की औरतों की सरदार हैं </a:t>
            </a:r>
            <a:endParaRPr b="0" lang="en-US" sz="2400" spc="-1" strike="noStrike">
              <a:latin typeface="Arial"/>
            </a:endParaRPr>
          </a:p>
        </p:txBody>
      </p:sp>
      <p:sp>
        <p:nvSpPr>
          <p:cNvPr id="91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1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وَصَلِّ عَلَى سِبْطَيِ الرَّحْمَةِ،</a:t>
            </a:r>
            <a:endParaRPr b="0" lang="en-US" sz="6600" spc="-1" strike="noStrike">
              <a:solidFill>
                <a:srgbClr val="ffffff"/>
              </a:solidFill>
              <a:latin typeface="Arial"/>
            </a:endParaRPr>
          </a:p>
        </p:txBody>
      </p:sp>
      <p:sp>
        <p:nvSpPr>
          <p:cNvPr id="91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(please do) send blessings on the sons of ‘the mercy to the worlds’</a:t>
            </a:r>
            <a:endParaRPr b="0" lang="en-US" sz="2800" spc="-1" strike="noStrike">
              <a:latin typeface="Arial"/>
            </a:endParaRPr>
          </a:p>
        </p:txBody>
      </p:sp>
      <p:sp>
        <p:nvSpPr>
          <p:cNvPr id="91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نبی رحمت کے دو نواسوں</a:t>
            </a:r>
            <a:endParaRPr b="0" lang="en-US" sz="4000" spc="-1" strike="noStrike">
              <a:latin typeface="Arial"/>
            </a:endParaRPr>
          </a:p>
        </p:txBody>
      </p:sp>
      <p:sp>
        <p:nvSpPr>
          <p:cNvPr id="91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नबी</a:t>
            </a:r>
            <a:r>
              <a:rPr b="1" lang="en-US" sz="2400" spc="-1" strike="noStrike">
                <a:solidFill>
                  <a:srgbClr val="ffff00"/>
                </a:solidFill>
                <a:latin typeface="Arial"/>
              </a:rPr>
              <a:t>-</a:t>
            </a:r>
            <a:r>
              <a:rPr b="1" lang="hi-IN" sz="2400" spc="-1" strike="noStrike">
                <a:solidFill>
                  <a:srgbClr val="ffff00"/>
                </a:solidFill>
                <a:latin typeface="Arial"/>
                <a:cs typeface="Arial"/>
              </a:rPr>
              <a:t>ए</a:t>
            </a:r>
            <a:r>
              <a:rPr b="1" lang="en-US" sz="2400" spc="-1" strike="noStrike">
                <a:solidFill>
                  <a:srgbClr val="ffff00"/>
                </a:solidFill>
                <a:latin typeface="Arial"/>
              </a:rPr>
              <a:t>-</a:t>
            </a:r>
            <a:r>
              <a:rPr b="1" lang="hi-IN" sz="2400" spc="-1" strike="noStrike">
                <a:solidFill>
                  <a:srgbClr val="ffff00"/>
                </a:solidFill>
                <a:latin typeface="Arial"/>
                <a:cs typeface="Arial"/>
              </a:rPr>
              <a:t>रहमत के दो नवासों </a:t>
            </a:r>
            <a:endParaRPr b="0" lang="en-US" sz="2400" spc="-1" strike="noStrike">
              <a:latin typeface="Arial"/>
            </a:endParaRPr>
          </a:p>
        </p:txBody>
      </p:sp>
      <p:sp>
        <p:nvSpPr>
          <p:cNvPr id="91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1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فَكَمْ يَا إلهِي مِنْ كُرْبَةٍ قَدْ فَرَّجْتَهَا،</a:t>
            </a:r>
            <a:endParaRPr b="0" lang="en-US" sz="6600" spc="-1" strike="noStrike">
              <a:solidFill>
                <a:srgbClr val="ffffff"/>
              </a:solidFill>
              <a:latin typeface="Arial"/>
            </a:endParaRPr>
          </a:p>
        </p:txBody>
      </p:sp>
      <p:sp>
        <p:nvSpPr>
          <p:cNvPr id="16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You, O my God, have relieved so many of my griefs,</a:t>
            </a:r>
            <a:endParaRPr b="0" lang="en-US" sz="2800" spc="-1" strike="noStrike">
              <a:latin typeface="Arial"/>
            </a:endParaRPr>
          </a:p>
        </p:txBody>
      </p:sp>
      <p:sp>
        <p:nvSpPr>
          <p:cNvPr id="16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پس اے میرے معبود ! کتنی ہی مصیبتوں کو تو نے دور کیا </a:t>
            </a:r>
            <a:endParaRPr b="0" lang="en-US" sz="4000" spc="-1" strike="noStrike">
              <a:latin typeface="Arial"/>
            </a:endParaRPr>
          </a:p>
        </p:txBody>
      </p:sp>
      <p:sp>
        <p:nvSpPr>
          <p:cNvPr id="16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बस ऐ मेरे माबूद</a:t>
            </a:r>
            <a:r>
              <a:rPr b="1" lang="en-US" sz="2400" spc="-1" strike="noStrike">
                <a:solidFill>
                  <a:srgbClr val="ffff00"/>
                </a:solidFill>
                <a:latin typeface="Arial"/>
              </a:rPr>
              <a:t> </a:t>
            </a:r>
            <a:r>
              <a:rPr b="1" lang="en-US" sz="2400" spc="-1" strike="noStrike">
                <a:solidFill>
                  <a:srgbClr val="ffff00"/>
                </a:solidFill>
                <a:latin typeface="Arial"/>
              </a:rPr>
              <a:t>! </a:t>
            </a:r>
            <a:r>
              <a:rPr b="1" lang="hi-IN" sz="2400" spc="-1" strike="noStrike">
                <a:solidFill>
                  <a:srgbClr val="ffff00"/>
                </a:solidFill>
                <a:latin typeface="Arial"/>
                <a:cs typeface="Arial"/>
              </a:rPr>
              <a:t>कितनी हे मुसीबतों को तुने दूर किया </a:t>
            </a:r>
            <a:endParaRPr b="0" lang="en-US" sz="2400" spc="-1" strike="noStrike">
              <a:latin typeface="Arial"/>
            </a:endParaRPr>
          </a:p>
        </p:txBody>
      </p:sp>
      <p:sp>
        <p:nvSpPr>
          <p:cNvPr id="16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6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وَإمَامَيِ الْهُدَى</a:t>
            </a:r>
            <a:endParaRPr b="0" lang="en-US" sz="6600" spc="-1" strike="noStrike">
              <a:solidFill>
                <a:srgbClr val="ffffff"/>
              </a:solidFill>
              <a:latin typeface="Arial"/>
            </a:endParaRPr>
          </a:p>
        </p:txBody>
      </p:sp>
      <p:sp>
        <p:nvSpPr>
          <p:cNvPr id="92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two leaders of true guidance,</a:t>
            </a:r>
            <a:endParaRPr b="0" lang="en-US" sz="2800" spc="-1" strike="noStrike">
              <a:latin typeface="Arial"/>
            </a:endParaRPr>
          </a:p>
        </p:txBody>
      </p:sp>
      <p:sp>
        <p:nvSpPr>
          <p:cNvPr id="92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ہدایت والے دو ائمہ(ع)</a:t>
            </a:r>
            <a:endParaRPr b="0" lang="en-US" sz="4000" spc="-1" strike="noStrike">
              <a:latin typeface="Arial"/>
            </a:endParaRPr>
          </a:p>
        </p:txBody>
      </p:sp>
      <p:sp>
        <p:nvSpPr>
          <p:cNvPr id="92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हिदायत वाले दो अ</a:t>
            </a:r>
            <a:r>
              <a:rPr b="1" lang="en-US" sz="2400" spc="-1" strike="noStrike">
                <a:solidFill>
                  <a:srgbClr val="ffff00"/>
                </a:solidFill>
                <a:latin typeface="Arial"/>
              </a:rPr>
              <a:t>'</a:t>
            </a:r>
            <a:r>
              <a:rPr b="1" lang="hi-IN" sz="2400" spc="-1" strike="noStrike">
                <a:solidFill>
                  <a:srgbClr val="ffff00"/>
                </a:solidFill>
                <a:latin typeface="Arial"/>
                <a:cs typeface="Arial"/>
              </a:rPr>
              <a:t>इम्माह </a:t>
            </a:r>
            <a:endParaRPr b="0" lang="en-US" sz="2400" spc="-1" strike="noStrike">
              <a:latin typeface="Arial"/>
            </a:endParaRPr>
          </a:p>
        </p:txBody>
      </p:sp>
      <p:sp>
        <p:nvSpPr>
          <p:cNvPr id="92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2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الْحَسَنِ وَالْحُسَيْنِ</a:t>
            </a:r>
            <a:endParaRPr b="0" lang="en-US" sz="6600" spc="-1" strike="noStrike">
              <a:solidFill>
                <a:srgbClr val="ffffff"/>
              </a:solidFill>
              <a:latin typeface="Arial"/>
            </a:endParaRPr>
          </a:p>
        </p:txBody>
      </p:sp>
      <p:sp>
        <p:nvSpPr>
          <p:cNvPr id="92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Al-Hasan and al-Husayn,</a:t>
            </a:r>
            <a:endParaRPr b="0" lang="en-US" sz="2800" spc="-1" strike="noStrike">
              <a:latin typeface="Arial"/>
            </a:endParaRPr>
          </a:p>
        </p:txBody>
      </p:sp>
      <p:sp>
        <p:nvSpPr>
          <p:cNvPr id="92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حسن(ع) و حسین(ع) پر رحمت فرما </a:t>
            </a:r>
            <a:endParaRPr b="0" lang="en-US" sz="4000" spc="-1" strike="noStrike">
              <a:latin typeface="Arial"/>
            </a:endParaRPr>
          </a:p>
        </p:txBody>
      </p:sp>
      <p:sp>
        <p:nvSpPr>
          <p:cNvPr id="92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हसन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r>
              <a:rPr b="1" lang="hi-IN" sz="2400" spc="-1" strike="noStrike">
                <a:solidFill>
                  <a:srgbClr val="ffff00"/>
                </a:solidFill>
                <a:latin typeface="Arial"/>
                <a:cs typeface="Arial"/>
              </a:rPr>
              <a:t>और हुसैन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a:t>
            </a:r>
            <a:r>
              <a:rPr b="1" lang="en-US" sz="2400" spc="-1" strike="noStrike">
                <a:solidFill>
                  <a:srgbClr val="ffff00"/>
                </a:solidFill>
                <a:latin typeface="Arial"/>
              </a:rPr>
              <a:t> </a:t>
            </a:r>
            <a:r>
              <a:rPr b="1" lang="hi-IN" sz="2400" spc="-1" strike="noStrike">
                <a:solidFill>
                  <a:srgbClr val="ffff00"/>
                </a:solidFill>
                <a:latin typeface="Arial"/>
                <a:cs typeface="Arial"/>
              </a:rPr>
              <a:t>पर रहमत फर्मा </a:t>
            </a:r>
            <a:endParaRPr b="0" lang="en-US" sz="2400" spc="-1" strike="noStrike">
              <a:latin typeface="Arial"/>
            </a:endParaRPr>
          </a:p>
        </p:txBody>
      </p:sp>
      <p:sp>
        <p:nvSpPr>
          <p:cNvPr id="92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3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سَيِّدَيْ شَبَابِ أَهْلِ الْجَنَّةِ،</a:t>
            </a:r>
            <a:endParaRPr b="0" lang="en-US" sz="6600" spc="-1" strike="noStrike">
              <a:solidFill>
                <a:srgbClr val="ffffff"/>
              </a:solidFill>
              <a:latin typeface="Arial"/>
            </a:endParaRPr>
          </a:p>
        </p:txBody>
      </p:sp>
      <p:sp>
        <p:nvSpPr>
          <p:cNvPr id="93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two Chiefs of the dwellers of Paradise.</a:t>
            </a:r>
            <a:endParaRPr b="0" lang="en-US" sz="2800" spc="-1" strike="noStrike">
              <a:latin typeface="Arial"/>
            </a:endParaRPr>
          </a:p>
        </p:txBody>
      </p:sp>
      <p:sp>
        <p:nvSpPr>
          <p:cNvPr id="93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جو جنت کے جوانوں کے سید و سردار ہیں۔ </a:t>
            </a:r>
            <a:endParaRPr b="0" lang="en-US" sz="4000" spc="-1" strike="noStrike">
              <a:latin typeface="Arial"/>
            </a:endParaRPr>
          </a:p>
        </p:txBody>
      </p:sp>
      <p:sp>
        <p:nvSpPr>
          <p:cNvPr id="93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 जन्नत के जवानों के सय्यद व सरदार हैं </a:t>
            </a:r>
            <a:endParaRPr b="0" lang="en-US" sz="2400" spc="-1" strike="noStrike">
              <a:latin typeface="Arial"/>
            </a:endParaRPr>
          </a:p>
        </p:txBody>
      </p:sp>
      <p:sp>
        <p:nvSpPr>
          <p:cNvPr id="93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3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وَصَلِّ عَلَى أَئِمَّةِ الْمُسْلِمِينَ:</a:t>
            </a:r>
            <a:endParaRPr b="0" lang="en-US" sz="6600" spc="-1" strike="noStrike">
              <a:solidFill>
                <a:srgbClr val="ffffff"/>
              </a:solidFill>
              <a:latin typeface="Arial"/>
            </a:endParaRPr>
          </a:p>
        </p:txBody>
      </p:sp>
      <p:sp>
        <p:nvSpPr>
          <p:cNvPr id="93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(please do) send blessings on the leaders of the Muslims,</a:t>
            </a:r>
            <a:endParaRPr b="0" lang="en-US" sz="2800" spc="-1" strike="noStrike">
              <a:latin typeface="Arial"/>
            </a:endParaRPr>
          </a:p>
        </p:txBody>
      </p:sp>
      <p:sp>
        <p:nvSpPr>
          <p:cNvPr id="93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مسلمانوں کے ائمہ(ع) پر رحمت فرما کہ وہ </a:t>
            </a:r>
            <a:endParaRPr b="0" lang="en-US" sz="4000" spc="-1" strike="noStrike">
              <a:latin typeface="Arial"/>
            </a:endParaRPr>
          </a:p>
        </p:txBody>
      </p:sp>
      <p:sp>
        <p:nvSpPr>
          <p:cNvPr id="94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मुसलमानों के अ</a:t>
            </a:r>
            <a:r>
              <a:rPr b="1" lang="en-US" sz="2400" spc="-1" strike="noStrike">
                <a:solidFill>
                  <a:srgbClr val="ffff00"/>
                </a:solidFill>
                <a:latin typeface="Arial"/>
              </a:rPr>
              <a:t>'</a:t>
            </a:r>
            <a:r>
              <a:rPr b="1" lang="hi-IN" sz="2400" spc="-1" strike="noStrike">
                <a:solidFill>
                  <a:srgbClr val="ffff00"/>
                </a:solidFill>
                <a:latin typeface="Arial"/>
                <a:cs typeface="Arial"/>
              </a:rPr>
              <a:t>इम्माह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r>
              <a:rPr b="1" lang="hi-IN" sz="2400" spc="-1" strike="noStrike">
                <a:solidFill>
                  <a:srgbClr val="ffff00"/>
                </a:solidFill>
                <a:latin typeface="Arial"/>
                <a:cs typeface="Arial"/>
              </a:rPr>
              <a:t>पर रहमत फर्मा के वो </a:t>
            </a:r>
            <a:endParaRPr b="0" lang="en-US" sz="2400" spc="-1" strike="noStrike">
              <a:latin typeface="Arial"/>
            </a:endParaRPr>
          </a:p>
        </p:txBody>
      </p:sp>
      <p:sp>
        <p:nvSpPr>
          <p:cNvPr id="94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4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عَلِيِّ بْنِ الْحُسَيْنِ،</a:t>
            </a:r>
            <a:endParaRPr b="0" lang="en-US" sz="6600" spc="-1" strike="noStrike">
              <a:solidFill>
                <a:srgbClr val="ffffff"/>
              </a:solidFill>
              <a:latin typeface="Arial"/>
            </a:endParaRPr>
          </a:p>
        </p:txBody>
      </p:sp>
      <p:sp>
        <p:nvSpPr>
          <p:cNvPr id="94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`Ali bin al-Husayn,</a:t>
            </a:r>
            <a:endParaRPr b="0" lang="en-US" sz="2800" spc="-1" strike="noStrike">
              <a:latin typeface="Arial"/>
            </a:endParaRPr>
          </a:p>
        </p:txBody>
      </p:sp>
      <p:sp>
        <p:nvSpPr>
          <p:cNvPr id="94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علی زین العابدین(ع) </a:t>
            </a:r>
            <a:endParaRPr b="0" lang="en-US" sz="4000" spc="-1" strike="noStrike">
              <a:latin typeface="Arial"/>
            </a:endParaRPr>
          </a:p>
        </p:txBody>
      </p:sp>
      <p:sp>
        <p:nvSpPr>
          <p:cNvPr id="94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अली जैन अल</a:t>
            </a:r>
            <a:r>
              <a:rPr b="1" lang="en-US" sz="2400" spc="-1" strike="noStrike">
                <a:solidFill>
                  <a:srgbClr val="ffff00"/>
                </a:solidFill>
                <a:latin typeface="Arial"/>
              </a:rPr>
              <a:t>-</a:t>
            </a:r>
            <a:r>
              <a:rPr b="1" lang="hi-IN" sz="2400" spc="-1" strike="noStrike">
                <a:solidFill>
                  <a:srgbClr val="ffff00"/>
                </a:solidFill>
                <a:latin typeface="Arial"/>
                <a:cs typeface="Arial"/>
              </a:rPr>
              <a:t>आबेदीन</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endParaRPr b="0" lang="en-US" sz="2400" spc="-1" strike="noStrike">
              <a:latin typeface="Arial"/>
            </a:endParaRPr>
          </a:p>
        </p:txBody>
      </p:sp>
      <p:sp>
        <p:nvSpPr>
          <p:cNvPr id="94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4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وَمُحَمَّدِ بْنِ عَلِيٍّ،</a:t>
            </a:r>
            <a:endParaRPr b="0" lang="en-US" sz="6600" spc="-1" strike="noStrike">
              <a:solidFill>
                <a:srgbClr val="ffffff"/>
              </a:solidFill>
              <a:latin typeface="Arial"/>
            </a:endParaRPr>
          </a:p>
        </p:txBody>
      </p:sp>
      <p:sp>
        <p:nvSpPr>
          <p:cNvPr id="95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Muhammad bin `Ali,</a:t>
            </a:r>
            <a:endParaRPr b="0" lang="en-US" sz="2800" spc="-1" strike="noStrike">
              <a:latin typeface="Arial"/>
            </a:endParaRPr>
          </a:p>
        </p:txBody>
      </p:sp>
      <p:sp>
        <p:nvSpPr>
          <p:cNvPr id="95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محمد الباقر(ع) </a:t>
            </a:r>
            <a:endParaRPr b="0" lang="en-US" sz="4000" spc="-1" strike="noStrike">
              <a:latin typeface="Arial"/>
            </a:endParaRPr>
          </a:p>
        </p:txBody>
      </p:sp>
      <p:sp>
        <p:nvSpPr>
          <p:cNvPr id="95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मोहम्मद अल</a:t>
            </a:r>
            <a:r>
              <a:rPr b="1" lang="en-US" sz="2400" spc="-1" strike="noStrike">
                <a:solidFill>
                  <a:srgbClr val="ffff00"/>
                </a:solidFill>
                <a:latin typeface="Arial"/>
              </a:rPr>
              <a:t>-</a:t>
            </a:r>
            <a:r>
              <a:rPr b="1" lang="hi-IN" sz="2400" spc="-1" strike="noStrike">
                <a:solidFill>
                  <a:srgbClr val="ffff00"/>
                </a:solidFill>
                <a:latin typeface="Arial"/>
                <a:cs typeface="Arial"/>
              </a:rPr>
              <a:t>बाक़र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endParaRPr b="0" lang="en-US" sz="2400" spc="-1" strike="noStrike">
              <a:latin typeface="Arial"/>
            </a:endParaRPr>
          </a:p>
        </p:txBody>
      </p:sp>
      <p:sp>
        <p:nvSpPr>
          <p:cNvPr id="95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5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وَجَعْفَرِ بْنِ مُحَمَّدٍ،</a:t>
            </a:r>
            <a:endParaRPr b="0" lang="en-US" sz="6600" spc="-1" strike="noStrike">
              <a:solidFill>
                <a:srgbClr val="ffffff"/>
              </a:solidFill>
              <a:latin typeface="Arial"/>
            </a:endParaRPr>
          </a:p>
        </p:txBody>
      </p:sp>
      <p:sp>
        <p:nvSpPr>
          <p:cNvPr id="95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Ja`far bin Muhammad,</a:t>
            </a:r>
            <a:endParaRPr b="0" lang="en-US" sz="2800" spc="-1" strike="noStrike">
              <a:latin typeface="Arial"/>
            </a:endParaRPr>
          </a:p>
        </p:txBody>
      </p:sp>
      <p:sp>
        <p:nvSpPr>
          <p:cNvPr id="95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جعفر الصادق(ع) </a:t>
            </a:r>
            <a:endParaRPr b="0" lang="en-US" sz="4000" spc="-1" strike="noStrike">
              <a:latin typeface="Arial"/>
            </a:endParaRPr>
          </a:p>
        </p:txBody>
      </p:sp>
      <p:sp>
        <p:nvSpPr>
          <p:cNvPr id="95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जाफर अल</a:t>
            </a:r>
            <a:r>
              <a:rPr b="1" lang="en-US" sz="2400" spc="-1" strike="noStrike">
                <a:solidFill>
                  <a:srgbClr val="ffff00"/>
                </a:solidFill>
                <a:latin typeface="Arial"/>
              </a:rPr>
              <a:t>-</a:t>
            </a:r>
            <a:r>
              <a:rPr b="1" lang="hi-IN" sz="2400" spc="-1" strike="noStrike">
                <a:solidFill>
                  <a:srgbClr val="ffff00"/>
                </a:solidFill>
                <a:latin typeface="Arial"/>
                <a:cs typeface="Arial"/>
              </a:rPr>
              <a:t>सादिक़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endParaRPr b="0" lang="en-US" sz="2400" spc="-1" strike="noStrike">
              <a:latin typeface="Arial"/>
            </a:endParaRPr>
          </a:p>
        </p:txBody>
      </p:sp>
      <p:sp>
        <p:nvSpPr>
          <p:cNvPr id="95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6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وَمُوسَى بْنِ جَعْفَرٍ،</a:t>
            </a:r>
            <a:endParaRPr b="0" lang="en-US" sz="6600" spc="-1" strike="noStrike">
              <a:solidFill>
                <a:srgbClr val="ffffff"/>
              </a:solidFill>
              <a:latin typeface="Arial"/>
            </a:endParaRPr>
          </a:p>
        </p:txBody>
      </p:sp>
      <p:sp>
        <p:nvSpPr>
          <p:cNvPr id="96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Musa bin Ja`far,</a:t>
            </a:r>
            <a:endParaRPr b="0" lang="en-US" sz="2800" spc="-1" strike="noStrike">
              <a:latin typeface="Arial"/>
            </a:endParaRPr>
          </a:p>
        </p:txBody>
      </p:sp>
      <p:sp>
        <p:nvSpPr>
          <p:cNvPr id="96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موسیٰ الکاظم(ع) </a:t>
            </a:r>
            <a:endParaRPr b="0" lang="en-US" sz="4000" spc="-1" strike="noStrike">
              <a:latin typeface="Arial"/>
            </a:endParaRPr>
          </a:p>
        </p:txBody>
      </p:sp>
      <p:sp>
        <p:nvSpPr>
          <p:cNvPr id="96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मूसा अल</a:t>
            </a:r>
            <a:r>
              <a:rPr b="1" lang="en-US" sz="2400" spc="-1" strike="noStrike">
                <a:solidFill>
                  <a:srgbClr val="ffff00"/>
                </a:solidFill>
                <a:latin typeface="Arial"/>
              </a:rPr>
              <a:t>-</a:t>
            </a:r>
            <a:r>
              <a:rPr b="1" lang="hi-IN" sz="2400" spc="-1" strike="noStrike">
                <a:solidFill>
                  <a:srgbClr val="ffff00"/>
                </a:solidFill>
                <a:latin typeface="Arial"/>
                <a:cs typeface="Arial"/>
              </a:rPr>
              <a:t>काज़िम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endParaRPr b="0" lang="en-US" sz="2400" spc="-1" strike="noStrike">
              <a:latin typeface="Arial"/>
            </a:endParaRPr>
          </a:p>
        </p:txBody>
      </p:sp>
      <p:sp>
        <p:nvSpPr>
          <p:cNvPr id="96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6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وَعَلِيِّ بْنِ مُوسَى،</a:t>
            </a:r>
            <a:endParaRPr b="0" lang="en-US" sz="6600" spc="-1" strike="noStrike">
              <a:solidFill>
                <a:srgbClr val="ffffff"/>
              </a:solidFill>
              <a:latin typeface="Arial"/>
            </a:endParaRPr>
          </a:p>
        </p:txBody>
      </p:sp>
      <p:sp>
        <p:nvSpPr>
          <p:cNvPr id="96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`Ali bin Musa,</a:t>
            </a:r>
            <a:endParaRPr b="0" lang="en-US" sz="2800" spc="-1" strike="noStrike">
              <a:latin typeface="Arial"/>
            </a:endParaRPr>
          </a:p>
        </p:txBody>
      </p:sp>
      <p:sp>
        <p:nvSpPr>
          <p:cNvPr id="96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علی الرضا(ع) </a:t>
            </a:r>
            <a:endParaRPr b="0" lang="en-US" sz="4000" spc="-1" strike="noStrike">
              <a:latin typeface="Arial"/>
            </a:endParaRPr>
          </a:p>
        </p:txBody>
      </p:sp>
      <p:sp>
        <p:nvSpPr>
          <p:cNvPr id="97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अली अल</a:t>
            </a:r>
            <a:r>
              <a:rPr b="1" lang="en-US" sz="2400" spc="-1" strike="noStrike">
                <a:solidFill>
                  <a:srgbClr val="ffff00"/>
                </a:solidFill>
                <a:latin typeface="Arial"/>
              </a:rPr>
              <a:t>-</a:t>
            </a:r>
            <a:r>
              <a:rPr b="1" lang="hi-IN" sz="2400" spc="-1" strike="noStrike">
                <a:solidFill>
                  <a:srgbClr val="ffff00"/>
                </a:solidFill>
                <a:latin typeface="Arial"/>
                <a:cs typeface="Arial"/>
              </a:rPr>
              <a:t>रज़ा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endParaRPr b="0" lang="en-US" sz="2400" spc="-1" strike="noStrike">
              <a:latin typeface="Arial"/>
            </a:endParaRPr>
          </a:p>
        </p:txBody>
      </p:sp>
      <p:sp>
        <p:nvSpPr>
          <p:cNvPr id="97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7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وَمُحَمَّدِ بْنِ عَلِيٍّ،</a:t>
            </a:r>
            <a:endParaRPr b="0" lang="en-US" sz="6600" spc="-1" strike="noStrike">
              <a:solidFill>
                <a:srgbClr val="ffffff"/>
              </a:solidFill>
              <a:latin typeface="Arial"/>
            </a:endParaRPr>
          </a:p>
        </p:txBody>
      </p:sp>
      <p:sp>
        <p:nvSpPr>
          <p:cNvPr id="97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Muhammad bin `Ali,</a:t>
            </a:r>
            <a:endParaRPr b="0" lang="en-US" sz="2800" spc="-1" strike="noStrike">
              <a:latin typeface="Arial"/>
            </a:endParaRPr>
          </a:p>
        </p:txBody>
      </p:sp>
      <p:sp>
        <p:nvSpPr>
          <p:cNvPr id="97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محمد تقی الجواد(ع) </a:t>
            </a:r>
            <a:endParaRPr b="0" lang="en-US" sz="4000" spc="-1" strike="noStrike">
              <a:latin typeface="Arial"/>
            </a:endParaRPr>
          </a:p>
        </p:txBody>
      </p:sp>
      <p:sp>
        <p:nvSpPr>
          <p:cNvPr id="97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मुहम्मद तक़ी अल</a:t>
            </a:r>
            <a:r>
              <a:rPr b="1" lang="en-US" sz="2400" spc="-1" strike="noStrike">
                <a:solidFill>
                  <a:srgbClr val="ffff00"/>
                </a:solidFill>
                <a:latin typeface="Arial"/>
              </a:rPr>
              <a:t>-</a:t>
            </a:r>
            <a:r>
              <a:rPr b="1" lang="hi-IN" sz="2400" spc="-1" strike="noStrike">
                <a:solidFill>
                  <a:srgbClr val="ffff00"/>
                </a:solidFill>
                <a:latin typeface="Arial"/>
                <a:cs typeface="Arial"/>
              </a:rPr>
              <a:t>जवाद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endParaRPr b="0" lang="en-US" sz="2400" spc="-1" strike="noStrike">
              <a:latin typeface="Arial"/>
            </a:endParaRPr>
          </a:p>
        </p:txBody>
      </p:sp>
      <p:sp>
        <p:nvSpPr>
          <p:cNvPr id="97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7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وَهُمُومٍ قَدْ كَشَفْتَهَا،</a:t>
            </a:r>
            <a:endParaRPr b="0" lang="en-US" sz="6600" spc="-1" strike="noStrike">
              <a:solidFill>
                <a:srgbClr val="ffffff"/>
              </a:solidFill>
              <a:latin typeface="Arial"/>
            </a:endParaRPr>
          </a:p>
        </p:txBody>
      </p:sp>
      <p:sp>
        <p:nvSpPr>
          <p:cNvPr id="17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have dispelled so many of my sorrows</a:t>
            </a:r>
            <a:endParaRPr b="0" lang="en-US" sz="2800" spc="-1" strike="noStrike">
              <a:latin typeface="Arial"/>
            </a:endParaRPr>
          </a:p>
        </p:txBody>
      </p:sp>
      <p:sp>
        <p:nvSpPr>
          <p:cNvPr id="17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کتنے ہی اندیشوں کو ہٹایا </a:t>
            </a:r>
            <a:endParaRPr b="0" lang="en-US" sz="4000" spc="-1" strike="noStrike">
              <a:latin typeface="Arial"/>
            </a:endParaRPr>
          </a:p>
        </p:txBody>
      </p:sp>
      <p:sp>
        <p:nvSpPr>
          <p:cNvPr id="17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कितने अंदेशों को हटाया </a:t>
            </a:r>
            <a:endParaRPr b="0" lang="en-US" sz="2400" spc="-1" strike="noStrike">
              <a:latin typeface="Arial"/>
            </a:endParaRPr>
          </a:p>
        </p:txBody>
      </p:sp>
      <p:sp>
        <p:nvSpPr>
          <p:cNvPr id="17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7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وَعَلِيِّ بْنِ مُحَمَّدٍ،</a:t>
            </a:r>
            <a:endParaRPr b="0" lang="en-US" sz="6600" spc="-1" strike="noStrike">
              <a:solidFill>
                <a:srgbClr val="ffffff"/>
              </a:solidFill>
              <a:latin typeface="Arial"/>
            </a:endParaRPr>
          </a:p>
        </p:txBody>
      </p:sp>
      <p:sp>
        <p:nvSpPr>
          <p:cNvPr id="98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`Ali bin Muhammad,</a:t>
            </a:r>
            <a:endParaRPr b="0" lang="en-US" sz="2800" spc="-1" strike="noStrike">
              <a:latin typeface="Arial"/>
            </a:endParaRPr>
          </a:p>
        </p:txBody>
      </p:sp>
      <p:sp>
        <p:nvSpPr>
          <p:cNvPr id="98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علی نقی(ع)</a:t>
            </a:r>
            <a:r>
              <a:rPr b="1" lang="en-US" sz="4000" spc="-1" strike="noStrike">
                <a:solidFill>
                  <a:srgbClr val="ffffff"/>
                </a:solidFill>
                <a:latin typeface="Alvi Nastaleeq"/>
              </a:rPr>
              <a:t> الہادی(ع)  </a:t>
            </a:r>
            <a:endParaRPr b="0" lang="en-US" sz="4000" spc="-1" strike="noStrike">
              <a:latin typeface="Arial"/>
            </a:endParaRPr>
          </a:p>
        </p:txBody>
      </p:sp>
      <p:sp>
        <p:nvSpPr>
          <p:cNvPr id="98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अली नक़ी</a:t>
            </a:r>
            <a:r>
              <a:rPr b="1" lang="en-US" sz="2400" spc="-1" strike="noStrike">
                <a:solidFill>
                  <a:srgbClr val="ffff00"/>
                </a:solidFill>
                <a:latin typeface="Arial"/>
              </a:rPr>
              <a:t>  अल</a:t>
            </a:r>
            <a:r>
              <a:rPr b="1" lang="en-US" sz="2400" spc="-1" strike="noStrike">
                <a:solidFill>
                  <a:srgbClr val="ffff00"/>
                </a:solidFill>
                <a:latin typeface="Arial"/>
              </a:rPr>
              <a:t>-</a:t>
            </a:r>
            <a:r>
              <a:rPr b="1" lang="hi-IN" sz="2400" spc="-1" strike="noStrike">
                <a:solidFill>
                  <a:srgbClr val="ffff00"/>
                </a:solidFill>
                <a:latin typeface="Arial"/>
                <a:cs typeface="Arial"/>
              </a:rPr>
              <a:t>हादी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endParaRPr b="0" lang="en-US" sz="2400" spc="-1" strike="noStrike">
              <a:latin typeface="Arial"/>
            </a:endParaRPr>
          </a:p>
        </p:txBody>
      </p:sp>
      <p:sp>
        <p:nvSpPr>
          <p:cNvPr id="98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8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وَالْحَسَنِ بْنِ عَلِيٍّ،</a:t>
            </a:r>
            <a:endParaRPr b="0" lang="en-US" sz="6600" spc="-1" strike="noStrike">
              <a:solidFill>
                <a:srgbClr val="ffffff"/>
              </a:solidFill>
              <a:latin typeface="Arial"/>
            </a:endParaRPr>
          </a:p>
        </p:txBody>
      </p:sp>
      <p:sp>
        <p:nvSpPr>
          <p:cNvPr id="98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Al-Hasan bin `Ali,</a:t>
            </a:r>
            <a:endParaRPr b="0" lang="en-US" sz="2800" spc="-1" strike="noStrike">
              <a:latin typeface="Arial"/>
            </a:endParaRPr>
          </a:p>
        </p:txBody>
      </p:sp>
      <p:sp>
        <p:nvSpPr>
          <p:cNvPr id="987" name="Rectangle 15"/>
          <p:cNvSpPr/>
          <p:nvPr/>
        </p:nvSpPr>
        <p:spPr>
          <a:xfrm>
            <a:off x="304920" y="4114800"/>
            <a:ext cx="8534160" cy="366480"/>
          </a:xfrm>
          <a:prstGeom prst="rect">
            <a:avLst/>
          </a:prstGeom>
          <a:noFill/>
          <a:ln w="9525">
            <a:noFill/>
          </a:ln>
        </p:spPr>
        <p:style>
          <a:lnRef idx="0"/>
          <a:fillRef idx="0"/>
          <a:effectRef idx="0"/>
          <a:fontRef idx="minor"/>
        </p:style>
      </p:sp>
      <p:sp>
        <p:nvSpPr>
          <p:cNvPr id="98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हसन अल</a:t>
            </a:r>
            <a:r>
              <a:rPr b="1" lang="en-US" sz="2400" spc="-1" strike="noStrike">
                <a:solidFill>
                  <a:srgbClr val="ffff00"/>
                </a:solidFill>
                <a:latin typeface="Arial"/>
              </a:rPr>
              <a:t>-</a:t>
            </a:r>
            <a:r>
              <a:rPr b="1" lang="hi-IN" sz="2400" spc="-1" strike="noStrike">
                <a:solidFill>
                  <a:srgbClr val="ffff00"/>
                </a:solidFill>
                <a:latin typeface="Arial"/>
                <a:cs typeface="Arial"/>
              </a:rPr>
              <a:t>अस्करी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endParaRPr b="0" lang="en-US" sz="2400" spc="-1" strike="noStrike">
              <a:latin typeface="Arial"/>
            </a:endParaRPr>
          </a:p>
        </p:txBody>
      </p:sp>
      <p:sp>
        <p:nvSpPr>
          <p:cNvPr id="98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9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
        <p:nvSpPr>
          <p:cNvPr id="991" name="Rectangle 15"/>
          <p:cNvSpPr/>
          <p:nvPr/>
        </p:nvSpPr>
        <p:spPr>
          <a:xfrm>
            <a:off x="30168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حسن العسکری(ع) </a:t>
            </a:r>
            <a:endParaRPr b="0" lang="en-US" sz="4000" spc="-1" strike="noStrike">
              <a:latin typeface="Arial"/>
            </a:endParaRPr>
          </a:p>
        </p:txBody>
      </p:sp>
    </p:spTree>
  </p:cSld>
  <p:transition>
    <p:fade/>
  </p:transition>
</p:sld>
</file>

<file path=ppt/slides/slide1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وَالْخَلَفِ الْهَادِي الْمَهْدِيِّ،</a:t>
            </a:r>
            <a:endParaRPr b="0" lang="en-US" sz="6600" spc="-1" strike="noStrike">
              <a:solidFill>
                <a:srgbClr val="ffffff"/>
              </a:solidFill>
              <a:latin typeface="Arial"/>
            </a:endParaRPr>
          </a:p>
        </p:txBody>
      </p:sp>
      <p:sp>
        <p:nvSpPr>
          <p:cNvPr id="99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successor, the guide, and the rightly guided</a:t>
            </a:r>
            <a:endParaRPr b="0" lang="en-US" sz="2800" spc="-1" strike="noStrike">
              <a:latin typeface="Arial"/>
            </a:endParaRPr>
          </a:p>
        </p:txBody>
      </p:sp>
      <p:sp>
        <p:nvSpPr>
          <p:cNvPr id="99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بہترین سپوت ہادی المہدی(ع)</a:t>
            </a:r>
            <a:r>
              <a:rPr b="1" lang="en-US" sz="4000" spc="-1" strike="noStrike">
                <a:solidFill>
                  <a:srgbClr val="ffffff"/>
                </a:solidFill>
                <a:latin typeface="Alvi Nastaleeq"/>
              </a:rPr>
              <a:t> ہیں </a:t>
            </a:r>
            <a:endParaRPr b="0" lang="en-US" sz="4000" spc="-1" strike="noStrike">
              <a:latin typeface="Arial"/>
            </a:endParaRPr>
          </a:p>
        </p:txBody>
      </p:sp>
      <p:sp>
        <p:nvSpPr>
          <p:cNvPr id="99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बेहतरीन सपूत हादी अल</a:t>
            </a:r>
            <a:r>
              <a:rPr b="1" lang="en-US" sz="2400" spc="-1" strike="noStrike">
                <a:solidFill>
                  <a:srgbClr val="ffff00"/>
                </a:solidFill>
                <a:latin typeface="Arial"/>
              </a:rPr>
              <a:t>-</a:t>
            </a:r>
            <a:r>
              <a:rPr b="1" lang="hi-IN" sz="2400" spc="-1" strike="noStrike">
                <a:solidFill>
                  <a:srgbClr val="ffff00"/>
                </a:solidFill>
                <a:latin typeface="Arial"/>
                <a:cs typeface="Arial"/>
              </a:rPr>
              <a:t>महदी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r>
              <a:rPr b="1" lang="hi-IN" sz="2400" spc="-1" strike="noStrike">
                <a:solidFill>
                  <a:srgbClr val="ffff00"/>
                </a:solidFill>
                <a:latin typeface="Arial"/>
                <a:cs typeface="Arial"/>
              </a:rPr>
              <a:t>हैं </a:t>
            </a:r>
            <a:endParaRPr b="0" lang="en-US" sz="2400" spc="-1" strike="noStrike">
              <a:latin typeface="Arial"/>
            </a:endParaRPr>
          </a:p>
        </p:txBody>
      </p:sp>
      <p:sp>
        <p:nvSpPr>
          <p:cNvPr id="99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99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حُجَجِكَ عَلَى عِبَادِكَ،</a:t>
            </a:r>
            <a:endParaRPr b="0" lang="en-US" sz="6600" spc="-1" strike="noStrike">
              <a:solidFill>
                <a:srgbClr val="ffffff"/>
              </a:solidFill>
              <a:latin typeface="Arial"/>
            </a:endParaRPr>
          </a:p>
        </p:txBody>
      </p:sp>
      <p:sp>
        <p:nvSpPr>
          <p:cNvPr id="99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(Those Imams are) Your decisive arguments over Your servants,</a:t>
            </a:r>
            <a:endParaRPr b="0" lang="en-US" sz="2800" spc="-1" strike="noStrike">
              <a:latin typeface="Arial"/>
            </a:endParaRPr>
          </a:p>
        </p:txBody>
      </p:sp>
      <p:sp>
        <p:nvSpPr>
          <p:cNvPr id="100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جو تیرے بندوں پر تیری حجتیں</a:t>
            </a:r>
            <a:endParaRPr b="0" lang="en-US" sz="4000" spc="-1" strike="noStrike">
              <a:latin typeface="Arial"/>
            </a:endParaRPr>
          </a:p>
        </p:txBody>
      </p:sp>
      <p:sp>
        <p:nvSpPr>
          <p:cNvPr id="100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 तेरे बन्दों पर तेरी हुज्जतें </a:t>
            </a:r>
            <a:endParaRPr b="0" lang="en-US" sz="2400" spc="-1" strike="noStrike">
              <a:latin typeface="Arial"/>
            </a:endParaRPr>
          </a:p>
        </p:txBody>
      </p:sp>
      <p:sp>
        <p:nvSpPr>
          <p:cNvPr id="100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0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وَأُمَنَائِكَ فِي بِلادِكَ</a:t>
            </a:r>
            <a:endParaRPr b="0" lang="en-US" sz="6600" spc="-1" strike="noStrike">
              <a:solidFill>
                <a:srgbClr val="ffffff"/>
              </a:solidFill>
              <a:latin typeface="Arial"/>
            </a:endParaRPr>
          </a:p>
        </p:txBody>
      </p:sp>
      <p:sp>
        <p:nvSpPr>
          <p:cNvPr id="100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Your trustworthy confidants in Your lands—</a:t>
            </a:r>
            <a:endParaRPr b="0" lang="en-US" sz="2800" spc="-1" strike="noStrike">
              <a:latin typeface="Arial"/>
            </a:endParaRPr>
          </a:p>
        </p:txBody>
      </p:sp>
      <p:sp>
        <p:nvSpPr>
          <p:cNvPr id="100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تیرے شہروں میں تیرے امین ہیں</a:t>
            </a:r>
            <a:endParaRPr b="0" lang="en-US" sz="4000" spc="-1" strike="noStrike">
              <a:latin typeface="Arial"/>
            </a:endParaRPr>
          </a:p>
        </p:txBody>
      </p:sp>
      <p:sp>
        <p:nvSpPr>
          <p:cNvPr id="100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तेरे शहरों में तेरे अमीन हैं</a:t>
            </a:r>
            <a:r>
              <a:rPr b="1" lang="en-US" sz="2400" spc="-1" strike="noStrike">
                <a:solidFill>
                  <a:srgbClr val="ffff00"/>
                </a:solidFill>
                <a:latin typeface="Arial"/>
              </a:rPr>
              <a:t>, </a:t>
            </a:r>
            <a:endParaRPr b="0" lang="en-US" sz="2400" spc="-1" strike="noStrike">
              <a:latin typeface="Arial"/>
            </a:endParaRPr>
          </a:p>
        </p:txBody>
      </p:sp>
      <p:sp>
        <p:nvSpPr>
          <p:cNvPr id="100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0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صَلاةً كَثِيرَةً دَائِمَةً.</a:t>
            </a:r>
            <a:endParaRPr b="0" lang="en-US" sz="6600" spc="-1" strike="noStrike">
              <a:solidFill>
                <a:srgbClr val="ffffff"/>
              </a:solidFill>
              <a:latin typeface="Arial"/>
            </a:endParaRPr>
          </a:p>
        </p:txBody>
      </p:sp>
      <p:sp>
        <p:nvSpPr>
          <p:cNvPr id="101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Blessings that are numerous and non-stop.</a:t>
            </a:r>
            <a:endParaRPr b="0" lang="en-US" sz="2800" spc="-1" strike="noStrike">
              <a:latin typeface="Arial"/>
            </a:endParaRPr>
          </a:p>
        </p:txBody>
      </p:sp>
      <p:sp>
        <p:nvSpPr>
          <p:cNvPr id="101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ان پر رحمت فرما بہت بہت ہمیشہ ہمیشہ</a:t>
            </a:r>
            <a:endParaRPr b="0" lang="en-US" sz="4000" spc="-1" strike="noStrike">
              <a:latin typeface="Arial"/>
            </a:endParaRPr>
          </a:p>
        </p:txBody>
      </p:sp>
      <p:sp>
        <p:nvSpPr>
          <p:cNvPr id="101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इन पर रहमत फर्मा बहुत बहुत</a:t>
            </a:r>
            <a:r>
              <a:rPr b="1" lang="en-US" sz="2400" spc="-1" strike="noStrike">
                <a:solidFill>
                  <a:srgbClr val="ffff00"/>
                </a:solidFill>
                <a:latin typeface="Arial"/>
              </a:rPr>
              <a:t>, </a:t>
            </a:r>
            <a:r>
              <a:rPr b="1" lang="hi-IN" sz="2400" spc="-1" strike="noStrike">
                <a:solidFill>
                  <a:srgbClr val="ffff00"/>
                </a:solidFill>
                <a:latin typeface="Arial"/>
                <a:cs typeface="Arial"/>
              </a:rPr>
              <a:t>हमेशा हमेशा </a:t>
            </a:r>
            <a:r>
              <a:rPr b="1" lang="en-US" sz="2400" spc="-1" strike="noStrike">
                <a:solidFill>
                  <a:srgbClr val="ffff00"/>
                </a:solidFill>
                <a:latin typeface="Arial"/>
              </a:rPr>
              <a:t>! </a:t>
            </a:r>
            <a:endParaRPr b="0" lang="en-US" sz="2400" spc="-1" strike="noStrike">
              <a:latin typeface="Arial"/>
            </a:endParaRPr>
          </a:p>
        </p:txBody>
      </p:sp>
      <p:sp>
        <p:nvSpPr>
          <p:cNvPr id="101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1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وَصَلِّ عَلَى وَليِّ أَمْرِكَ</a:t>
            </a:r>
            <a:endParaRPr b="0" lang="en-US" sz="6600" spc="-1" strike="noStrike">
              <a:solidFill>
                <a:srgbClr val="ffffff"/>
              </a:solidFill>
              <a:latin typeface="Arial"/>
            </a:endParaRPr>
          </a:p>
        </p:txBody>
      </p:sp>
      <p:sp>
        <p:nvSpPr>
          <p:cNvPr id="101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(please do) send blessings on the custodian of Your commandments,</a:t>
            </a:r>
            <a:endParaRPr b="0" lang="en-US" sz="2800" spc="-1" strike="noStrike">
              <a:latin typeface="Arial"/>
            </a:endParaRPr>
          </a:p>
        </p:txBody>
      </p:sp>
      <p:sp>
        <p:nvSpPr>
          <p:cNvPr id="101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معبود اپنے ولی امر پر رحمت فرما</a:t>
            </a:r>
            <a:endParaRPr b="0" lang="en-US" sz="4000" spc="-1" strike="noStrike">
              <a:latin typeface="Arial"/>
            </a:endParaRPr>
          </a:p>
        </p:txBody>
      </p:sp>
      <p:sp>
        <p:nvSpPr>
          <p:cNvPr id="101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a:t>
            </a:r>
            <a:r>
              <a:rPr b="1" lang="en-US" sz="2400" spc="-1" strike="noStrike">
                <a:solidFill>
                  <a:srgbClr val="ffff00"/>
                </a:solidFill>
                <a:latin typeface="Arial"/>
              </a:rPr>
              <a:t>!  </a:t>
            </a:r>
            <a:r>
              <a:rPr b="1" lang="hi-IN" sz="2400" spc="-1" strike="noStrike">
                <a:solidFill>
                  <a:srgbClr val="ffff00"/>
                </a:solidFill>
                <a:latin typeface="Arial"/>
                <a:cs typeface="Arial"/>
              </a:rPr>
              <a:t>अपने वली</a:t>
            </a:r>
            <a:r>
              <a:rPr b="1" lang="en-US" sz="2400" spc="-1" strike="noStrike">
                <a:solidFill>
                  <a:srgbClr val="ffff00"/>
                </a:solidFill>
                <a:latin typeface="Arial"/>
              </a:rPr>
              <a:t>-</a:t>
            </a:r>
            <a:r>
              <a:rPr b="1" lang="hi-IN" sz="2400" spc="-1" strike="noStrike">
                <a:solidFill>
                  <a:srgbClr val="ffff00"/>
                </a:solidFill>
                <a:latin typeface="Arial"/>
                <a:cs typeface="Arial"/>
              </a:rPr>
              <a:t>ए</a:t>
            </a:r>
            <a:r>
              <a:rPr b="1" lang="en-US" sz="2400" spc="-1" strike="noStrike">
                <a:solidFill>
                  <a:srgbClr val="ffff00"/>
                </a:solidFill>
                <a:latin typeface="Arial"/>
              </a:rPr>
              <a:t>-</a:t>
            </a:r>
            <a:r>
              <a:rPr b="1" lang="hi-IN" sz="2400" spc="-1" strike="noStrike">
                <a:solidFill>
                  <a:srgbClr val="ffff00"/>
                </a:solidFill>
                <a:latin typeface="Arial"/>
                <a:cs typeface="Arial"/>
              </a:rPr>
              <a:t>अम्र पर रहमत फर्मा </a:t>
            </a:r>
            <a:endParaRPr b="0" lang="en-US" sz="2400" spc="-1" strike="noStrike">
              <a:latin typeface="Arial"/>
            </a:endParaRPr>
          </a:p>
        </p:txBody>
      </p:sp>
      <p:sp>
        <p:nvSpPr>
          <p:cNvPr id="102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2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الْقَائِمِ الْمُؤَمَّلِ،</a:t>
            </a:r>
            <a:endParaRPr b="0" lang="en-US" sz="6600" spc="-1" strike="noStrike">
              <a:solidFill>
                <a:srgbClr val="ffffff"/>
              </a:solidFill>
              <a:latin typeface="Arial"/>
            </a:endParaRPr>
          </a:p>
        </p:txBody>
      </p:sp>
      <p:sp>
        <p:nvSpPr>
          <p:cNvPr id="102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vigilant guardian, the reliable patron,</a:t>
            </a:r>
            <a:endParaRPr b="0" lang="en-US" sz="2800" spc="-1" strike="noStrike">
              <a:latin typeface="Arial"/>
            </a:endParaRPr>
          </a:p>
        </p:txBody>
      </p:sp>
      <p:sp>
        <p:nvSpPr>
          <p:cNvPr id="102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کہ جو قائم، امیدگاہعادل</a:t>
            </a:r>
            <a:endParaRPr b="0" lang="en-US" sz="4000" spc="-1" strike="noStrike">
              <a:latin typeface="Arial"/>
            </a:endParaRPr>
          </a:p>
        </p:txBody>
      </p:sp>
      <p:sp>
        <p:nvSpPr>
          <p:cNvPr id="102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के जो क़ाएम</a:t>
            </a:r>
            <a:r>
              <a:rPr b="1" lang="en-US" sz="2400" spc="-1" strike="noStrike">
                <a:solidFill>
                  <a:srgbClr val="ffff00"/>
                </a:solidFill>
                <a:latin typeface="Arial"/>
              </a:rPr>
              <a:t>,</a:t>
            </a:r>
            <a:r>
              <a:rPr b="1" lang="hi-IN" sz="2400" spc="-1" strike="noStrike">
                <a:solidFill>
                  <a:srgbClr val="ffff00"/>
                </a:solidFill>
                <a:latin typeface="Arial"/>
                <a:cs typeface="Arial"/>
              </a:rPr>
              <a:t>उम्मिदगाहे</a:t>
            </a:r>
            <a:r>
              <a:rPr b="1" lang="en-US" sz="2400" spc="-1" strike="noStrike">
                <a:solidFill>
                  <a:srgbClr val="ffff00"/>
                </a:solidFill>
                <a:latin typeface="Arial"/>
              </a:rPr>
              <a:t>-</a:t>
            </a:r>
            <a:r>
              <a:rPr b="1" lang="hi-IN" sz="2400" spc="-1" strike="noStrike">
                <a:solidFill>
                  <a:srgbClr val="ffff00"/>
                </a:solidFill>
                <a:latin typeface="Arial"/>
                <a:cs typeface="Arial"/>
              </a:rPr>
              <a:t>दिल</a:t>
            </a:r>
            <a:r>
              <a:rPr b="1" lang="en-US" sz="2400" spc="-1" strike="noStrike">
                <a:solidFill>
                  <a:srgbClr val="ffff00"/>
                </a:solidFill>
                <a:latin typeface="Arial"/>
              </a:rPr>
              <a:t>,</a:t>
            </a:r>
            <a:endParaRPr b="0" lang="en-US" sz="2400" spc="-1" strike="noStrike">
              <a:latin typeface="Arial"/>
            </a:endParaRPr>
          </a:p>
        </p:txBody>
      </p:sp>
      <p:sp>
        <p:nvSpPr>
          <p:cNvPr id="102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2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وَالْعَدْلِ الْمُنْتَظَرِ،</a:t>
            </a:r>
            <a:endParaRPr b="0" lang="en-US" sz="6600" spc="-1" strike="noStrike">
              <a:solidFill>
                <a:srgbClr val="ffffff"/>
              </a:solidFill>
              <a:latin typeface="Arial"/>
            </a:endParaRPr>
          </a:p>
        </p:txBody>
      </p:sp>
      <p:sp>
        <p:nvSpPr>
          <p:cNvPr id="102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awaited justice.</a:t>
            </a:r>
            <a:endParaRPr b="0" lang="en-US" sz="2800" spc="-1" strike="noStrike">
              <a:latin typeface="Arial"/>
            </a:endParaRPr>
          </a:p>
        </p:txBody>
      </p:sp>
      <p:sp>
        <p:nvSpPr>
          <p:cNvPr id="103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منتظر ہے</a:t>
            </a:r>
            <a:endParaRPr b="0" lang="en-US" sz="4000" spc="-1" strike="noStrike">
              <a:latin typeface="Arial"/>
            </a:endParaRPr>
          </a:p>
        </p:txBody>
      </p:sp>
      <p:sp>
        <p:nvSpPr>
          <p:cNvPr id="103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मोंतज़र है </a:t>
            </a:r>
            <a:endParaRPr b="0" lang="en-US" sz="2400" spc="-1" strike="noStrike">
              <a:latin typeface="Arial"/>
            </a:endParaRPr>
          </a:p>
        </p:txBody>
      </p:sp>
      <p:sp>
        <p:nvSpPr>
          <p:cNvPr id="103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3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وَحُفَّهُ بِمَلائِكَتِكَ الْمُقَرَّبِينَ،</a:t>
            </a:r>
            <a:endParaRPr b="0" lang="en-US" sz="6600" spc="-1" strike="noStrike">
              <a:solidFill>
                <a:srgbClr val="ffffff"/>
              </a:solidFill>
              <a:latin typeface="Arial"/>
            </a:endParaRPr>
          </a:p>
        </p:txBody>
      </p:sp>
      <p:sp>
        <p:nvSpPr>
          <p:cNvPr id="103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(please) surround him with Your favorite Angels,</a:t>
            </a:r>
            <a:endParaRPr b="0" lang="en-US" sz="2800" spc="-1" strike="noStrike">
              <a:latin typeface="Arial"/>
            </a:endParaRPr>
          </a:p>
        </p:txBody>
      </p:sp>
      <p:sp>
        <p:nvSpPr>
          <p:cNvPr id="103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اسکے گرد اپنے مقرب فرشتوں کا گھیرا لگادے</a:t>
            </a:r>
            <a:endParaRPr b="0" lang="en-US" sz="4000" spc="-1" strike="noStrike">
              <a:latin typeface="Arial"/>
            </a:endParaRPr>
          </a:p>
        </p:txBody>
      </p:sp>
      <p:sp>
        <p:nvSpPr>
          <p:cNvPr id="103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इसके गिर्द अपने मक्रिब फरिश्तों का घेरा लगा दे </a:t>
            </a:r>
            <a:endParaRPr b="0" lang="en-US" sz="2400" spc="-1" strike="noStrike">
              <a:latin typeface="Arial"/>
            </a:endParaRPr>
          </a:p>
        </p:txBody>
      </p:sp>
      <p:sp>
        <p:nvSpPr>
          <p:cNvPr id="103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3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وَعَثْرَةٍ قَدْ أَقَلْتَهَا،</a:t>
            </a:r>
            <a:endParaRPr b="0" lang="en-US" sz="6600" spc="-1" strike="noStrike">
              <a:solidFill>
                <a:srgbClr val="ffffff"/>
              </a:solidFill>
              <a:latin typeface="Arial"/>
            </a:endParaRPr>
          </a:p>
        </p:txBody>
      </p:sp>
      <p:sp>
        <p:nvSpPr>
          <p:cNvPr id="17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have overlooked so many of my slips,</a:t>
            </a:r>
            <a:endParaRPr b="0" lang="en-US" sz="2800" spc="-1" strike="noStrike">
              <a:latin typeface="Arial"/>
            </a:endParaRPr>
          </a:p>
        </p:txBody>
      </p:sp>
      <p:sp>
        <p:nvSpPr>
          <p:cNvPr id="17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خطاؤں سے در گزر کی </a:t>
            </a:r>
            <a:endParaRPr b="0" lang="en-US" sz="4000" spc="-1" strike="noStrike">
              <a:latin typeface="Arial"/>
            </a:endParaRPr>
          </a:p>
        </p:txBody>
      </p:sp>
      <p:sp>
        <p:nvSpPr>
          <p:cNvPr id="17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ख़ताओं से दर गुज़र की </a:t>
            </a:r>
            <a:endParaRPr b="0" lang="en-US" sz="2400" spc="-1" strike="noStrike">
              <a:latin typeface="Arial"/>
            </a:endParaRPr>
          </a:p>
        </p:txBody>
      </p:sp>
      <p:sp>
        <p:nvSpPr>
          <p:cNvPr id="17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8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وَأَيِّدْهُ بِرُوحِ الْقُدُسِ</a:t>
            </a:r>
            <a:endParaRPr b="0" lang="en-US" sz="6600" spc="-1" strike="noStrike">
              <a:solidFill>
                <a:srgbClr val="ffffff"/>
              </a:solidFill>
              <a:latin typeface="Arial"/>
            </a:endParaRPr>
          </a:p>
        </p:txBody>
      </p:sp>
      <p:sp>
        <p:nvSpPr>
          <p:cNvPr id="104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assist him with the Holy Spirit.</a:t>
            </a:r>
            <a:endParaRPr b="0" lang="en-US" sz="2800" spc="-1" strike="noStrike">
              <a:latin typeface="Arial"/>
            </a:endParaRPr>
          </a:p>
        </p:txBody>
      </p:sp>
      <p:sp>
        <p:nvSpPr>
          <p:cNvPr id="104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روح القدس کے ذریعے اسکی تائید فرما</a:t>
            </a:r>
            <a:endParaRPr b="0" lang="en-US" sz="4000" spc="-1" strike="noStrike">
              <a:latin typeface="Arial"/>
            </a:endParaRPr>
          </a:p>
        </p:txBody>
      </p:sp>
      <p:sp>
        <p:nvSpPr>
          <p:cNvPr id="104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रूह</a:t>
            </a:r>
            <a:r>
              <a:rPr b="1" lang="en-US" sz="2400" spc="-1" strike="noStrike">
                <a:solidFill>
                  <a:srgbClr val="ffff00"/>
                </a:solidFill>
                <a:latin typeface="Arial"/>
              </a:rPr>
              <a:t>-</a:t>
            </a:r>
            <a:r>
              <a:rPr b="1" lang="hi-IN" sz="2400" spc="-1" strike="noStrike">
                <a:solidFill>
                  <a:srgbClr val="ffff00"/>
                </a:solidFill>
                <a:latin typeface="Arial"/>
                <a:cs typeface="Arial"/>
              </a:rPr>
              <a:t>अल</a:t>
            </a:r>
            <a:r>
              <a:rPr b="1" lang="en-US" sz="2400" spc="-1" strike="noStrike">
                <a:solidFill>
                  <a:srgbClr val="ffff00"/>
                </a:solidFill>
                <a:latin typeface="Arial"/>
              </a:rPr>
              <a:t>-</a:t>
            </a:r>
            <a:r>
              <a:rPr b="1" lang="hi-IN" sz="2400" spc="-1" strike="noStrike">
                <a:solidFill>
                  <a:srgbClr val="ffff00"/>
                </a:solidFill>
                <a:latin typeface="Arial"/>
                <a:cs typeface="Arial"/>
              </a:rPr>
              <a:t>क़ुद्स के ज़रिये इसकी ताईद फर्मा</a:t>
            </a:r>
            <a:r>
              <a:rPr b="1" lang="en-US" sz="2400" spc="-1" strike="noStrike">
                <a:solidFill>
                  <a:srgbClr val="ffff00"/>
                </a:solidFill>
                <a:latin typeface="Arial"/>
              </a:rPr>
              <a:t>,</a:t>
            </a:r>
            <a:endParaRPr b="0" lang="en-US" sz="2400" spc="-1" strike="noStrike">
              <a:latin typeface="Arial"/>
            </a:endParaRPr>
          </a:p>
        </p:txBody>
      </p:sp>
      <p:sp>
        <p:nvSpPr>
          <p:cNvPr id="104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4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يَارَبَّ الْعَالَمِينَ.</a:t>
            </a:r>
            <a:endParaRPr b="0" lang="en-US" sz="6600" spc="-1" strike="noStrike">
              <a:solidFill>
                <a:srgbClr val="ffffff"/>
              </a:solidFill>
              <a:latin typeface="Arial"/>
            </a:endParaRPr>
          </a:p>
        </p:txBody>
      </p:sp>
      <p:sp>
        <p:nvSpPr>
          <p:cNvPr id="104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the Lord of the worlds.</a:t>
            </a:r>
            <a:endParaRPr b="0" lang="en-US" sz="2800" spc="-1" strike="noStrike">
              <a:latin typeface="Arial"/>
            </a:endParaRPr>
          </a:p>
        </p:txBody>
      </p:sp>
      <p:sp>
        <p:nvSpPr>
          <p:cNvPr id="104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جہانوں کے پروردگار</a:t>
            </a:r>
            <a:endParaRPr b="0" lang="en-US" sz="4000" spc="-1" strike="noStrike">
              <a:latin typeface="Arial"/>
            </a:endParaRPr>
          </a:p>
        </p:txBody>
      </p:sp>
      <p:sp>
        <p:nvSpPr>
          <p:cNvPr id="104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जहानों के परवरदिगार</a:t>
            </a:r>
            <a:r>
              <a:rPr b="1" lang="en-US" sz="2400" spc="-1" strike="noStrike">
                <a:solidFill>
                  <a:srgbClr val="ffff00"/>
                </a:solidFill>
                <a:latin typeface="Arial"/>
              </a:rPr>
              <a:t>, </a:t>
            </a:r>
            <a:endParaRPr b="0" lang="en-US" sz="2400" spc="-1" strike="noStrike">
              <a:latin typeface="Arial"/>
            </a:endParaRPr>
          </a:p>
        </p:txBody>
      </p:sp>
      <p:sp>
        <p:nvSpPr>
          <p:cNvPr id="105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5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اجْعَلْهُ الدَّاعِيَ إلَى كِتَابِكَ، وَالْقَائِمَ بِدِينِكَ،</a:t>
            </a:r>
            <a:endParaRPr b="0" lang="en-US" sz="6600" spc="-1" strike="noStrike">
              <a:solidFill>
                <a:srgbClr val="ffffff"/>
              </a:solidFill>
              <a:latin typeface="Arial"/>
            </a:endParaRPr>
          </a:p>
        </p:txBody>
      </p:sp>
      <p:sp>
        <p:nvSpPr>
          <p:cNvPr id="105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(please) choose him to be the caller to Your Book and the for establisher of Your religion,</a:t>
            </a:r>
            <a:endParaRPr b="0" lang="en-US" sz="2800" spc="-1" strike="noStrike">
              <a:latin typeface="Arial"/>
            </a:endParaRPr>
          </a:p>
        </p:txBody>
      </p:sp>
      <p:sp>
        <p:nvSpPr>
          <p:cNvPr id="105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معبود! اسے اپنی کتاب کی طرف دعوت دینے والا اور اپنے دین کیلئے قائم قرار دے</a:t>
            </a:r>
            <a:r>
              <a:rPr b="0" lang="en-US" sz="4000" spc="-1" strike="noStrike">
                <a:solidFill>
                  <a:srgbClr val="ffffff"/>
                </a:solidFill>
                <a:latin typeface="Arial"/>
              </a:rPr>
              <a:t> </a:t>
            </a:r>
            <a:endParaRPr b="0" lang="en-US" sz="4000" spc="-1" strike="noStrike">
              <a:latin typeface="Arial"/>
            </a:endParaRPr>
          </a:p>
        </p:txBody>
      </p:sp>
      <p:sp>
        <p:nvSpPr>
          <p:cNvPr id="105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 </a:t>
            </a:r>
            <a:r>
              <a:rPr b="1" lang="en-US" sz="2400" spc="-1" strike="noStrike">
                <a:solidFill>
                  <a:srgbClr val="ffff00"/>
                </a:solidFill>
                <a:latin typeface="Arial"/>
              </a:rPr>
              <a:t>! </a:t>
            </a:r>
            <a:r>
              <a:rPr b="1" lang="hi-IN" sz="2400" spc="-1" strike="noStrike">
                <a:solidFill>
                  <a:srgbClr val="ffff00"/>
                </a:solidFill>
                <a:latin typeface="Arial"/>
                <a:cs typeface="Arial"/>
              </a:rPr>
              <a:t>इसे अपनी किताब की तरफ दावत देने वाला और अपने दीन के लिए क़ाएम करार दे</a:t>
            </a:r>
            <a:r>
              <a:rPr b="1" lang="en-US" sz="2400" spc="-1" strike="noStrike">
                <a:solidFill>
                  <a:srgbClr val="ffff00"/>
                </a:solidFill>
                <a:latin typeface="Arial"/>
              </a:rPr>
              <a:t>, </a:t>
            </a:r>
            <a:endParaRPr b="0" lang="en-US" sz="2400" spc="-1" strike="noStrike">
              <a:latin typeface="Arial"/>
            </a:endParaRPr>
          </a:p>
        </p:txBody>
      </p:sp>
      <p:sp>
        <p:nvSpPr>
          <p:cNvPr id="105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5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اسْتَخْلِفْهُ فِي الأَرْضِ كَمَا اسْتَخْلَفْتَ الَّذِينَ مِنْ قَبْلِهِ،</a:t>
            </a:r>
            <a:endParaRPr b="0" lang="en-US" sz="6600" spc="-1" strike="noStrike">
              <a:solidFill>
                <a:srgbClr val="ffffff"/>
              </a:solidFill>
              <a:latin typeface="Arial"/>
            </a:endParaRPr>
          </a:p>
        </p:txBody>
      </p:sp>
      <p:sp>
        <p:nvSpPr>
          <p:cNvPr id="105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make him succeed in the earth as You caused those who were before him to succeed,</a:t>
            </a:r>
            <a:endParaRPr b="0" lang="en-US" sz="2800" spc="-1" strike="noStrike">
              <a:latin typeface="Arial"/>
            </a:endParaRPr>
          </a:p>
        </p:txBody>
      </p:sp>
      <p:sp>
        <p:nvSpPr>
          <p:cNvPr id="106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اسے زمین میں اپنا خلیفہ بنا جیسے ان کو خلیفہ بنایا جو اس سے پہلے ہو گزرے ہیں</a:t>
            </a:r>
            <a:endParaRPr b="0" lang="en-US" sz="4000" spc="-1" strike="noStrike">
              <a:latin typeface="Arial"/>
            </a:endParaRPr>
          </a:p>
        </p:txBody>
      </p:sp>
      <p:sp>
        <p:nvSpPr>
          <p:cNvPr id="106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 ज़मीन में अपना ख़लीफा बना जैसे इनको ख़लीफा बनाया जो इस से पहले हो गुजरें हैं</a:t>
            </a:r>
            <a:r>
              <a:rPr b="1" lang="en-US" sz="2400" spc="-1" strike="noStrike">
                <a:solidFill>
                  <a:srgbClr val="ffff00"/>
                </a:solidFill>
                <a:latin typeface="Arial"/>
              </a:rPr>
              <a:t>, </a:t>
            </a:r>
            <a:endParaRPr b="0" lang="en-US" sz="2400" spc="-1" strike="noStrike">
              <a:latin typeface="Arial"/>
            </a:endParaRPr>
          </a:p>
        </p:txBody>
      </p:sp>
      <p:sp>
        <p:nvSpPr>
          <p:cNvPr id="106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6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مَكِّنْ لَهُ دِينَهُ الَّذِي ارْتَضَيْتَهُ لَهُ،</a:t>
            </a:r>
            <a:endParaRPr b="0" lang="en-US" sz="6600" spc="-1" strike="noStrike">
              <a:solidFill>
                <a:srgbClr val="ffffff"/>
              </a:solidFill>
              <a:latin typeface="Arial"/>
            </a:endParaRPr>
          </a:p>
        </p:txBody>
      </p:sp>
      <p:sp>
        <p:nvSpPr>
          <p:cNvPr id="106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establish for him his faith which You have approved for him </a:t>
            </a:r>
            <a:endParaRPr b="0" lang="en-US" sz="2800" spc="-1" strike="noStrike">
              <a:latin typeface="Arial"/>
            </a:endParaRPr>
          </a:p>
        </p:txBody>
      </p:sp>
      <p:sp>
        <p:nvSpPr>
          <p:cNvPr id="106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اپنے پسندیدہ دین کو اس کیلئے پائیدار بنادے</a:t>
            </a:r>
            <a:endParaRPr b="0" lang="en-US" sz="4000" spc="-1" strike="noStrike">
              <a:latin typeface="Arial"/>
            </a:endParaRPr>
          </a:p>
        </p:txBody>
      </p:sp>
      <p:sp>
        <p:nvSpPr>
          <p:cNvPr id="106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अपने पसंदीदा दीन को इस के लिए पायेदार बना दे </a:t>
            </a:r>
            <a:endParaRPr b="0" lang="en-US" sz="2400" spc="-1" strike="noStrike">
              <a:latin typeface="Arial"/>
            </a:endParaRPr>
          </a:p>
        </p:txBody>
      </p:sp>
      <p:sp>
        <p:nvSpPr>
          <p:cNvPr id="106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6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أَبْدِلْهُ مِنْ بَعْدِ خَوْفِهِ أَمْناً</a:t>
            </a:r>
            <a:endParaRPr b="0" lang="en-US" sz="6600" spc="-1" strike="noStrike">
              <a:solidFill>
                <a:srgbClr val="ffffff"/>
              </a:solidFill>
              <a:latin typeface="Arial"/>
            </a:endParaRPr>
          </a:p>
        </p:txBody>
      </p:sp>
      <p:sp>
        <p:nvSpPr>
          <p:cNvPr id="107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give him in exchange safety after the fear.</a:t>
            </a:r>
            <a:endParaRPr b="0" lang="en-US" sz="2800" spc="-1" strike="noStrike">
              <a:latin typeface="Arial"/>
            </a:endParaRPr>
          </a:p>
        </p:txBody>
      </p:sp>
      <p:sp>
        <p:nvSpPr>
          <p:cNvPr id="107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اسکے خوف کے بعد اسے امن دے</a:t>
            </a:r>
            <a:endParaRPr b="0" lang="en-US" sz="4000" spc="-1" strike="noStrike">
              <a:latin typeface="Arial"/>
            </a:endParaRPr>
          </a:p>
        </p:txBody>
      </p:sp>
      <p:sp>
        <p:nvSpPr>
          <p:cNvPr id="107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इसके खौफ के बाद इसे अमन दे</a:t>
            </a:r>
            <a:endParaRPr b="0" lang="en-US" sz="2400" spc="-1" strike="noStrike">
              <a:latin typeface="Arial"/>
            </a:endParaRPr>
          </a:p>
        </p:txBody>
      </p:sp>
      <p:sp>
        <p:nvSpPr>
          <p:cNvPr id="107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7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يَعْبُدُكَ لا يُشْرِكُ بِكَ شَيْئاً.</a:t>
            </a:r>
            <a:endParaRPr b="0" lang="en-US" sz="6600" spc="-1" strike="noStrike">
              <a:solidFill>
                <a:srgbClr val="ffffff"/>
              </a:solidFill>
              <a:latin typeface="Arial"/>
            </a:endParaRPr>
          </a:p>
        </p:txBody>
      </p:sp>
      <p:sp>
        <p:nvSpPr>
          <p:cNvPr id="107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He serves You. He ascribes nothing as partner to You.</a:t>
            </a:r>
            <a:endParaRPr b="0" lang="en-US" sz="2800" spc="-1" strike="noStrike">
              <a:latin typeface="Arial"/>
            </a:endParaRPr>
          </a:p>
        </p:txBody>
      </p:sp>
      <p:sp>
        <p:nvSpPr>
          <p:cNvPr id="107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کہ وہ تیرا عبادت گزار ہے کسی کو تیرا شریک نہیں بناتا۔</a:t>
            </a:r>
            <a:endParaRPr b="0" lang="en-US" sz="4000" spc="-1" strike="noStrike">
              <a:latin typeface="Arial"/>
            </a:endParaRPr>
          </a:p>
        </p:txBody>
      </p:sp>
      <p:sp>
        <p:nvSpPr>
          <p:cNvPr id="107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की वो तेरा इबादत गुज़ार है</a:t>
            </a:r>
            <a:r>
              <a:rPr b="1" lang="en-US" sz="2400" spc="-1" strike="noStrike">
                <a:solidFill>
                  <a:srgbClr val="ffff00"/>
                </a:solidFill>
                <a:latin typeface="Arial"/>
              </a:rPr>
              <a:t>, </a:t>
            </a:r>
            <a:r>
              <a:rPr b="1" lang="hi-IN" sz="2400" spc="-1" strike="noStrike">
                <a:solidFill>
                  <a:srgbClr val="ffff00"/>
                </a:solidFill>
                <a:latin typeface="Arial"/>
                <a:cs typeface="Arial"/>
              </a:rPr>
              <a:t>किसी को तेरा शरीक नहीं बनाया</a:t>
            </a:r>
            <a:r>
              <a:rPr b="1" lang="en-US" sz="2400" spc="-1" strike="noStrike">
                <a:solidFill>
                  <a:srgbClr val="ffff00"/>
                </a:solidFill>
                <a:latin typeface="Arial"/>
              </a:rPr>
              <a:t>, </a:t>
            </a:r>
            <a:endParaRPr b="0" lang="en-US" sz="2400" spc="-1" strike="noStrike">
              <a:latin typeface="Arial"/>
            </a:endParaRPr>
          </a:p>
        </p:txBody>
      </p:sp>
      <p:sp>
        <p:nvSpPr>
          <p:cNvPr id="108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8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أَعِزَّهُ وَأَعْزِزْ بِهِ،</a:t>
            </a:r>
            <a:endParaRPr b="0" lang="en-US" sz="6600" spc="-1" strike="noStrike">
              <a:solidFill>
                <a:srgbClr val="ffffff"/>
              </a:solidFill>
              <a:latin typeface="Arial"/>
            </a:endParaRPr>
          </a:p>
        </p:txBody>
      </p:sp>
      <p:sp>
        <p:nvSpPr>
          <p:cNvPr id="108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(please) give him power and authority, and through him strengthen the people,</a:t>
            </a:r>
            <a:endParaRPr b="0" lang="en-US" sz="2800" spc="-1" strike="noStrike">
              <a:latin typeface="Arial"/>
            </a:endParaRPr>
          </a:p>
        </p:txBody>
      </p:sp>
      <p:sp>
        <p:nvSpPr>
          <p:cNvPr id="108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معبود! اسے معزز فرما اور اس کے ذریعے مجھے عزت دے</a:t>
            </a:r>
            <a:endParaRPr b="0" lang="en-US" sz="4000" spc="-1" strike="noStrike">
              <a:latin typeface="Arial"/>
            </a:endParaRPr>
          </a:p>
        </p:txBody>
      </p:sp>
      <p:sp>
        <p:nvSpPr>
          <p:cNvPr id="108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a:t>
            </a:r>
            <a:r>
              <a:rPr b="1" lang="en-US" sz="2400" spc="-1" strike="noStrike">
                <a:solidFill>
                  <a:srgbClr val="ffff00"/>
                </a:solidFill>
                <a:latin typeface="Arial"/>
              </a:rPr>
              <a:t>! </a:t>
            </a:r>
            <a:r>
              <a:rPr b="1" lang="hi-IN" sz="2400" spc="-1" strike="noStrike">
                <a:solidFill>
                  <a:srgbClr val="ffff00"/>
                </a:solidFill>
                <a:latin typeface="Arial"/>
                <a:cs typeface="Arial"/>
              </a:rPr>
              <a:t>इसे मोअज़</a:t>
            </a:r>
            <a:r>
              <a:rPr b="1" lang="en-US" sz="2400" spc="-1" strike="noStrike">
                <a:solidFill>
                  <a:srgbClr val="ffff00"/>
                </a:solidFill>
                <a:latin typeface="Arial"/>
              </a:rPr>
              <a:t>-</a:t>
            </a:r>
            <a:r>
              <a:rPr b="1" lang="hi-IN" sz="2400" spc="-1" strike="noStrike">
                <a:solidFill>
                  <a:srgbClr val="ffff00"/>
                </a:solidFill>
                <a:latin typeface="Arial"/>
                <a:cs typeface="Arial"/>
              </a:rPr>
              <a:t>जीज़ फर्मा और इसके ज़रिये मुझे इज्ज़त दे </a:t>
            </a:r>
            <a:endParaRPr b="0" lang="en-US" sz="2400" spc="-1" strike="noStrike">
              <a:latin typeface="Arial"/>
            </a:endParaRPr>
          </a:p>
        </p:txBody>
      </p:sp>
      <p:sp>
        <p:nvSpPr>
          <p:cNvPr id="108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8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وَانْصُرْهُ وَانْتَصِرْ بِهِ،</a:t>
            </a:r>
            <a:endParaRPr b="0" lang="en-US" sz="6600" spc="-1" strike="noStrike">
              <a:solidFill>
                <a:srgbClr val="ffffff"/>
              </a:solidFill>
              <a:latin typeface="Arial"/>
            </a:endParaRPr>
          </a:p>
        </p:txBody>
      </p:sp>
      <p:sp>
        <p:nvSpPr>
          <p:cNvPr id="108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give him the necessary assistance, and through him support the people, </a:t>
            </a:r>
            <a:endParaRPr b="0" lang="en-US" sz="2800" spc="-1" strike="noStrike">
              <a:latin typeface="Arial"/>
            </a:endParaRPr>
          </a:p>
        </p:txBody>
      </p:sp>
      <p:sp>
        <p:nvSpPr>
          <p:cNvPr id="109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میں اسکی مدد کرو اور اس کے ذریعے میری مدد فرما</a:t>
            </a:r>
            <a:endParaRPr b="0" lang="en-US" sz="4000" spc="-1" strike="noStrike">
              <a:latin typeface="Arial"/>
            </a:endParaRPr>
          </a:p>
        </p:txBody>
      </p:sp>
      <p:sp>
        <p:nvSpPr>
          <p:cNvPr id="109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मै इस की मदद करूँ और इसेक ज़रिये मेरी मदद फर्मा </a:t>
            </a:r>
            <a:endParaRPr b="0" lang="en-US" sz="2400" spc="-1" strike="noStrike">
              <a:latin typeface="Arial"/>
            </a:endParaRPr>
          </a:p>
        </p:txBody>
      </p:sp>
      <p:sp>
        <p:nvSpPr>
          <p:cNvPr id="109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9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وَانْصُرْهُ نَصْراً عَزِيزاً،</a:t>
            </a:r>
            <a:endParaRPr b="0" lang="en-US" sz="6600" spc="-1" strike="noStrike">
              <a:solidFill>
                <a:srgbClr val="ffffff"/>
              </a:solidFill>
              <a:latin typeface="Arial"/>
            </a:endParaRPr>
          </a:p>
        </p:txBody>
      </p:sp>
      <p:sp>
        <p:nvSpPr>
          <p:cNvPr id="109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help him with a mighty help</a:t>
            </a:r>
            <a:endParaRPr b="0" lang="en-US" sz="2800" spc="-1" strike="noStrike">
              <a:latin typeface="Arial"/>
            </a:endParaRPr>
          </a:p>
        </p:txBody>
      </p:sp>
      <p:sp>
        <p:nvSpPr>
          <p:cNvPr id="109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اسے باعزت مدد دے</a:t>
            </a:r>
            <a:endParaRPr b="0" lang="en-US" sz="4000" spc="-1" strike="noStrike">
              <a:latin typeface="Arial"/>
            </a:endParaRPr>
          </a:p>
        </p:txBody>
      </p:sp>
      <p:sp>
        <p:nvSpPr>
          <p:cNvPr id="109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 ब</a:t>
            </a:r>
            <a:r>
              <a:rPr b="1" lang="en-US" sz="2400" spc="-1" strike="noStrike">
                <a:solidFill>
                  <a:srgbClr val="ffff00"/>
                </a:solidFill>
                <a:latin typeface="Arial"/>
              </a:rPr>
              <a:t>-</a:t>
            </a:r>
            <a:r>
              <a:rPr b="1" lang="hi-IN" sz="2400" spc="-1" strike="noStrike">
                <a:solidFill>
                  <a:srgbClr val="ffff00"/>
                </a:solidFill>
                <a:latin typeface="Arial"/>
                <a:cs typeface="Arial"/>
              </a:rPr>
              <a:t>इज्ज़त मदद दे </a:t>
            </a:r>
            <a:endParaRPr b="0" lang="en-US" sz="2400" spc="-1" strike="noStrike">
              <a:latin typeface="Arial"/>
            </a:endParaRPr>
          </a:p>
        </p:txBody>
      </p:sp>
      <p:sp>
        <p:nvSpPr>
          <p:cNvPr id="109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9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وَرَحْمَةٍ قَدْ نَشَرْتَهَا،</a:t>
            </a:r>
            <a:endParaRPr b="0" lang="en-US" sz="6600" spc="-1" strike="noStrike">
              <a:solidFill>
                <a:srgbClr val="ffffff"/>
              </a:solidFill>
              <a:latin typeface="Arial"/>
            </a:endParaRPr>
          </a:p>
        </p:txBody>
      </p:sp>
      <p:sp>
        <p:nvSpPr>
          <p:cNvPr id="18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have spread over me many of Your mercies</a:t>
            </a:r>
            <a:endParaRPr b="0" lang="en-US" sz="2800" spc="-1" strike="noStrike">
              <a:latin typeface="Arial"/>
            </a:endParaRPr>
          </a:p>
        </p:txBody>
      </p:sp>
      <p:sp>
        <p:nvSpPr>
          <p:cNvPr id="18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رحمت کو عام کیا</a:t>
            </a:r>
            <a:endParaRPr b="0" lang="en-US" sz="4000" spc="-1" strike="noStrike">
              <a:latin typeface="Arial"/>
            </a:endParaRPr>
          </a:p>
        </p:txBody>
      </p:sp>
      <p:sp>
        <p:nvSpPr>
          <p:cNvPr id="18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रहमत को आम किया </a:t>
            </a:r>
            <a:endParaRPr b="0" lang="en-US" sz="2400" spc="-1" strike="noStrike">
              <a:latin typeface="Arial"/>
            </a:endParaRPr>
          </a:p>
        </p:txBody>
      </p:sp>
      <p:sp>
        <p:nvSpPr>
          <p:cNvPr id="18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8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وَافْتَحْ لَهُ فَتْحاً يَسِيراً،</a:t>
            </a:r>
            <a:endParaRPr b="0" lang="en-US" sz="6600" spc="-1" strike="noStrike">
              <a:solidFill>
                <a:srgbClr val="ffffff"/>
              </a:solidFill>
              <a:latin typeface="Arial"/>
            </a:endParaRPr>
          </a:p>
        </p:txBody>
      </p:sp>
      <p:sp>
        <p:nvSpPr>
          <p:cNvPr id="110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make him prevail over all with easiness</a:t>
            </a:r>
            <a:endParaRPr b="0" lang="en-US" sz="2800" spc="-1" strike="noStrike">
              <a:latin typeface="Arial"/>
            </a:endParaRPr>
          </a:p>
        </p:txBody>
      </p:sp>
      <p:sp>
        <p:nvSpPr>
          <p:cNvPr id="110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اسے آسانی کے ساتھ فتح دے</a:t>
            </a:r>
            <a:endParaRPr b="0" lang="en-US" sz="4000" spc="-1" strike="noStrike">
              <a:latin typeface="Arial"/>
            </a:endParaRPr>
          </a:p>
        </p:txBody>
      </p:sp>
      <p:sp>
        <p:nvSpPr>
          <p:cNvPr id="110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इसे आसानी के साथ फ़तह दे</a:t>
            </a:r>
            <a:r>
              <a:rPr b="1" lang="en-US" sz="2400" spc="-1" strike="noStrike">
                <a:solidFill>
                  <a:srgbClr val="ffff00"/>
                </a:solidFill>
                <a:latin typeface="Arial"/>
              </a:rPr>
              <a:t>, </a:t>
            </a:r>
            <a:endParaRPr b="0" lang="en-US" sz="2400" spc="-1" strike="noStrike">
              <a:latin typeface="Arial"/>
            </a:endParaRPr>
          </a:p>
        </p:txBody>
      </p:sp>
      <p:sp>
        <p:nvSpPr>
          <p:cNvPr id="110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0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وَاجْعَلْ لَهُ مِنْ لَدُنْكَ سُلْطَاناً نَصِيراً.</a:t>
            </a:r>
            <a:endParaRPr b="0" lang="en-US" sz="6600" spc="-1" strike="noStrike">
              <a:solidFill>
                <a:srgbClr val="ffffff"/>
              </a:solidFill>
              <a:latin typeface="Arial"/>
            </a:endParaRPr>
          </a:p>
        </p:txBody>
      </p:sp>
      <p:sp>
        <p:nvSpPr>
          <p:cNvPr id="110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delegate him Your controlling authority.</a:t>
            </a:r>
            <a:endParaRPr b="0" lang="en-US" sz="2800" spc="-1" strike="noStrike">
              <a:latin typeface="Arial"/>
            </a:endParaRPr>
          </a:p>
        </p:txBody>
      </p:sp>
      <p:sp>
        <p:nvSpPr>
          <p:cNvPr id="110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اسے اپنی طرف سے قوت والا مددگار عطا فرما</a:t>
            </a:r>
            <a:endParaRPr b="0" lang="en-US" sz="4000" spc="-1" strike="noStrike">
              <a:latin typeface="Arial"/>
            </a:endParaRPr>
          </a:p>
        </p:txBody>
      </p:sp>
      <p:sp>
        <p:nvSpPr>
          <p:cNvPr id="110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इसे अपनी तरफ से कुव्वत वाला मददगार अता फर्मा</a:t>
            </a:r>
            <a:r>
              <a:rPr b="1" lang="en-US" sz="2400" spc="-1" strike="noStrike">
                <a:solidFill>
                  <a:srgbClr val="ffff00"/>
                </a:solidFill>
                <a:latin typeface="Arial"/>
              </a:rPr>
              <a:t>,</a:t>
            </a:r>
            <a:endParaRPr b="0" lang="en-US" sz="2400" spc="-1" strike="noStrike">
              <a:latin typeface="Arial"/>
            </a:endParaRPr>
          </a:p>
        </p:txBody>
      </p:sp>
      <p:sp>
        <p:nvSpPr>
          <p:cNvPr id="111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1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أَظْهِرْ بِهِ دِينَكَ وَسُنَّةَ نَبِيِّكَ</a:t>
            </a:r>
            <a:endParaRPr b="0" lang="en-US" sz="6600" spc="-1" strike="noStrike">
              <a:solidFill>
                <a:srgbClr val="ffffff"/>
              </a:solidFill>
              <a:latin typeface="Arial"/>
            </a:endParaRPr>
          </a:p>
        </p:txBody>
      </p:sp>
      <p:sp>
        <p:nvSpPr>
          <p:cNvPr id="111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(please) give currency to Your religion and to Your Prophet’s traditions through him </a:t>
            </a:r>
            <a:endParaRPr b="0" lang="en-US" sz="2800" spc="-1" strike="noStrike">
              <a:latin typeface="Arial"/>
            </a:endParaRPr>
          </a:p>
        </p:txBody>
      </p:sp>
      <p:sp>
        <p:nvSpPr>
          <p:cNvPr id="111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معبود! اس کے ذریعے اپنے دین اور اپنے نبی کی سنت کو ظاہر فرما</a:t>
            </a:r>
            <a:endParaRPr b="0" lang="en-US" sz="4000" spc="-1" strike="noStrike">
              <a:latin typeface="Arial"/>
            </a:endParaRPr>
          </a:p>
        </p:txBody>
      </p:sp>
      <p:sp>
        <p:nvSpPr>
          <p:cNvPr id="111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a:t>
            </a:r>
            <a:r>
              <a:rPr b="1" lang="en-US" sz="2400" spc="-1" strike="noStrike">
                <a:solidFill>
                  <a:srgbClr val="ffff00"/>
                </a:solidFill>
                <a:latin typeface="Arial"/>
              </a:rPr>
              <a:t>!</a:t>
            </a:r>
            <a:r>
              <a:rPr b="1" lang="hi-IN" sz="2400" spc="-1" strike="noStrike">
                <a:solidFill>
                  <a:srgbClr val="ffff00"/>
                </a:solidFill>
                <a:latin typeface="Arial"/>
                <a:cs typeface="Arial"/>
              </a:rPr>
              <a:t>इस के ज़रिये अपने दीं और अपने नबी की सुन्नत को ज़ाहिर फर्मा</a:t>
            </a:r>
            <a:r>
              <a:rPr b="1" lang="en-US" sz="2400" spc="-1" strike="noStrike">
                <a:solidFill>
                  <a:srgbClr val="ffff00"/>
                </a:solidFill>
                <a:latin typeface="Arial"/>
              </a:rPr>
              <a:t>, </a:t>
            </a:r>
            <a:endParaRPr b="0" lang="en-US" sz="2400" spc="-1" strike="noStrike">
              <a:latin typeface="Arial"/>
            </a:endParaRPr>
          </a:p>
        </p:txBody>
      </p:sp>
      <p:sp>
        <p:nvSpPr>
          <p:cNvPr id="111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1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حَتَّى لا يَسْتَخْفِيَ بِشَيْءٍ مِنَ الْحَقِّ مَخَافَةَ أَحَدٍ مِنَ الْخَلْقِ.</a:t>
            </a:r>
            <a:endParaRPr b="0" lang="en-US" sz="6600" spc="-1" strike="noStrike">
              <a:solidFill>
                <a:srgbClr val="ffffff"/>
              </a:solidFill>
              <a:latin typeface="Arial"/>
            </a:endParaRPr>
          </a:p>
        </p:txBody>
      </p:sp>
      <p:sp>
        <p:nvSpPr>
          <p:cNvPr id="111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So that nothing which is just and genuine is kept concealed from anyone of the human beings.</a:t>
            </a:r>
            <a:endParaRPr b="0" lang="en-US" sz="2800" spc="-1" strike="noStrike">
              <a:latin typeface="Arial"/>
            </a:endParaRPr>
          </a:p>
        </p:txBody>
      </p:sp>
      <p:sp>
        <p:nvSpPr>
          <p:cNvPr id="112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یہاں تک کہ حق میں سے کوئی چیز مخلوق کے خوف سے مخفی و پوشیدہ نہ رہ جائے</a:t>
            </a:r>
            <a:endParaRPr b="0" lang="en-US" sz="4000" spc="-1" strike="noStrike">
              <a:latin typeface="Arial"/>
            </a:endParaRPr>
          </a:p>
        </p:txBody>
      </p:sp>
      <p:sp>
        <p:nvSpPr>
          <p:cNvPr id="112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यहाँ तक के हक़ में से कोई चीज़ मखलूक के खौफ से मख्फी व पोशीदा न रह जाए</a:t>
            </a:r>
            <a:r>
              <a:rPr b="1" lang="en-US" sz="2400" spc="-1" strike="noStrike">
                <a:solidFill>
                  <a:srgbClr val="ffff00"/>
                </a:solidFill>
                <a:latin typeface="Arial"/>
              </a:rPr>
              <a:t>, </a:t>
            </a:r>
            <a:endParaRPr b="0" lang="en-US" sz="2400" spc="-1" strike="noStrike">
              <a:latin typeface="Arial"/>
            </a:endParaRPr>
          </a:p>
        </p:txBody>
      </p:sp>
      <p:sp>
        <p:nvSpPr>
          <p:cNvPr id="112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2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إنَّا نَرْغَبُ إلَيْكَ فِي دَوْلَةٍ كَرِيمَةٍ</a:t>
            </a:r>
            <a:endParaRPr b="0" lang="en-US" sz="6600" spc="-1" strike="noStrike">
              <a:solidFill>
                <a:srgbClr val="ffffff"/>
              </a:solidFill>
              <a:latin typeface="Arial"/>
            </a:endParaRPr>
          </a:p>
        </p:txBody>
      </p:sp>
      <p:sp>
        <p:nvSpPr>
          <p:cNvPr id="112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we ardently desire that You confer upon us a respectful government</a:t>
            </a:r>
            <a:endParaRPr b="0" lang="en-US" sz="2800" spc="-1" strike="noStrike">
              <a:latin typeface="Arial"/>
            </a:endParaRPr>
          </a:p>
        </p:txBody>
      </p:sp>
      <p:sp>
        <p:nvSpPr>
          <p:cNvPr id="112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معبود! ہم ایسی برکت والی حکومت کی خاطر تیری طرف رغبت رکھتے ہیں</a:t>
            </a:r>
            <a:endParaRPr b="0" lang="en-US" sz="4000" spc="-1" strike="noStrike">
              <a:latin typeface="Arial"/>
            </a:endParaRPr>
          </a:p>
        </p:txBody>
      </p:sp>
      <p:sp>
        <p:nvSpPr>
          <p:cNvPr id="112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a:t>
            </a:r>
            <a:r>
              <a:rPr b="1" lang="en-US" sz="2400" spc="-1" strike="noStrike">
                <a:solidFill>
                  <a:srgbClr val="ffff00"/>
                </a:solidFill>
                <a:latin typeface="Arial"/>
              </a:rPr>
              <a:t>! </a:t>
            </a:r>
            <a:r>
              <a:rPr b="1" lang="hi-IN" sz="2400" spc="-1" strike="noStrike">
                <a:solidFill>
                  <a:srgbClr val="ffff00"/>
                </a:solidFill>
                <a:latin typeface="Arial"/>
                <a:cs typeface="Arial"/>
              </a:rPr>
              <a:t>हम ऐसी बरकत वाली हुकूमत की ख़ातिर तेरी तरफ रगबत रखते हैं </a:t>
            </a:r>
            <a:endParaRPr b="0" lang="en-US" sz="2400" spc="-1" strike="noStrike">
              <a:latin typeface="Arial"/>
            </a:endParaRPr>
          </a:p>
        </p:txBody>
      </p:sp>
      <p:sp>
        <p:nvSpPr>
          <p:cNvPr id="112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2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تُعِزُّ بِهَا الإسْلامَ وَأَهْلَهُ،</a:t>
            </a:r>
            <a:endParaRPr b="0" lang="en-US" sz="6600" spc="-1" strike="noStrike">
              <a:solidFill>
                <a:srgbClr val="ffffff"/>
              </a:solidFill>
              <a:latin typeface="Arial"/>
            </a:endParaRPr>
          </a:p>
        </p:txBody>
      </p:sp>
      <p:sp>
        <p:nvSpPr>
          <p:cNvPr id="113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Through which You may reactivate Islam and stimulate its followers,</a:t>
            </a:r>
            <a:endParaRPr b="0" lang="en-US" sz="2800" spc="-1" strike="noStrike">
              <a:latin typeface="Arial"/>
            </a:endParaRPr>
          </a:p>
        </p:txBody>
      </p:sp>
      <p:sp>
        <p:nvSpPr>
          <p:cNvPr id="113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جس سے تو اسلام و اہل اسلام کو قوت دے اور</a:t>
            </a:r>
            <a:r>
              <a:rPr b="1" lang="en-US" sz="4000" spc="-1" strike="noStrike">
                <a:solidFill>
                  <a:srgbClr val="ffffff"/>
                </a:solidFill>
                <a:latin typeface="Alvi Nastaleeq"/>
              </a:rPr>
              <a:t> نفاق و</a:t>
            </a:r>
            <a:endParaRPr b="0" lang="en-US" sz="4000" spc="-1" strike="noStrike">
              <a:latin typeface="Arial"/>
            </a:endParaRPr>
          </a:p>
        </p:txBody>
      </p:sp>
      <p:sp>
        <p:nvSpPr>
          <p:cNvPr id="113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जिस से तू इस्लाम और अहले</a:t>
            </a:r>
            <a:r>
              <a:rPr b="1" lang="en-US" sz="2400" spc="-1" strike="noStrike">
                <a:solidFill>
                  <a:srgbClr val="ffff00"/>
                </a:solidFill>
                <a:latin typeface="Arial"/>
              </a:rPr>
              <a:t>-</a:t>
            </a:r>
            <a:r>
              <a:rPr b="1" lang="hi-IN" sz="2400" spc="-1" strike="noStrike">
                <a:solidFill>
                  <a:srgbClr val="ffff00"/>
                </a:solidFill>
                <a:latin typeface="Arial"/>
                <a:cs typeface="Arial"/>
              </a:rPr>
              <a:t>इस्लाम को क़ुव्वत दे और नेफ़ाक़ और </a:t>
            </a:r>
            <a:endParaRPr b="0" lang="en-US" sz="2400" spc="-1" strike="noStrike">
              <a:latin typeface="Arial"/>
            </a:endParaRPr>
          </a:p>
        </p:txBody>
      </p:sp>
      <p:sp>
        <p:nvSpPr>
          <p:cNvPr id="113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3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وَتُذِلُّ بِهَا النِّفَاقَ وَأَهْلَهُ،</a:t>
            </a:r>
            <a:endParaRPr b="0" lang="en-US" sz="6600" spc="-1" strike="noStrike">
              <a:solidFill>
                <a:srgbClr val="ffffff"/>
              </a:solidFill>
              <a:latin typeface="Arial"/>
            </a:endParaRPr>
          </a:p>
        </p:txBody>
      </p:sp>
      <p:sp>
        <p:nvSpPr>
          <p:cNvPr id="113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humble and humiliate the imposters and their double-dealing shams,</a:t>
            </a:r>
            <a:endParaRPr b="0" lang="en-US" sz="2800" spc="-1" strike="noStrike">
              <a:latin typeface="Arial"/>
            </a:endParaRPr>
          </a:p>
        </p:txBody>
      </p:sp>
      <p:sp>
        <p:nvSpPr>
          <p:cNvPr id="113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اہل نفاق کو ذلیل کرے اور اس حکومت میں ہمیں اپنی اطاعت کیطرف بلانے والے</a:t>
            </a:r>
            <a:endParaRPr b="0" lang="en-US" sz="4000" spc="-1" strike="noStrike">
              <a:latin typeface="Arial"/>
            </a:endParaRPr>
          </a:p>
        </p:txBody>
      </p:sp>
      <p:sp>
        <p:nvSpPr>
          <p:cNvPr id="113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अहले नेफ़ाक़ को ज़लील करे और इस की हुकूमत में हमें अपनी इता</a:t>
            </a:r>
            <a:r>
              <a:rPr b="1" lang="en-US" sz="2400" spc="-1" strike="noStrike">
                <a:solidFill>
                  <a:srgbClr val="ffff00"/>
                </a:solidFill>
                <a:latin typeface="Arial"/>
              </a:rPr>
              <a:t>-</a:t>
            </a:r>
            <a:r>
              <a:rPr b="1" lang="hi-IN" sz="2400" spc="-1" strike="noStrike">
                <a:solidFill>
                  <a:srgbClr val="ffff00"/>
                </a:solidFill>
                <a:latin typeface="Arial"/>
                <a:cs typeface="Arial"/>
              </a:rPr>
              <a:t>अत के तरफ बुलाने वाले </a:t>
            </a:r>
            <a:endParaRPr b="0" lang="en-US" sz="2400" spc="-1" strike="noStrike">
              <a:latin typeface="Arial"/>
            </a:endParaRPr>
          </a:p>
        </p:txBody>
      </p:sp>
      <p:sp>
        <p:nvSpPr>
          <p:cNvPr id="114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4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وَتَجْعَلُنَا فِيهَا مِنَ الدُّعَاةِ إلَى طَاعَتِكَ، وَالْقَادَةِ إلَى سَبِيلِكَ،</a:t>
            </a:r>
            <a:endParaRPr b="0" lang="en-US" sz="6600" spc="-1" strike="noStrike">
              <a:solidFill>
                <a:srgbClr val="ffffff"/>
              </a:solidFill>
              <a:latin typeface="Arial"/>
            </a:endParaRPr>
          </a:p>
        </p:txBody>
      </p:sp>
      <p:sp>
        <p:nvSpPr>
          <p:cNvPr id="114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include us among those who invite people to the obedience to You and lead them to Your approved path,</a:t>
            </a:r>
            <a:endParaRPr b="0" lang="en-US" sz="2800" spc="-1" strike="noStrike">
              <a:latin typeface="Arial"/>
            </a:endParaRPr>
          </a:p>
        </p:txBody>
      </p:sp>
      <p:sp>
        <p:nvSpPr>
          <p:cNvPr id="114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اپنے راستے کیطرف رہنمائیکرنے والے قرار دے</a:t>
            </a:r>
            <a:endParaRPr b="0" lang="en-US" sz="4000" spc="-1" strike="noStrike">
              <a:latin typeface="Arial"/>
            </a:endParaRPr>
          </a:p>
        </p:txBody>
      </p:sp>
      <p:sp>
        <p:nvSpPr>
          <p:cNvPr id="114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अपने रास्ते के तरफ रहनुमाई करने वाले करार दे</a:t>
            </a:r>
            <a:endParaRPr b="0" lang="en-US" sz="2400" spc="-1" strike="noStrike">
              <a:latin typeface="Arial"/>
            </a:endParaRPr>
          </a:p>
        </p:txBody>
      </p:sp>
      <p:sp>
        <p:nvSpPr>
          <p:cNvPr id="114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4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وَتَرْزُقُنَا بِهَا كَرَامَةَ الدُّنْيَا وَالآخِرَةِ.</a:t>
            </a:r>
            <a:endParaRPr b="0" lang="en-US" sz="6600" spc="-1" strike="noStrike">
              <a:solidFill>
                <a:srgbClr val="ffffff"/>
              </a:solidFill>
              <a:latin typeface="Arial"/>
            </a:endParaRPr>
          </a:p>
        </p:txBody>
      </p:sp>
      <p:sp>
        <p:nvSpPr>
          <p:cNvPr id="114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give us the good of this world and the world to  come.</a:t>
            </a:r>
            <a:endParaRPr b="0" lang="en-US" sz="2800" spc="-1" strike="noStrike">
              <a:latin typeface="Arial"/>
            </a:endParaRPr>
          </a:p>
        </p:txBody>
      </p:sp>
      <p:sp>
        <p:nvSpPr>
          <p:cNvPr id="115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اس کے ذریعے ہمیں دنیا و آخرت کی عزت دے</a:t>
            </a:r>
            <a:endParaRPr b="0" lang="en-US" sz="4000" spc="-1" strike="noStrike">
              <a:latin typeface="Arial"/>
            </a:endParaRPr>
          </a:p>
        </p:txBody>
      </p:sp>
      <p:sp>
        <p:nvSpPr>
          <p:cNvPr id="115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इस के ज़रिये हमें दुनिया और आखिरत की इज्ज़त दे</a:t>
            </a:r>
            <a:r>
              <a:rPr b="1" lang="en-US" sz="2400" spc="-1" strike="noStrike">
                <a:solidFill>
                  <a:srgbClr val="ffff00"/>
                </a:solidFill>
                <a:latin typeface="Arial"/>
              </a:rPr>
              <a:t>,</a:t>
            </a:r>
            <a:endParaRPr b="0" lang="en-US" sz="2400" spc="-1" strike="noStrike">
              <a:latin typeface="Arial"/>
            </a:endParaRPr>
          </a:p>
        </p:txBody>
      </p:sp>
      <p:sp>
        <p:nvSpPr>
          <p:cNvPr id="115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5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مَا عَرَّفْتَنَا مِنَ الْحَقِّ فَحَمِّلْنَاهُ،</a:t>
            </a:r>
            <a:endParaRPr b="0" lang="en-US" sz="6600" spc="-1" strike="noStrike">
              <a:solidFill>
                <a:srgbClr val="ffffff"/>
              </a:solidFill>
              <a:latin typeface="Arial"/>
            </a:endParaRPr>
          </a:p>
        </p:txBody>
      </p:sp>
      <p:sp>
        <p:nvSpPr>
          <p:cNvPr id="115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let us bear out and hold up that which You make known to us as the truth,</a:t>
            </a:r>
            <a:endParaRPr b="0" lang="en-US" sz="2800" spc="-1" strike="noStrike">
              <a:latin typeface="Arial"/>
            </a:endParaRPr>
          </a:p>
        </p:txBody>
      </p:sp>
      <p:sp>
        <p:nvSpPr>
          <p:cNvPr id="115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معبود! جس حق کی  تو نے ہمیں معرفت کرائی اسکے تحمل کی توفیق دے</a:t>
            </a:r>
            <a:endParaRPr b="0" lang="en-US" sz="4000" spc="-1" strike="noStrike">
              <a:latin typeface="Arial"/>
            </a:endParaRPr>
          </a:p>
        </p:txBody>
      </p:sp>
      <p:sp>
        <p:nvSpPr>
          <p:cNvPr id="115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a:t>
            </a:r>
            <a:r>
              <a:rPr b="1" lang="en-US" sz="2400" spc="-1" strike="noStrike">
                <a:solidFill>
                  <a:srgbClr val="ffff00"/>
                </a:solidFill>
                <a:latin typeface="Arial"/>
              </a:rPr>
              <a:t>! </a:t>
            </a:r>
            <a:r>
              <a:rPr b="1" lang="hi-IN" sz="2400" spc="-1" strike="noStrike">
                <a:solidFill>
                  <a:srgbClr val="ffff00"/>
                </a:solidFill>
                <a:latin typeface="Arial"/>
                <a:cs typeface="Arial"/>
              </a:rPr>
              <a:t>जिस हक़ की तू ने हमें मारेफ़त कराई इस के तहम्मुल की तौफीक दे </a:t>
            </a:r>
            <a:endParaRPr b="0" lang="en-US" sz="2400" spc="-1" strike="noStrike">
              <a:latin typeface="Arial"/>
            </a:endParaRPr>
          </a:p>
        </p:txBody>
      </p:sp>
      <p:sp>
        <p:nvSpPr>
          <p:cNvPr id="115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5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وَحَلْقَةِ بَلاءٍ قَدْ فَكَكْتَهَا؟</a:t>
            </a:r>
            <a:endParaRPr b="0" lang="en-US" sz="6600" spc="-1" strike="noStrike">
              <a:solidFill>
                <a:srgbClr val="ffffff"/>
              </a:solidFill>
              <a:latin typeface="Arial"/>
            </a:endParaRPr>
          </a:p>
        </p:txBody>
      </p:sp>
      <p:sp>
        <p:nvSpPr>
          <p:cNvPr id="18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have unlocked so many of rings of misfortunes (in which I was detained).</a:t>
            </a:r>
            <a:endParaRPr b="0" lang="en-US" sz="2800" spc="-1" strike="noStrike">
              <a:latin typeface="Arial"/>
            </a:endParaRPr>
          </a:p>
        </p:txBody>
      </p:sp>
      <p:sp>
        <p:nvSpPr>
          <p:cNvPr id="18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بلاؤں کے گھیرے کو توڑا</a:t>
            </a:r>
            <a:r>
              <a:rPr b="1" lang="en-US" sz="4000" spc="-1" strike="noStrike">
                <a:solidFill>
                  <a:srgbClr val="ffffff"/>
                </a:solidFill>
                <a:latin typeface="Alvi Nastaleeq"/>
              </a:rPr>
              <a:t> اور رہائی دی  </a:t>
            </a:r>
            <a:endParaRPr b="0" lang="en-US" sz="4000" spc="-1" strike="noStrike">
              <a:latin typeface="Arial"/>
            </a:endParaRPr>
          </a:p>
        </p:txBody>
      </p:sp>
      <p:sp>
        <p:nvSpPr>
          <p:cNvPr id="19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बलाओं के घेरे को तोड़ा और रिहाई दी</a:t>
            </a:r>
            <a:r>
              <a:rPr b="1" lang="en-US" sz="2400" spc="-1" strike="noStrike">
                <a:solidFill>
                  <a:srgbClr val="ffff00"/>
                </a:solidFill>
                <a:latin typeface="Arial"/>
              </a:rPr>
              <a:t>, </a:t>
            </a:r>
            <a:endParaRPr b="0" lang="en-US" sz="2400" spc="-1" strike="noStrike">
              <a:latin typeface="Arial"/>
            </a:endParaRPr>
          </a:p>
        </p:txBody>
      </p:sp>
      <p:sp>
        <p:nvSpPr>
          <p:cNvPr id="19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9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وَمَا قَصُرْنَا عَنْهُ فَبَلِّغْنَاهُ.</a:t>
            </a:r>
            <a:endParaRPr b="0" lang="en-US" sz="6600" spc="-1" strike="noStrike">
              <a:solidFill>
                <a:srgbClr val="ffffff"/>
              </a:solidFill>
              <a:latin typeface="Arial"/>
            </a:endParaRPr>
          </a:p>
        </p:txBody>
      </p:sp>
      <p:sp>
        <p:nvSpPr>
          <p:cNvPr id="116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let us be fully aware of that which we fall short of doing.</a:t>
            </a:r>
            <a:endParaRPr b="0" lang="en-US" sz="2800" spc="-1" strike="noStrike">
              <a:latin typeface="Arial"/>
            </a:endParaRPr>
          </a:p>
        </p:txBody>
      </p:sp>
      <p:sp>
        <p:nvSpPr>
          <p:cNvPr id="116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جس سے ہم قاصر رہے اس تک پہنچادے</a:t>
            </a:r>
            <a:endParaRPr b="0" lang="en-US" sz="4000" spc="-1" strike="noStrike">
              <a:latin typeface="Arial"/>
            </a:endParaRPr>
          </a:p>
        </p:txBody>
      </p:sp>
      <p:sp>
        <p:nvSpPr>
          <p:cNvPr id="116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जिस से हम क़ासिर रहे इस तक पहुंचा दे</a:t>
            </a:r>
            <a:r>
              <a:rPr b="1" lang="en-US" sz="2400" spc="-1" strike="noStrike">
                <a:solidFill>
                  <a:srgbClr val="ffff00"/>
                </a:solidFill>
                <a:latin typeface="Arial"/>
              </a:rPr>
              <a:t>, </a:t>
            </a:r>
            <a:endParaRPr b="0" lang="en-US" sz="2400" spc="-1" strike="noStrike">
              <a:latin typeface="Arial"/>
            </a:endParaRPr>
          </a:p>
        </p:txBody>
      </p:sp>
      <p:sp>
        <p:nvSpPr>
          <p:cNvPr id="116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6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الْمُمْ بِه شَعَثَنَا،</a:t>
            </a:r>
            <a:endParaRPr b="0" lang="en-US" sz="6600" spc="-1" strike="noStrike">
              <a:solidFill>
                <a:srgbClr val="ffffff"/>
              </a:solidFill>
              <a:latin typeface="Arial"/>
            </a:endParaRPr>
          </a:p>
        </p:txBody>
      </p:sp>
      <p:sp>
        <p:nvSpPr>
          <p:cNvPr id="116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through him, set in order our disorder;</a:t>
            </a:r>
            <a:endParaRPr b="0" lang="en-US" sz="2800" spc="-1" strike="noStrike">
              <a:latin typeface="Arial"/>
            </a:endParaRPr>
          </a:p>
        </p:txBody>
      </p:sp>
      <p:sp>
        <p:nvSpPr>
          <p:cNvPr id="116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معبود اسکے ذریعے ہم بکھروں کو جمع کردے</a:t>
            </a:r>
            <a:endParaRPr b="0" lang="en-US" sz="4000" spc="-1" strike="noStrike">
              <a:latin typeface="Arial"/>
            </a:endParaRPr>
          </a:p>
        </p:txBody>
      </p:sp>
      <p:sp>
        <p:nvSpPr>
          <p:cNvPr id="116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अ माबूद</a:t>
            </a:r>
            <a:r>
              <a:rPr b="1" lang="en-US" sz="2400" spc="-1" strike="noStrike">
                <a:solidFill>
                  <a:srgbClr val="ffff00"/>
                </a:solidFill>
                <a:latin typeface="Arial"/>
              </a:rPr>
              <a:t>! </a:t>
            </a:r>
            <a:r>
              <a:rPr b="1" lang="hi-IN" sz="2400" spc="-1" strike="noStrike">
                <a:solidFill>
                  <a:srgbClr val="ffff00"/>
                </a:solidFill>
                <a:latin typeface="Arial"/>
                <a:cs typeface="Arial"/>
              </a:rPr>
              <a:t>इस के ज़रिये हम बिखरों को जमा कर दे</a:t>
            </a:r>
            <a:r>
              <a:rPr b="1" lang="en-US" sz="2400" spc="-1" strike="noStrike">
                <a:solidFill>
                  <a:srgbClr val="ffff00"/>
                </a:solidFill>
                <a:latin typeface="Arial"/>
              </a:rPr>
              <a:t>, </a:t>
            </a:r>
            <a:endParaRPr b="0" lang="en-US" sz="2400" spc="-1" strike="noStrike">
              <a:latin typeface="Arial"/>
            </a:endParaRPr>
          </a:p>
        </p:txBody>
      </p:sp>
      <p:sp>
        <p:nvSpPr>
          <p:cNvPr id="117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7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وَاشْعَبْ بِهِ صَدْعَنَا،</a:t>
            </a:r>
            <a:endParaRPr b="0" lang="en-US" sz="6600" spc="-1" strike="noStrike">
              <a:solidFill>
                <a:srgbClr val="ffffff"/>
              </a:solidFill>
              <a:latin typeface="Arial"/>
            </a:endParaRPr>
          </a:p>
        </p:txBody>
      </p:sp>
      <p:sp>
        <p:nvSpPr>
          <p:cNvPr id="117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gather and unite our flock;</a:t>
            </a:r>
            <a:endParaRPr b="0" lang="en-US" sz="2800" spc="-1" strike="noStrike">
              <a:latin typeface="Arial"/>
            </a:endParaRPr>
          </a:p>
        </p:txBody>
      </p:sp>
      <p:sp>
        <p:nvSpPr>
          <p:cNvPr id="117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اسکے ذریعے ہمارے جھگڑے ختم کر</a:t>
            </a:r>
            <a:endParaRPr b="0" lang="en-US" sz="4000" spc="-1" strike="noStrike">
              <a:latin typeface="Arial"/>
            </a:endParaRPr>
          </a:p>
        </p:txBody>
      </p:sp>
      <p:sp>
        <p:nvSpPr>
          <p:cNvPr id="117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 के ज़रिये हमारे झगड़े ख़तम कर</a:t>
            </a:r>
            <a:endParaRPr b="0" lang="en-US" sz="2400" spc="-1" strike="noStrike">
              <a:latin typeface="Arial"/>
            </a:endParaRPr>
          </a:p>
        </p:txBody>
      </p:sp>
      <p:sp>
        <p:nvSpPr>
          <p:cNvPr id="117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7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وَارْتُقْ بِهِ فَتْقَنَا،</a:t>
            </a:r>
            <a:endParaRPr b="0" lang="en-US" sz="6600" spc="-1" strike="noStrike">
              <a:solidFill>
                <a:srgbClr val="ffffff"/>
              </a:solidFill>
              <a:latin typeface="Arial"/>
            </a:endParaRPr>
          </a:p>
        </p:txBody>
      </p:sp>
      <p:sp>
        <p:nvSpPr>
          <p:cNvPr id="117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stitch together our ripped open separation;</a:t>
            </a:r>
            <a:endParaRPr b="0" lang="en-US" sz="2800" spc="-1" strike="noStrike">
              <a:latin typeface="Arial"/>
            </a:endParaRPr>
          </a:p>
        </p:txBody>
      </p:sp>
      <p:sp>
        <p:nvSpPr>
          <p:cNvPr id="118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ہماری پریشانی دور فرما</a:t>
            </a:r>
            <a:endParaRPr b="0" lang="en-US" sz="4000" spc="-1" strike="noStrike">
              <a:latin typeface="Arial"/>
            </a:endParaRPr>
          </a:p>
        </p:txBody>
      </p:sp>
      <p:sp>
        <p:nvSpPr>
          <p:cNvPr id="118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हमारी परेशानी दूर फर्मा</a:t>
            </a:r>
            <a:r>
              <a:rPr b="1" lang="en-US" sz="2400" spc="-1" strike="noStrike">
                <a:solidFill>
                  <a:srgbClr val="ffff00"/>
                </a:solidFill>
                <a:latin typeface="Arial"/>
              </a:rPr>
              <a:t>, </a:t>
            </a:r>
            <a:endParaRPr b="0" lang="en-US" sz="2400" spc="-1" strike="noStrike">
              <a:latin typeface="Arial"/>
            </a:endParaRPr>
          </a:p>
        </p:txBody>
      </p:sp>
      <p:sp>
        <p:nvSpPr>
          <p:cNvPr id="118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8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وَكَثِّرْ بِهِ قِلَّتَنَا،</a:t>
            </a:r>
            <a:endParaRPr b="0" lang="en-US" sz="6600" spc="-1" strike="noStrike">
              <a:solidFill>
                <a:srgbClr val="ffffff"/>
              </a:solidFill>
              <a:latin typeface="Arial"/>
            </a:endParaRPr>
          </a:p>
        </p:txBody>
      </p:sp>
      <p:sp>
        <p:nvSpPr>
          <p:cNvPr id="118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turn our want and poverty into enough,</a:t>
            </a:r>
            <a:endParaRPr b="0" lang="en-US" sz="2800" spc="-1" strike="noStrike">
              <a:latin typeface="Arial"/>
            </a:endParaRPr>
          </a:p>
        </p:txBody>
      </p:sp>
      <p:sp>
        <p:nvSpPr>
          <p:cNvPr id="118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اسکے ذریعے ہماری قلت کوکثرت</a:t>
            </a:r>
            <a:endParaRPr b="0" lang="en-US" sz="4000" spc="-1" strike="noStrike">
              <a:latin typeface="Arial"/>
            </a:endParaRPr>
          </a:p>
        </p:txBody>
      </p:sp>
      <p:sp>
        <p:nvSpPr>
          <p:cNvPr id="118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इसके ज़रिये हमारी क़िल्लत को कसरत </a:t>
            </a:r>
            <a:endParaRPr b="0" lang="en-US" sz="2400" spc="-1" strike="noStrike">
              <a:latin typeface="Arial"/>
            </a:endParaRPr>
          </a:p>
        </p:txBody>
      </p:sp>
      <p:sp>
        <p:nvSpPr>
          <p:cNvPr id="118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8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وَأَعْزِزْ بِهِ ذِلَّتَنَا،</a:t>
            </a:r>
            <a:endParaRPr b="0" lang="en-US" sz="6600" spc="-1" strike="noStrike">
              <a:solidFill>
                <a:srgbClr val="ffffff"/>
              </a:solidFill>
              <a:latin typeface="Arial"/>
            </a:endParaRPr>
          </a:p>
        </p:txBody>
      </p:sp>
      <p:sp>
        <p:nvSpPr>
          <p:cNvPr id="119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lift us up from our degradation;</a:t>
            </a:r>
            <a:endParaRPr b="0" lang="en-US" sz="2800" spc="-1" strike="noStrike">
              <a:latin typeface="Arial"/>
            </a:endParaRPr>
          </a:p>
        </p:txBody>
      </p:sp>
      <p:sp>
        <p:nvSpPr>
          <p:cNvPr id="119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ذلت کو عزت میں بدل دے</a:t>
            </a:r>
            <a:endParaRPr b="0" lang="en-US" sz="4000" spc="-1" strike="noStrike">
              <a:latin typeface="Arial"/>
            </a:endParaRPr>
          </a:p>
        </p:txBody>
      </p:sp>
      <p:sp>
        <p:nvSpPr>
          <p:cNvPr id="119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ज़िल्लत को इज्ज़त में बदल दे</a:t>
            </a:r>
            <a:r>
              <a:rPr b="1" lang="en-US" sz="2400" spc="-1" strike="noStrike">
                <a:solidFill>
                  <a:srgbClr val="ffff00"/>
                </a:solidFill>
                <a:latin typeface="Arial"/>
              </a:rPr>
              <a:t>, </a:t>
            </a:r>
            <a:endParaRPr b="0" lang="en-US" sz="2400" spc="-1" strike="noStrike">
              <a:latin typeface="Arial"/>
            </a:endParaRPr>
          </a:p>
        </p:txBody>
      </p:sp>
      <p:sp>
        <p:nvSpPr>
          <p:cNvPr id="119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9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وَأَغْنِ بِهِ عَائِلَنَا،</a:t>
            </a:r>
            <a:endParaRPr b="0" lang="en-US" sz="6600" spc="-1" strike="noStrike">
              <a:solidFill>
                <a:srgbClr val="ffffff"/>
              </a:solidFill>
              <a:latin typeface="Arial"/>
            </a:endParaRPr>
          </a:p>
        </p:txBody>
      </p:sp>
      <p:sp>
        <p:nvSpPr>
          <p:cNvPr id="119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free us from our misery,</a:t>
            </a:r>
            <a:endParaRPr b="0" lang="en-US" sz="2800" spc="-1" strike="noStrike">
              <a:latin typeface="Arial"/>
            </a:endParaRPr>
          </a:p>
        </p:txBody>
      </p:sp>
      <p:sp>
        <p:nvSpPr>
          <p:cNvPr id="119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اسکے ذریعے ہمیں نادار سے تونگر بنا</a:t>
            </a:r>
            <a:endParaRPr b="0" lang="en-US" sz="4000" spc="-1" strike="noStrike">
              <a:latin typeface="Arial"/>
            </a:endParaRPr>
          </a:p>
        </p:txBody>
      </p:sp>
      <p:sp>
        <p:nvSpPr>
          <p:cNvPr id="119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इसके ज़रिये हमें नादार से तवंगर बना </a:t>
            </a:r>
            <a:endParaRPr b="0" lang="en-US" sz="2400" spc="-1" strike="noStrike">
              <a:latin typeface="Arial"/>
            </a:endParaRPr>
          </a:p>
        </p:txBody>
      </p:sp>
      <p:sp>
        <p:nvSpPr>
          <p:cNvPr id="120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0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وَاقْضِ بِهِ عَنْ مُغْرَمِنَا،</a:t>
            </a:r>
            <a:endParaRPr b="0" lang="en-US" sz="6600" spc="-1" strike="noStrike">
              <a:solidFill>
                <a:srgbClr val="ffffff"/>
              </a:solidFill>
              <a:latin typeface="Arial"/>
            </a:endParaRPr>
          </a:p>
        </p:txBody>
      </p:sp>
      <p:sp>
        <p:nvSpPr>
          <p:cNvPr id="120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pull us out from our debts,</a:t>
            </a:r>
            <a:endParaRPr b="0" lang="en-US" sz="2800" spc="-1" strike="noStrike">
              <a:latin typeface="Arial"/>
            </a:endParaRPr>
          </a:p>
        </p:txBody>
      </p:sp>
      <p:sp>
        <p:nvSpPr>
          <p:cNvPr id="120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ہمارے قرض ادا کر دے</a:t>
            </a:r>
            <a:endParaRPr b="0" lang="en-US" sz="4000" spc="-1" strike="noStrike">
              <a:latin typeface="Arial"/>
            </a:endParaRPr>
          </a:p>
        </p:txBody>
      </p:sp>
      <p:sp>
        <p:nvSpPr>
          <p:cNvPr id="120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हमारे क़र्ज़ अदा कर दे</a:t>
            </a:r>
            <a:r>
              <a:rPr b="1" lang="en-US" sz="2400" spc="-1" strike="noStrike">
                <a:solidFill>
                  <a:srgbClr val="ffff00"/>
                </a:solidFill>
                <a:latin typeface="Arial"/>
              </a:rPr>
              <a:t>, </a:t>
            </a:r>
            <a:endParaRPr b="0" lang="en-US" sz="2400" spc="-1" strike="noStrike">
              <a:latin typeface="Arial"/>
            </a:endParaRPr>
          </a:p>
        </p:txBody>
      </p:sp>
      <p:sp>
        <p:nvSpPr>
          <p:cNvPr id="120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0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وَاجْبُرْ بِهِ فَقْرَنَا،</a:t>
            </a:r>
            <a:endParaRPr b="0" lang="en-US" sz="6600" spc="-1" strike="noStrike">
              <a:solidFill>
                <a:srgbClr val="ffffff"/>
              </a:solidFill>
              <a:latin typeface="Arial"/>
            </a:endParaRPr>
          </a:p>
        </p:txBody>
      </p:sp>
      <p:sp>
        <p:nvSpPr>
          <p:cNvPr id="120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Set up our poverty</a:t>
            </a:r>
            <a:endParaRPr b="0" lang="en-US" sz="2800" spc="-1" strike="noStrike">
              <a:latin typeface="Arial"/>
            </a:endParaRPr>
          </a:p>
        </p:txBody>
      </p:sp>
      <p:sp>
        <p:nvSpPr>
          <p:cNvPr id="121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اسکے ذریعے ہمارا فقر دور فرما دے</a:t>
            </a:r>
            <a:endParaRPr b="0" lang="en-US" sz="4000" spc="-1" strike="noStrike">
              <a:latin typeface="Arial"/>
            </a:endParaRPr>
          </a:p>
        </p:txBody>
      </p:sp>
      <p:sp>
        <p:nvSpPr>
          <p:cNvPr id="121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इसके ज़रिये हमारा फ़क्र दूर फर्मा दे</a:t>
            </a:r>
            <a:r>
              <a:rPr b="1" lang="en-US" sz="2400" spc="-1" strike="noStrike">
                <a:solidFill>
                  <a:srgbClr val="ffff00"/>
                </a:solidFill>
                <a:latin typeface="Arial"/>
              </a:rPr>
              <a:t>, </a:t>
            </a:r>
            <a:endParaRPr b="0" lang="en-US" sz="2400" spc="-1" strike="noStrike">
              <a:latin typeface="Arial"/>
            </a:endParaRPr>
          </a:p>
        </p:txBody>
      </p:sp>
      <p:sp>
        <p:nvSpPr>
          <p:cNvPr id="121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1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وَسُدَّ بِهِ خَلَّتَنَا،</a:t>
            </a:r>
            <a:endParaRPr b="0" lang="en-US" sz="6600" spc="-1" strike="noStrike">
              <a:solidFill>
                <a:srgbClr val="ffffff"/>
              </a:solidFill>
              <a:latin typeface="Arial"/>
            </a:endParaRPr>
          </a:p>
        </p:txBody>
      </p:sp>
      <p:sp>
        <p:nvSpPr>
          <p:cNvPr id="121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fill the gap created by confusion among us;</a:t>
            </a:r>
            <a:endParaRPr b="0" lang="en-US" sz="2800" spc="-1" strike="noStrike">
              <a:latin typeface="Arial"/>
            </a:endParaRPr>
          </a:p>
        </p:txBody>
      </p:sp>
      <p:sp>
        <p:nvSpPr>
          <p:cNvPr id="121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ہماری حاجتیں پوری کر دے</a:t>
            </a:r>
            <a:endParaRPr b="0" lang="en-US" sz="4000" spc="-1" strike="noStrike">
              <a:latin typeface="Arial"/>
            </a:endParaRPr>
          </a:p>
        </p:txBody>
      </p:sp>
      <p:sp>
        <p:nvSpPr>
          <p:cNvPr id="121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हमारी हाजतें पूरी कर दे</a:t>
            </a:r>
            <a:r>
              <a:rPr b="1" lang="en-US" sz="2400" spc="-1" strike="noStrike">
                <a:solidFill>
                  <a:srgbClr val="ffff00"/>
                </a:solidFill>
                <a:latin typeface="Arial"/>
              </a:rPr>
              <a:t>, </a:t>
            </a:r>
            <a:endParaRPr b="0" lang="en-US" sz="2400" spc="-1" strike="noStrike">
              <a:latin typeface="Arial"/>
            </a:endParaRPr>
          </a:p>
        </p:txBody>
      </p:sp>
      <p:sp>
        <p:nvSpPr>
          <p:cNvPr id="121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1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الَّذِي لَمْ يَتَّخِذْ صَاحِبَةً وَلا وَلَداً </a:t>
            </a:r>
            <a:endParaRPr b="0" lang="en-US" sz="6600" spc="-1" strike="noStrike">
              <a:solidFill>
                <a:srgbClr val="ffffff"/>
              </a:solidFill>
              <a:latin typeface="Arial"/>
            </a:endParaRPr>
          </a:p>
        </p:txBody>
      </p:sp>
      <p:sp>
        <p:nvSpPr>
          <p:cNvPr id="19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Who has not betaken wife or son,</a:t>
            </a:r>
            <a:endParaRPr b="0" lang="en-US" sz="2800" spc="-1" strike="noStrike">
              <a:latin typeface="Arial"/>
            </a:endParaRPr>
          </a:p>
        </p:txBody>
      </p:sp>
      <p:sp>
        <p:nvSpPr>
          <p:cNvPr id="19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حمد اس الله کیلئے ہے جس نے نہ کسی کو اپنی زوجہ بنایا اور نہ کسی کواپنا بیٹا بنایا </a:t>
            </a:r>
            <a:r>
              <a:rPr b="1" lang="en-US" sz="4000" spc="-1" strike="noStrike">
                <a:solidFill>
                  <a:srgbClr val="ffffff"/>
                </a:solidFill>
                <a:latin typeface="Alvi Nastaleeq"/>
              </a:rPr>
              <a:t> </a:t>
            </a:r>
            <a:endParaRPr b="0" lang="en-US" sz="4000" spc="-1" strike="noStrike">
              <a:latin typeface="Arial"/>
            </a:endParaRPr>
          </a:p>
        </p:txBody>
      </p:sp>
      <p:sp>
        <p:nvSpPr>
          <p:cNvPr id="19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इस अल्लाह के लिए है जिस ने न किसी को अपनी ज़ौजा </a:t>
            </a:r>
            <a:r>
              <a:rPr b="1" lang="en-US" sz="2400" spc="-1" strike="noStrike">
                <a:solidFill>
                  <a:srgbClr val="ffff00"/>
                </a:solidFill>
                <a:latin typeface="Arial"/>
              </a:rPr>
              <a:t>(</a:t>
            </a:r>
            <a:r>
              <a:rPr b="1" lang="hi-IN" sz="2400" spc="-1" strike="noStrike">
                <a:solidFill>
                  <a:srgbClr val="ffff00"/>
                </a:solidFill>
                <a:latin typeface="Arial"/>
                <a:cs typeface="Arial"/>
              </a:rPr>
              <a:t>पत्नी</a:t>
            </a:r>
            <a:r>
              <a:rPr b="1" lang="en-US" sz="2400" spc="-1" strike="noStrike">
                <a:solidFill>
                  <a:srgbClr val="ffff00"/>
                </a:solidFill>
                <a:latin typeface="Arial"/>
              </a:rPr>
              <a:t>) </a:t>
            </a:r>
            <a:r>
              <a:rPr b="1" lang="hi-IN" sz="2400" spc="-1" strike="noStrike">
                <a:solidFill>
                  <a:srgbClr val="ffff00"/>
                </a:solidFill>
                <a:latin typeface="Arial"/>
                <a:cs typeface="Arial"/>
              </a:rPr>
              <a:t>बनाया और न किसी को अपना बेटा बनाया </a:t>
            </a:r>
            <a:endParaRPr b="0" lang="en-US" sz="2400" spc="-1" strike="noStrike">
              <a:latin typeface="Arial"/>
            </a:endParaRPr>
          </a:p>
        </p:txBody>
      </p:sp>
      <p:sp>
        <p:nvSpPr>
          <p:cNvPr id="19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9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وَيَسِّرْ بِهِ عُسْرَنَا،</a:t>
            </a:r>
            <a:endParaRPr b="0" lang="en-US" sz="6600" spc="-1" strike="noStrike">
              <a:solidFill>
                <a:srgbClr val="ffffff"/>
              </a:solidFill>
              <a:latin typeface="Arial"/>
            </a:endParaRPr>
          </a:p>
        </p:txBody>
      </p:sp>
      <p:sp>
        <p:nvSpPr>
          <p:cNvPr id="122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let our difficulties be easy to deal with;</a:t>
            </a:r>
            <a:endParaRPr b="0" lang="en-US" sz="2800" spc="-1" strike="noStrike">
              <a:latin typeface="Arial"/>
            </a:endParaRPr>
          </a:p>
        </p:txBody>
      </p:sp>
      <p:sp>
        <p:nvSpPr>
          <p:cNvPr id="122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تنگی کو آسانی میں بدل دے</a:t>
            </a:r>
            <a:endParaRPr b="0" lang="en-US" sz="4000" spc="-1" strike="noStrike">
              <a:latin typeface="Arial"/>
            </a:endParaRPr>
          </a:p>
        </p:txBody>
      </p:sp>
      <p:sp>
        <p:nvSpPr>
          <p:cNvPr id="122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टंगी को आसानी में बदल दे</a:t>
            </a:r>
            <a:r>
              <a:rPr b="1" lang="en-US" sz="2400" spc="-1" strike="noStrike">
                <a:solidFill>
                  <a:srgbClr val="ffff00"/>
                </a:solidFill>
                <a:latin typeface="Arial"/>
              </a:rPr>
              <a:t>,</a:t>
            </a:r>
            <a:endParaRPr b="0" lang="en-US" sz="2400" spc="-1" strike="noStrike">
              <a:latin typeface="Arial"/>
            </a:endParaRPr>
          </a:p>
        </p:txBody>
      </p:sp>
      <p:sp>
        <p:nvSpPr>
          <p:cNvPr id="122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2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وَبَيِّضْ بِهِ وُجُوهَنَا،</a:t>
            </a:r>
            <a:endParaRPr b="0" lang="en-US" sz="6600" spc="-1" strike="noStrike">
              <a:solidFill>
                <a:srgbClr val="ffffff"/>
              </a:solidFill>
              <a:latin typeface="Arial"/>
            </a:endParaRPr>
          </a:p>
        </p:txBody>
      </p:sp>
      <p:sp>
        <p:nvSpPr>
          <p:cNvPr id="122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refine our substance and style,</a:t>
            </a:r>
            <a:endParaRPr b="0" lang="en-US" sz="2800" spc="-1" strike="noStrike">
              <a:latin typeface="Arial"/>
            </a:endParaRPr>
          </a:p>
        </p:txBody>
      </p:sp>
      <p:sp>
        <p:nvSpPr>
          <p:cNvPr id="122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 کے ذریعے ہمارے چہرے روشن کر</a:t>
            </a:r>
            <a:endParaRPr b="0" lang="en-US" sz="4000" spc="-1" strike="noStrike">
              <a:latin typeface="Arial"/>
            </a:endParaRPr>
          </a:p>
        </p:txBody>
      </p:sp>
      <p:sp>
        <p:nvSpPr>
          <p:cNvPr id="122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इसके ज़रिये हमारे चेहरे रौशन कर </a:t>
            </a:r>
            <a:endParaRPr b="0" lang="en-US" sz="2400" spc="-1" strike="noStrike">
              <a:latin typeface="Arial"/>
            </a:endParaRPr>
          </a:p>
        </p:txBody>
      </p:sp>
      <p:sp>
        <p:nvSpPr>
          <p:cNvPr id="123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3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وَفُكَّ بِهِ أَسْرَنَا،</a:t>
            </a:r>
            <a:endParaRPr b="0" lang="en-US" sz="6600" spc="-1" strike="noStrike">
              <a:solidFill>
                <a:srgbClr val="ffffff"/>
              </a:solidFill>
              <a:latin typeface="Arial"/>
            </a:endParaRPr>
          </a:p>
        </p:txBody>
      </p:sp>
      <p:sp>
        <p:nvSpPr>
          <p:cNvPr id="123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untie our ropes and straps;</a:t>
            </a:r>
            <a:endParaRPr b="0" lang="en-US" sz="2800" spc="-1" strike="noStrike">
              <a:latin typeface="Arial"/>
            </a:endParaRPr>
          </a:p>
        </p:txBody>
      </p:sp>
      <p:sp>
        <p:nvSpPr>
          <p:cNvPr id="123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ہمارے قیدیوں کو رہائی دے</a:t>
            </a:r>
            <a:endParaRPr b="0" lang="en-US" sz="4000" spc="-1" strike="noStrike">
              <a:latin typeface="Arial"/>
            </a:endParaRPr>
          </a:p>
        </p:txBody>
      </p:sp>
      <p:sp>
        <p:nvSpPr>
          <p:cNvPr id="123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हमारे कैदियों को रिहाई दे</a:t>
            </a:r>
            <a:r>
              <a:rPr b="1" lang="en-US" sz="2400" spc="-1" strike="noStrike">
                <a:solidFill>
                  <a:srgbClr val="ffff00"/>
                </a:solidFill>
                <a:latin typeface="Arial"/>
              </a:rPr>
              <a:t>, </a:t>
            </a:r>
            <a:endParaRPr b="0" lang="en-US" sz="2400" spc="-1" strike="noStrike">
              <a:latin typeface="Arial"/>
            </a:endParaRPr>
          </a:p>
        </p:txBody>
      </p:sp>
      <p:sp>
        <p:nvSpPr>
          <p:cNvPr id="123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3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وَأَنْجِحْ بِهِ طَلِبَتَنَا،</a:t>
            </a:r>
            <a:endParaRPr b="0" lang="en-US" sz="6600" spc="-1" strike="noStrike">
              <a:solidFill>
                <a:srgbClr val="ffffff"/>
              </a:solidFill>
              <a:latin typeface="Arial"/>
            </a:endParaRPr>
          </a:p>
        </p:txBody>
      </p:sp>
      <p:sp>
        <p:nvSpPr>
          <p:cNvPr id="123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let our efforts succeed well and secure success;</a:t>
            </a:r>
            <a:endParaRPr b="0" lang="en-US" sz="2800" spc="-1" strike="noStrike">
              <a:latin typeface="Arial"/>
            </a:endParaRPr>
          </a:p>
        </p:txBody>
      </p:sp>
      <p:sp>
        <p:nvSpPr>
          <p:cNvPr id="124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اسکے ذریعے ہماری حاجات بر لا اور ہمارے وعدے نبھا دے</a:t>
            </a:r>
            <a:endParaRPr b="0" lang="en-US" sz="4000" spc="-1" strike="noStrike">
              <a:latin typeface="Arial"/>
            </a:endParaRPr>
          </a:p>
        </p:txBody>
      </p:sp>
      <p:sp>
        <p:nvSpPr>
          <p:cNvPr id="124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इसके ज़रिये हमारी हाजात बर ला और हमारे वादे निभा दे </a:t>
            </a:r>
            <a:r>
              <a:rPr b="1" lang="en-US" sz="2400" spc="-1" strike="noStrike">
                <a:solidFill>
                  <a:srgbClr val="ffff00"/>
                </a:solidFill>
                <a:latin typeface="Arial"/>
              </a:rPr>
              <a:t>,</a:t>
            </a:r>
            <a:endParaRPr b="0" lang="en-US" sz="2400" spc="-1" strike="noStrike">
              <a:latin typeface="Arial"/>
            </a:endParaRPr>
          </a:p>
        </p:txBody>
      </p:sp>
      <p:sp>
        <p:nvSpPr>
          <p:cNvPr id="124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4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وَأَنْجِزْ بِهِ مَوَاعِيدَنَا،</a:t>
            </a:r>
            <a:endParaRPr b="0" lang="en-US" sz="6600" spc="-1" strike="noStrike">
              <a:solidFill>
                <a:srgbClr val="ffffff"/>
              </a:solidFill>
              <a:latin typeface="Arial"/>
            </a:endParaRPr>
          </a:p>
        </p:txBody>
      </p:sp>
      <p:sp>
        <p:nvSpPr>
          <p:cNvPr id="124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make us fulfil our promises;</a:t>
            </a:r>
            <a:endParaRPr b="0" lang="en-US" sz="2800" spc="-1" strike="noStrike">
              <a:latin typeface="Arial"/>
            </a:endParaRPr>
          </a:p>
        </p:txBody>
      </p:sp>
      <p:sp>
        <p:nvSpPr>
          <p:cNvPr id="124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اسکے ذریعے ہماری دعائیں قبول فرما</a:t>
            </a:r>
            <a:endParaRPr b="0" lang="en-US" sz="4000" spc="-1" strike="noStrike">
              <a:latin typeface="Arial"/>
            </a:endParaRPr>
          </a:p>
        </p:txBody>
      </p:sp>
      <p:sp>
        <p:nvSpPr>
          <p:cNvPr id="124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ffff00"/>
                </a:solidFill>
                <a:latin typeface="Arial"/>
              </a:rPr>
              <a:t> </a:t>
            </a:r>
            <a:r>
              <a:rPr b="1" lang="hi-IN" sz="2400" spc="-1" strike="noStrike">
                <a:solidFill>
                  <a:srgbClr val="ffff00"/>
                </a:solidFill>
                <a:latin typeface="Arial"/>
                <a:cs typeface="Arial"/>
              </a:rPr>
              <a:t>इसके ज़रिये हमारी दुआएं कबूल फर्मा </a:t>
            </a:r>
            <a:endParaRPr b="0" lang="en-US" sz="2400" spc="-1" strike="noStrike">
              <a:latin typeface="Arial"/>
            </a:endParaRPr>
          </a:p>
        </p:txBody>
      </p:sp>
      <p:sp>
        <p:nvSpPr>
          <p:cNvPr id="124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4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وَاسْتَجِبْ بِهِ دَعْوَتَنَا،</a:t>
            </a:r>
            <a:endParaRPr b="0" lang="en-US" sz="6600" spc="-1" strike="noStrike">
              <a:solidFill>
                <a:srgbClr val="ffffff"/>
              </a:solidFill>
              <a:latin typeface="Arial"/>
            </a:endParaRPr>
          </a:p>
        </p:txBody>
      </p:sp>
      <p:sp>
        <p:nvSpPr>
          <p:cNvPr id="125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give answer to our prayers;</a:t>
            </a:r>
            <a:endParaRPr b="0" lang="en-US" sz="2800" spc="-1" strike="noStrike">
              <a:latin typeface="Arial"/>
            </a:endParaRPr>
          </a:p>
        </p:txBody>
      </p:sp>
      <p:sp>
        <p:nvSpPr>
          <p:cNvPr id="125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ہمارے سوال پورے کر دے</a:t>
            </a:r>
            <a:endParaRPr b="0" lang="en-US" sz="4000" spc="-1" strike="noStrike">
              <a:latin typeface="Arial"/>
            </a:endParaRPr>
          </a:p>
        </p:txBody>
      </p:sp>
      <p:sp>
        <p:nvSpPr>
          <p:cNvPr id="125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हमारे सवाल पूरे कर दे</a:t>
            </a:r>
            <a:r>
              <a:rPr b="1" lang="en-US" sz="2400" spc="-1" strike="noStrike">
                <a:solidFill>
                  <a:srgbClr val="ffff00"/>
                </a:solidFill>
                <a:latin typeface="Arial"/>
              </a:rPr>
              <a:t>, </a:t>
            </a:r>
            <a:endParaRPr b="0" lang="en-US" sz="2400" spc="-1" strike="noStrike">
              <a:latin typeface="Arial"/>
            </a:endParaRPr>
          </a:p>
        </p:txBody>
      </p:sp>
      <p:sp>
        <p:nvSpPr>
          <p:cNvPr id="125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5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وَأَعْطِنَا بِهِ سُؤْلَنَا،</a:t>
            </a:r>
            <a:endParaRPr b="0" lang="en-US" sz="6600" spc="-1" strike="noStrike">
              <a:solidFill>
                <a:srgbClr val="ffffff"/>
              </a:solidFill>
              <a:latin typeface="Arial"/>
            </a:endParaRPr>
          </a:p>
        </p:txBody>
      </p:sp>
      <p:sp>
        <p:nvSpPr>
          <p:cNvPr id="125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listen to our requests;</a:t>
            </a:r>
            <a:endParaRPr b="0" lang="en-US" sz="2800" spc="-1" strike="noStrike">
              <a:latin typeface="Arial"/>
            </a:endParaRPr>
          </a:p>
        </p:txBody>
      </p:sp>
      <p:sp>
        <p:nvSpPr>
          <p:cNvPr id="125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 کے ذریعے دنیا و</a:t>
            </a:r>
            <a:endParaRPr b="0" lang="en-US" sz="4000" spc="-1" strike="noStrike">
              <a:latin typeface="Arial"/>
            </a:endParaRPr>
          </a:p>
        </p:txBody>
      </p:sp>
      <p:sp>
        <p:nvSpPr>
          <p:cNvPr id="125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 के ज़रिये दिनिया व </a:t>
            </a:r>
            <a:endParaRPr b="0" lang="en-US" sz="2400" spc="-1" strike="noStrike">
              <a:latin typeface="Arial"/>
            </a:endParaRPr>
          </a:p>
        </p:txBody>
      </p:sp>
      <p:sp>
        <p:nvSpPr>
          <p:cNvPr id="126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6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وَبَلِّغْنَا بِهِ مِنَ الدُّنْيَا وَالآخِرَةِ آمَالَنَا،</a:t>
            </a:r>
            <a:endParaRPr b="0" lang="en-US" sz="6600" spc="-1" strike="noStrike">
              <a:solidFill>
                <a:srgbClr val="ffffff"/>
              </a:solidFill>
              <a:latin typeface="Arial"/>
            </a:endParaRPr>
          </a:p>
        </p:txBody>
      </p:sp>
      <p:sp>
        <p:nvSpPr>
          <p:cNvPr id="126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cause us to obtain the good of this world and the Hereafter;</a:t>
            </a:r>
            <a:endParaRPr b="0" lang="en-US" sz="2800" spc="-1" strike="noStrike">
              <a:latin typeface="Arial"/>
            </a:endParaRPr>
          </a:p>
        </p:txBody>
      </p:sp>
      <p:sp>
        <p:nvSpPr>
          <p:cNvPr id="126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آخرت میں ہماری امیدیں پوری فرما</a:t>
            </a:r>
            <a:endParaRPr b="0" lang="en-US" sz="4000" spc="-1" strike="noStrike">
              <a:latin typeface="Arial"/>
            </a:endParaRPr>
          </a:p>
        </p:txBody>
      </p:sp>
      <p:sp>
        <p:nvSpPr>
          <p:cNvPr id="126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आखिरत में हमारी उम्मीदें पूरी फर्मा </a:t>
            </a:r>
            <a:endParaRPr b="0" lang="en-US" sz="2400" spc="-1" strike="noStrike">
              <a:latin typeface="Arial"/>
            </a:endParaRPr>
          </a:p>
        </p:txBody>
      </p:sp>
      <p:sp>
        <p:nvSpPr>
          <p:cNvPr id="126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6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وَأَعْطِنَا بِهِ فَوْقَ رَغْبَتِنَا،</a:t>
            </a:r>
            <a:endParaRPr b="0" lang="en-US" sz="6600" spc="-1" strike="noStrike">
              <a:solidFill>
                <a:srgbClr val="ffffff"/>
              </a:solidFill>
              <a:latin typeface="Arial"/>
            </a:endParaRPr>
          </a:p>
        </p:txBody>
      </p:sp>
      <p:sp>
        <p:nvSpPr>
          <p:cNvPr id="126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give us much and more than our expectations</a:t>
            </a:r>
            <a:endParaRPr b="0" lang="en-US" sz="2800" spc="-1" strike="noStrike">
              <a:latin typeface="Arial"/>
            </a:endParaRPr>
          </a:p>
        </p:txBody>
      </p:sp>
      <p:sp>
        <p:nvSpPr>
          <p:cNvPr id="127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ہمیں ہماری درخواست سے زیادہ عطا کر اے سوال کئے جانے والوں میں بہترین۔</a:t>
            </a:r>
            <a:endParaRPr b="0" lang="en-US" sz="4000" spc="-1" strike="noStrike">
              <a:latin typeface="Arial"/>
            </a:endParaRPr>
          </a:p>
        </p:txBody>
      </p:sp>
      <p:sp>
        <p:nvSpPr>
          <p:cNvPr id="127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हमें हमारी दरखास्त से ज़्यादा अता कर</a:t>
            </a:r>
            <a:r>
              <a:rPr b="1" lang="en-US" sz="2400" spc="-1" strike="noStrike">
                <a:solidFill>
                  <a:srgbClr val="ffff00"/>
                </a:solidFill>
                <a:latin typeface="Arial"/>
              </a:rPr>
              <a:t>, </a:t>
            </a:r>
            <a:r>
              <a:rPr b="1" lang="hi-IN" sz="2400" spc="-1" strike="noStrike">
                <a:solidFill>
                  <a:srgbClr val="ffff00"/>
                </a:solidFill>
                <a:latin typeface="Arial"/>
                <a:cs typeface="Arial"/>
              </a:rPr>
              <a:t>हमारे ऐ सवाल किये जाने वालों में सब से बेहतरीन और</a:t>
            </a:r>
            <a:endParaRPr b="0" lang="en-US" sz="2400" spc="-1" strike="noStrike">
              <a:latin typeface="Arial"/>
            </a:endParaRPr>
          </a:p>
        </p:txBody>
      </p:sp>
      <p:sp>
        <p:nvSpPr>
          <p:cNvPr id="127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7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1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يَا خَيْرَ الْمَسْؤُولِينَ، وَأَوْسَعَ الْمُعْطِينَ،</a:t>
            </a:r>
            <a:endParaRPr b="0" lang="en-US" sz="6600" spc="-1" strike="noStrike">
              <a:solidFill>
                <a:srgbClr val="ffffff"/>
              </a:solidFill>
              <a:latin typeface="Arial"/>
            </a:endParaRPr>
          </a:p>
        </p:txBody>
      </p:sp>
      <p:sp>
        <p:nvSpPr>
          <p:cNvPr id="127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the Best of givers and bestowers;</a:t>
            </a:r>
            <a:endParaRPr b="0" lang="en-US" sz="2800" spc="-1" strike="noStrike">
              <a:latin typeface="Arial"/>
            </a:endParaRPr>
          </a:p>
        </p:txBody>
      </p:sp>
      <p:sp>
        <p:nvSpPr>
          <p:cNvPr id="127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اے سب سے زیادہ عطا کرنے والے</a:t>
            </a:r>
            <a:endParaRPr b="0" lang="en-US" sz="4000" spc="-1" strike="noStrike">
              <a:latin typeface="Arial"/>
            </a:endParaRPr>
          </a:p>
        </p:txBody>
      </p:sp>
      <p:sp>
        <p:nvSpPr>
          <p:cNvPr id="127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सब से ज़्यादा अता करने वाले</a:t>
            </a:r>
            <a:r>
              <a:rPr b="1" lang="en-US" sz="2400" spc="-1" strike="noStrike">
                <a:solidFill>
                  <a:srgbClr val="ffff00"/>
                </a:solidFill>
                <a:latin typeface="Arial"/>
              </a:rPr>
              <a:t>, </a:t>
            </a:r>
            <a:endParaRPr b="0" lang="en-US" sz="2400" spc="-1" strike="noStrike">
              <a:latin typeface="Arial"/>
            </a:endParaRPr>
          </a:p>
        </p:txBody>
      </p:sp>
      <p:sp>
        <p:nvSpPr>
          <p:cNvPr id="127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7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 Box 2"/>
          <p:cNvSpPr/>
          <p:nvPr/>
        </p:nvSpPr>
        <p:spPr>
          <a:xfrm>
            <a:off x="304920" y="229320"/>
            <a:ext cx="853416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GB" sz="1800" spc="-1" strike="noStrike">
                <a:solidFill>
                  <a:srgbClr val="ffff99"/>
                </a:solidFill>
                <a:latin typeface="Trebuchet MS"/>
              </a:rPr>
              <a:t>Merits of Dua’a al-Iftitah</a:t>
            </a:r>
            <a:endParaRPr b="0" lang="en-US" sz="1800" spc="-1" strike="noStrike">
              <a:latin typeface="Arial"/>
            </a:endParaRPr>
          </a:p>
        </p:txBody>
      </p:sp>
      <p:sp>
        <p:nvSpPr>
          <p:cNvPr id="96" name="Text Box 2"/>
          <p:cNvSpPr/>
          <p:nvPr/>
        </p:nvSpPr>
        <p:spPr>
          <a:xfrm>
            <a:off x="304920" y="736200"/>
            <a:ext cx="8534160" cy="5785200"/>
          </a:xfrm>
          <a:prstGeom prst="rect">
            <a:avLst/>
          </a:prstGeom>
          <a:gradFill rotWithShape="0">
            <a:gsLst>
              <a:gs pos="0">
                <a:srgbClr val="003399"/>
              </a:gs>
              <a:gs pos="50000">
                <a:srgbClr val="001847"/>
              </a:gs>
              <a:gs pos="100000">
                <a:srgbClr val="003399"/>
              </a:gs>
            </a:gsLst>
            <a:lin ang="2700000"/>
          </a:gradFill>
          <a:ln w="9525">
            <a:noFill/>
          </a:ln>
        </p:spPr>
        <p:style>
          <a:lnRef idx="0"/>
          <a:fillRef idx="0"/>
          <a:effectRef idx="0"/>
          <a:fontRef idx="minor"/>
        </p:style>
        <p:txBody>
          <a:bodyPr lIns="90000" rIns="90000" tIns="45000" bIns="45000" anchor="ctr">
            <a:spAutoFit/>
          </a:bodyPr>
          <a:p>
            <a:pPr marL="457200" algn="ctr">
              <a:lnSpc>
                <a:spcPct val="100000"/>
              </a:lnSpc>
              <a:buNone/>
            </a:pPr>
            <a:r>
              <a:rPr b="1" lang="en-US" sz="3400" spc="-1" strike="noStrike">
                <a:solidFill>
                  <a:srgbClr val="ffff00"/>
                </a:solidFill>
                <a:latin typeface="Arial"/>
              </a:rPr>
              <a:t>Dua’a al-Iftitah was taught by the Twelfth Imam Mehdi (A.S)  to recite every night during the holy month Ramadhan. The Du'a is excellent for moulding man's attitude towards his Creator, as it discusses many aspects of the wretchedness of the human being, and the grace of Allāh (SWT). The Dua can be divided into two parts: 1) Man's relationship with Allāh (SWT) &amp; 2) Divine leaders.</a:t>
            </a:r>
            <a:endParaRPr b="0" lang="en-US" sz="3400" spc="-1" strike="noStrike">
              <a:latin typeface="Arial"/>
            </a:endParaRPr>
          </a:p>
        </p:txBody>
      </p:sp>
    </p:spTree>
  </p:cSld>
  <p:transition>
    <p:fad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وَلَمْ يَكُنْ لَهُ شَرِيكٌ فِي الْمُلْكِ </a:t>
            </a:r>
            <a:endParaRPr b="0" lang="en-US" sz="6600" spc="-1" strike="noStrike">
              <a:solidFill>
                <a:srgbClr val="ffffff"/>
              </a:solidFill>
              <a:latin typeface="Arial"/>
            </a:endParaRPr>
          </a:p>
        </p:txBody>
      </p:sp>
      <p:sp>
        <p:nvSpPr>
          <p:cNvPr id="20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Who has no partner in the sovereignty,</a:t>
            </a:r>
            <a:endParaRPr b="0" lang="en-US" sz="2800" spc="-1" strike="noStrike">
              <a:latin typeface="Arial"/>
            </a:endParaRPr>
          </a:p>
        </p:txBody>
      </p:sp>
      <p:sp>
        <p:nvSpPr>
          <p:cNvPr id="20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نہ ہی سلطنت میں اس کا کوئی شریک ہے </a:t>
            </a:r>
            <a:endParaRPr b="0" lang="en-US" sz="4000" spc="-1" strike="noStrike">
              <a:latin typeface="Arial"/>
            </a:endParaRPr>
          </a:p>
        </p:txBody>
      </p:sp>
      <p:sp>
        <p:nvSpPr>
          <p:cNvPr id="20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न ही सल्तनत में इस का कोई शरीक है </a:t>
            </a:r>
            <a:endParaRPr b="0" lang="en-US" sz="2400" spc="-1" strike="noStrike">
              <a:latin typeface="Arial"/>
            </a:endParaRPr>
          </a:p>
        </p:txBody>
      </p:sp>
      <p:sp>
        <p:nvSpPr>
          <p:cNvPr id="20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0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اشْفِ بِهِ صُدُورَنَا،</a:t>
            </a:r>
            <a:endParaRPr b="0" lang="en-US" sz="6600" spc="-1" strike="noStrike">
              <a:solidFill>
                <a:srgbClr val="ffffff"/>
              </a:solidFill>
              <a:latin typeface="Arial"/>
            </a:endParaRPr>
          </a:p>
        </p:txBody>
      </p:sp>
      <p:sp>
        <p:nvSpPr>
          <p:cNvPr id="128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cleanse our hearts,</a:t>
            </a:r>
            <a:endParaRPr b="0" lang="en-US" sz="2800" spc="-1" strike="noStrike">
              <a:latin typeface="Arial"/>
            </a:endParaRPr>
          </a:p>
        </p:txBody>
      </p:sp>
      <p:sp>
        <p:nvSpPr>
          <p:cNvPr id="128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 کے ذریعے ہمارے سینوں کو شفا دے</a:t>
            </a:r>
            <a:endParaRPr b="0" lang="en-US" sz="4000" spc="-1" strike="noStrike">
              <a:latin typeface="Arial"/>
            </a:endParaRPr>
          </a:p>
        </p:txBody>
      </p:sp>
      <p:sp>
        <p:nvSpPr>
          <p:cNvPr id="128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 के ज़रिये हमारे सीनों को शिफा दे </a:t>
            </a:r>
            <a:endParaRPr b="0" lang="en-US" sz="2400" spc="-1" strike="noStrike">
              <a:latin typeface="Arial"/>
            </a:endParaRPr>
          </a:p>
        </p:txBody>
      </p:sp>
      <p:sp>
        <p:nvSpPr>
          <p:cNvPr id="128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8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وَأَذْهِبْ بِهِ غَيْظَ قُلُوبِنَا،</a:t>
            </a:r>
            <a:endParaRPr b="0" lang="en-US" sz="6600" spc="-1" strike="noStrike">
              <a:solidFill>
                <a:srgbClr val="ffffff"/>
              </a:solidFill>
              <a:latin typeface="Arial"/>
            </a:endParaRPr>
          </a:p>
        </p:txBody>
      </p:sp>
      <p:sp>
        <p:nvSpPr>
          <p:cNvPr id="128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unburden our emotions from hate and anger,</a:t>
            </a:r>
            <a:endParaRPr b="0" lang="en-US" sz="2800" spc="-1" strike="noStrike">
              <a:latin typeface="Arial"/>
            </a:endParaRPr>
          </a:p>
        </p:txBody>
      </p:sp>
      <p:sp>
        <p:nvSpPr>
          <p:cNvPr id="128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ہمارے دلوں سے بغض و کینہ مٹا دے</a:t>
            </a:r>
            <a:endParaRPr b="0" lang="en-US" sz="4000" spc="-1" strike="noStrike">
              <a:latin typeface="Arial"/>
            </a:endParaRPr>
          </a:p>
        </p:txBody>
      </p:sp>
      <p:sp>
        <p:nvSpPr>
          <p:cNvPr id="128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हमारे दिलों से बुग्ज़ व कीना मिटा दे </a:t>
            </a:r>
            <a:endParaRPr b="0" lang="en-US" sz="2400" spc="-1" strike="noStrike">
              <a:latin typeface="Arial"/>
            </a:endParaRPr>
          </a:p>
        </p:txBody>
      </p:sp>
      <p:sp>
        <p:nvSpPr>
          <p:cNvPr id="129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9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وَاهْدِنَا بِهِ لِمَا اخْتُلِفَ فِيهِ مِنَ الْحَقِّ بِإذْنِكَ،</a:t>
            </a:r>
            <a:endParaRPr b="0" lang="en-US" sz="6600" spc="-1" strike="noStrike">
              <a:solidFill>
                <a:srgbClr val="ffffff"/>
              </a:solidFill>
              <a:latin typeface="Arial"/>
            </a:endParaRPr>
          </a:p>
        </p:txBody>
      </p:sp>
      <p:sp>
        <p:nvSpPr>
          <p:cNvPr id="129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in the event of dispute in the matter of truth show us the right path,</a:t>
            </a:r>
            <a:endParaRPr b="0" lang="en-US" sz="2800" spc="-1" strike="noStrike">
              <a:latin typeface="Arial"/>
            </a:endParaRPr>
          </a:p>
        </p:txBody>
      </p:sp>
      <p:sp>
        <p:nvSpPr>
          <p:cNvPr id="129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جس حق میں ہمارا اختلاف ہے اپنے حکم سے اس کے ذریعے ہمیں ہدایت فرما</a:t>
            </a:r>
            <a:endParaRPr b="0" lang="en-US" sz="4000" spc="-1" strike="noStrike">
              <a:latin typeface="Arial"/>
            </a:endParaRPr>
          </a:p>
        </p:txBody>
      </p:sp>
      <p:sp>
        <p:nvSpPr>
          <p:cNvPr id="129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जिस हक़ में हमारा इख्तालाफ है</a:t>
            </a:r>
            <a:r>
              <a:rPr b="1" lang="en-US" sz="2400" spc="-1" strike="noStrike">
                <a:solidFill>
                  <a:srgbClr val="ffff00"/>
                </a:solidFill>
                <a:latin typeface="Arial"/>
              </a:rPr>
              <a:t>, </a:t>
            </a:r>
            <a:r>
              <a:rPr b="1" lang="hi-IN" sz="2400" spc="-1" strike="noStrike">
                <a:solidFill>
                  <a:srgbClr val="ffff00"/>
                </a:solidFill>
                <a:latin typeface="Arial"/>
                <a:cs typeface="Arial"/>
              </a:rPr>
              <a:t>अपने हुक्म से इस के ज़रिये हमें हिदायत फर्मा</a:t>
            </a:r>
            <a:r>
              <a:rPr b="1" lang="en-US" sz="2400" spc="-1" strike="noStrike">
                <a:solidFill>
                  <a:srgbClr val="ffff00"/>
                </a:solidFill>
                <a:latin typeface="Arial"/>
              </a:rPr>
              <a:t>, </a:t>
            </a:r>
            <a:endParaRPr b="0" lang="en-US" sz="2400" spc="-1" strike="noStrike">
              <a:latin typeface="Arial"/>
            </a:endParaRPr>
          </a:p>
        </p:txBody>
      </p:sp>
      <p:sp>
        <p:nvSpPr>
          <p:cNvPr id="129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9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إنَّكَ تَهْدِي مَنْ تَشَاءُ إلَى صِرَاطٍ مُسْتَقِيمٍ،</a:t>
            </a:r>
            <a:endParaRPr b="0" lang="en-US" sz="6600" spc="-1" strike="noStrike">
              <a:solidFill>
                <a:srgbClr val="ffffff"/>
              </a:solidFill>
              <a:latin typeface="Arial"/>
            </a:endParaRPr>
          </a:p>
        </p:txBody>
      </p:sp>
      <p:sp>
        <p:nvSpPr>
          <p:cNvPr id="129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verily You guides whosoever You wills to the Right Path.</a:t>
            </a:r>
            <a:endParaRPr b="0" lang="en-US" sz="2800" spc="-1" strike="noStrike">
              <a:latin typeface="Arial"/>
            </a:endParaRPr>
          </a:p>
        </p:txBody>
      </p:sp>
      <p:sp>
        <p:nvSpPr>
          <p:cNvPr id="130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بے شک تو جسے چاہ</a:t>
            </a:r>
            <a:r>
              <a:rPr b="1" lang="ur-PK" sz="4000" spc="-1" strike="noStrike">
                <a:solidFill>
                  <a:srgbClr val="ffffff"/>
                </a:solidFill>
                <a:latin typeface="Alvi Nastaleeq"/>
                <a:cs typeface="Alvi Nastaleeq"/>
              </a:rPr>
              <a:t>تا ہے</a:t>
            </a:r>
            <a:r>
              <a:rPr b="1" lang="en-US" sz="4000" spc="-1" strike="noStrike">
                <a:solidFill>
                  <a:srgbClr val="ffffff"/>
                </a:solidFill>
                <a:latin typeface="Alvi Nastaleeq"/>
              </a:rPr>
              <a:t> سیدھے راستے کی طرف لے جاتا ہے</a:t>
            </a:r>
            <a:endParaRPr b="0" lang="en-US" sz="4000" spc="-1" strike="noStrike">
              <a:latin typeface="Arial"/>
            </a:endParaRPr>
          </a:p>
        </p:txBody>
      </p:sp>
      <p:sp>
        <p:nvSpPr>
          <p:cNvPr id="130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बेशक तू जिसे चाहता है सीधे रास्ते की तरफ ले जाता है</a:t>
            </a:r>
            <a:r>
              <a:rPr b="1" lang="en-US" sz="2400" spc="-1" strike="noStrike">
                <a:solidFill>
                  <a:srgbClr val="ffff00"/>
                </a:solidFill>
                <a:latin typeface="Arial"/>
              </a:rPr>
              <a:t>,</a:t>
            </a:r>
            <a:endParaRPr b="0" lang="en-US" sz="2400" spc="-1" strike="noStrike">
              <a:latin typeface="Arial"/>
            </a:endParaRPr>
          </a:p>
        </p:txBody>
      </p:sp>
      <p:sp>
        <p:nvSpPr>
          <p:cNvPr id="130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0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وَانْصُرْنَا بِهِ عَلَى عَدُوِّكَ وَعَدُوِّنَا</a:t>
            </a:r>
            <a:endParaRPr b="0" lang="en-US" sz="6600" spc="-1" strike="noStrike">
              <a:solidFill>
                <a:srgbClr val="ffffff"/>
              </a:solidFill>
              <a:latin typeface="Arial"/>
            </a:endParaRPr>
          </a:p>
        </p:txBody>
      </p:sp>
      <p:sp>
        <p:nvSpPr>
          <p:cNvPr id="130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Let us, through him, get the better of Your enemies and our opponents,</a:t>
            </a:r>
            <a:endParaRPr b="0" lang="en-US" sz="2800" spc="-1" strike="noStrike">
              <a:latin typeface="Arial"/>
            </a:endParaRPr>
          </a:p>
        </p:txBody>
      </p:sp>
      <p:sp>
        <p:nvSpPr>
          <p:cNvPr id="130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 کے ذریعے اپنے اور ہمارے دشمن پر ہمیں غلبہ عطا فرما</a:t>
            </a:r>
            <a:endParaRPr b="0" lang="en-US" sz="4000" spc="-1" strike="noStrike">
              <a:latin typeface="Arial"/>
            </a:endParaRPr>
          </a:p>
        </p:txBody>
      </p:sp>
      <p:sp>
        <p:nvSpPr>
          <p:cNvPr id="130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 के ज़रिये अपने और हमारे दुश्मन पर हमें गलबा अता फर्मा</a:t>
            </a:r>
            <a:r>
              <a:rPr b="1" lang="en-US" sz="2400" spc="-1" strike="noStrike">
                <a:solidFill>
                  <a:srgbClr val="ffff00"/>
                </a:solidFill>
                <a:latin typeface="Arial"/>
              </a:rPr>
              <a:t>,</a:t>
            </a:r>
            <a:endParaRPr b="0" lang="en-US" sz="2400" spc="-1" strike="noStrike">
              <a:latin typeface="Arial"/>
            </a:endParaRPr>
          </a:p>
        </p:txBody>
      </p:sp>
      <p:sp>
        <p:nvSpPr>
          <p:cNvPr id="130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0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إلهَ الْحَقِّ آمِينَ.</a:t>
            </a:r>
            <a:endParaRPr b="0" lang="en-US" sz="6600" spc="-1" strike="noStrike">
              <a:solidFill>
                <a:srgbClr val="ffffff"/>
              </a:solidFill>
              <a:latin typeface="Arial"/>
            </a:endParaRPr>
          </a:p>
        </p:txBody>
      </p:sp>
      <p:sp>
        <p:nvSpPr>
          <p:cNvPr id="131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the true God: Be it so!</a:t>
            </a:r>
            <a:endParaRPr b="0" lang="en-US" sz="2800" spc="-1" strike="noStrike">
              <a:latin typeface="Arial"/>
            </a:endParaRPr>
          </a:p>
        </p:txBody>
      </p:sp>
      <p:sp>
        <p:nvSpPr>
          <p:cNvPr id="131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سچے خدا ایسا ہی ہو۔</a:t>
            </a:r>
            <a:endParaRPr b="0" lang="en-US" sz="4000" spc="-1" strike="noStrike">
              <a:latin typeface="Arial"/>
            </a:endParaRPr>
          </a:p>
        </p:txBody>
      </p:sp>
      <p:sp>
        <p:nvSpPr>
          <p:cNvPr id="131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सच्चे खुदा ऐसा ही हो</a:t>
            </a:r>
            <a:r>
              <a:rPr b="1" lang="en-US" sz="2400" spc="-1" strike="noStrike">
                <a:solidFill>
                  <a:srgbClr val="ffff00"/>
                </a:solidFill>
                <a:latin typeface="Arial"/>
              </a:rPr>
              <a:t>, </a:t>
            </a:r>
            <a:endParaRPr b="0" lang="en-US" sz="2400" spc="-1" strike="noStrike">
              <a:latin typeface="Arial"/>
            </a:endParaRPr>
          </a:p>
        </p:txBody>
      </p:sp>
      <p:sp>
        <p:nvSpPr>
          <p:cNvPr id="131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1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إنَّا نَشْكُو إلَيْكَ</a:t>
            </a:r>
            <a:endParaRPr b="0" lang="en-US" sz="6600" spc="-1" strike="noStrike">
              <a:solidFill>
                <a:srgbClr val="ffffff"/>
              </a:solidFill>
              <a:latin typeface="Arial"/>
            </a:endParaRPr>
          </a:p>
        </p:txBody>
      </p:sp>
      <p:sp>
        <p:nvSpPr>
          <p:cNvPr id="131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we complain to You</a:t>
            </a:r>
            <a:endParaRPr b="0" lang="en-US" sz="2800" spc="-1" strike="noStrike">
              <a:latin typeface="Arial"/>
            </a:endParaRPr>
          </a:p>
        </p:txBody>
      </p:sp>
      <p:sp>
        <p:nvSpPr>
          <p:cNvPr id="131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معبود ! ہم شکایت کرتے ہیں </a:t>
            </a:r>
            <a:endParaRPr b="0" lang="en-US" sz="4000" spc="-1" strike="noStrike">
              <a:latin typeface="Arial"/>
            </a:endParaRPr>
          </a:p>
        </p:txBody>
      </p:sp>
      <p:sp>
        <p:nvSpPr>
          <p:cNvPr id="131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 </a:t>
            </a:r>
            <a:r>
              <a:rPr b="1" lang="en-US" sz="2400" spc="-1" strike="noStrike">
                <a:solidFill>
                  <a:srgbClr val="ffff00"/>
                </a:solidFill>
                <a:latin typeface="Arial"/>
              </a:rPr>
              <a:t>! </a:t>
            </a:r>
            <a:r>
              <a:rPr b="1" lang="hi-IN" sz="2400" spc="-1" strike="noStrike">
                <a:solidFill>
                  <a:srgbClr val="ffff00"/>
                </a:solidFill>
                <a:latin typeface="Arial"/>
                <a:cs typeface="Arial"/>
              </a:rPr>
              <a:t>हम शिकायत करते हैं </a:t>
            </a:r>
            <a:endParaRPr b="0" lang="en-US" sz="2400" spc="-1" strike="noStrike">
              <a:latin typeface="Arial"/>
            </a:endParaRPr>
          </a:p>
        </p:txBody>
      </p:sp>
      <p:sp>
        <p:nvSpPr>
          <p:cNvPr id="132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2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فَقْدَ نَبِيِّنَا صَلَوَاتُكَ عَلَيْهِ وَآلِهِ،</a:t>
            </a:r>
            <a:endParaRPr b="0" lang="en-US" sz="6600" spc="-1" strike="noStrike">
              <a:solidFill>
                <a:srgbClr val="ffffff"/>
              </a:solidFill>
              <a:latin typeface="Arial"/>
            </a:endParaRPr>
          </a:p>
        </p:txBody>
      </p:sp>
      <p:sp>
        <p:nvSpPr>
          <p:cNvPr id="132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About the departure of our Prophet —Your blessings be on him and on his Household—</a:t>
            </a:r>
            <a:endParaRPr b="0" lang="en-US" sz="2800" spc="-1" strike="noStrike">
              <a:latin typeface="Arial"/>
            </a:endParaRPr>
          </a:p>
        </p:txBody>
      </p:sp>
      <p:sp>
        <p:nvSpPr>
          <p:cNvPr id="132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تجھ سے اپنے نبی کے اٹھ جانے کی کہ ان پر اور ان کی آل(ع) پر تیری  رحمت ہو </a:t>
            </a:r>
            <a:endParaRPr b="0" lang="en-US" sz="4000" spc="-1" strike="noStrike">
              <a:latin typeface="Arial"/>
            </a:endParaRPr>
          </a:p>
        </p:txBody>
      </p:sp>
      <p:sp>
        <p:nvSpPr>
          <p:cNvPr id="132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तुझ से अपने नबी के उठ जाने की</a:t>
            </a:r>
            <a:r>
              <a:rPr b="1" lang="en-US" sz="2400" spc="-1" strike="noStrike">
                <a:solidFill>
                  <a:srgbClr val="ffff00"/>
                </a:solidFill>
                <a:latin typeface="Arial"/>
              </a:rPr>
              <a:t>, </a:t>
            </a:r>
            <a:r>
              <a:rPr b="1" lang="hi-IN" sz="2400" spc="-1" strike="noStrike">
                <a:solidFill>
                  <a:srgbClr val="ffff00"/>
                </a:solidFill>
                <a:latin typeface="Arial"/>
                <a:cs typeface="Arial"/>
              </a:rPr>
              <a:t>के उन पर और उन की आल </a:t>
            </a:r>
            <a:r>
              <a:rPr b="1" lang="en-US" sz="2400" spc="-1" strike="noStrike">
                <a:solidFill>
                  <a:srgbClr val="ffff00"/>
                </a:solidFill>
                <a:latin typeface="Arial"/>
              </a:rPr>
              <a:t>(</a:t>
            </a:r>
            <a:r>
              <a:rPr b="1" lang="hi-IN" sz="2400" spc="-1" strike="noStrike">
                <a:solidFill>
                  <a:srgbClr val="ffff00"/>
                </a:solidFill>
                <a:latin typeface="Arial"/>
                <a:cs typeface="Arial"/>
              </a:rPr>
              <a:t>अ</a:t>
            </a:r>
            <a:r>
              <a:rPr b="1" lang="en-US" sz="2400" spc="-1" strike="noStrike">
                <a:solidFill>
                  <a:srgbClr val="ffff00"/>
                </a:solidFill>
                <a:latin typeface="Arial"/>
              </a:rPr>
              <a:t>:</a:t>
            </a:r>
            <a:r>
              <a:rPr b="1" lang="hi-IN" sz="2400" spc="-1" strike="noStrike">
                <a:solidFill>
                  <a:srgbClr val="ffff00"/>
                </a:solidFill>
                <a:latin typeface="Arial"/>
                <a:cs typeface="Arial"/>
              </a:rPr>
              <a:t>स</a:t>
            </a:r>
            <a:r>
              <a:rPr b="1" lang="en-US" sz="2400" spc="-1" strike="noStrike">
                <a:solidFill>
                  <a:srgbClr val="ffff00"/>
                </a:solidFill>
                <a:latin typeface="Arial"/>
              </a:rPr>
              <a:t>) </a:t>
            </a:r>
            <a:r>
              <a:rPr b="1" lang="hi-IN" sz="2400" spc="-1" strike="noStrike">
                <a:solidFill>
                  <a:srgbClr val="ffff00"/>
                </a:solidFill>
                <a:latin typeface="Arial"/>
                <a:cs typeface="Arial"/>
              </a:rPr>
              <a:t>पर तेरी रहमत हो </a:t>
            </a:r>
            <a:endParaRPr b="0" lang="en-US" sz="2400" spc="-1" strike="noStrike">
              <a:latin typeface="Arial"/>
            </a:endParaRPr>
          </a:p>
        </p:txBody>
      </p:sp>
      <p:sp>
        <p:nvSpPr>
          <p:cNvPr id="132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2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وَغَيْبَةَ وَلِيِّنَا،</a:t>
            </a:r>
            <a:endParaRPr b="0" lang="en-US" sz="6600" spc="-1" strike="noStrike">
              <a:solidFill>
                <a:srgbClr val="ffffff"/>
              </a:solidFill>
              <a:latin typeface="Arial"/>
            </a:endParaRPr>
          </a:p>
        </p:txBody>
      </p:sp>
      <p:sp>
        <p:nvSpPr>
          <p:cNvPr id="132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about the absence of our leader,</a:t>
            </a:r>
            <a:endParaRPr b="0" lang="en-US" sz="2800" spc="-1" strike="noStrike">
              <a:latin typeface="Arial"/>
            </a:endParaRPr>
          </a:p>
        </p:txBody>
      </p:sp>
      <p:sp>
        <p:nvSpPr>
          <p:cNvPr id="133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اپنے ولی کی پوشیدگی کی </a:t>
            </a:r>
            <a:endParaRPr b="0" lang="en-US" sz="4000" spc="-1" strike="noStrike">
              <a:latin typeface="Arial"/>
            </a:endParaRPr>
          </a:p>
        </p:txBody>
      </p:sp>
      <p:sp>
        <p:nvSpPr>
          <p:cNvPr id="133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अपने वली की पोशीदगी की </a:t>
            </a:r>
            <a:endParaRPr b="0" lang="en-US" sz="2400" spc="-1" strike="noStrike">
              <a:latin typeface="Arial"/>
            </a:endParaRPr>
          </a:p>
        </p:txBody>
      </p:sp>
      <p:sp>
        <p:nvSpPr>
          <p:cNvPr id="133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3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وَكَثْرَةَ عَدُوِّنَا،</a:t>
            </a:r>
            <a:endParaRPr b="0" lang="en-US" sz="6600" spc="-1" strike="noStrike">
              <a:solidFill>
                <a:srgbClr val="ffffff"/>
              </a:solidFill>
              <a:latin typeface="Arial"/>
            </a:endParaRPr>
          </a:p>
        </p:txBody>
      </p:sp>
      <p:sp>
        <p:nvSpPr>
          <p:cNvPr id="133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about the big numbers of our enemies,</a:t>
            </a:r>
            <a:endParaRPr b="0" lang="en-US" sz="2800" spc="-1" strike="noStrike">
              <a:latin typeface="Arial"/>
            </a:endParaRPr>
          </a:p>
        </p:txBody>
      </p:sp>
      <p:sp>
        <p:nvSpPr>
          <p:cNvPr id="133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شاکی ہیں دشمنوں کی کثرت </a:t>
            </a:r>
            <a:endParaRPr b="0" lang="en-US" sz="4000" spc="-1" strike="noStrike">
              <a:latin typeface="Arial"/>
            </a:endParaRPr>
          </a:p>
        </p:txBody>
      </p:sp>
      <p:sp>
        <p:nvSpPr>
          <p:cNvPr id="133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शाकी है दुश्मनों की कसरत </a:t>
            </a:r>
            <a:endParaRPr b="0" lang="en-US" sz="2400" spc="-1" strike="noStrike">
              <a:latin typeface="Arial"/>
            </a:endParaRPr>
          </a:p>
        </p:txBody>
      </p:sp>
      <p:sp>
        <p:nvSpPr>
          <p:cNvPr id="133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3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وَلَمْ يَكُنْ لَهُ وَلِيٌّ مِنَ الذُّلِّ وَكَبِّرْهُ تَكْبِيراً.</a:t>
            </a:r>
            <a:endParaRPr b="0" lang="en-US" sz="6600" spc="-1" strike="noStrike">
              <a:solidFill>
                <a:srgbClr val="ffffff"/>
              </a:solidFill>
              <a:latin typeface="Arial"/>
            </a:endParaRPr>
          </a:p>
        </p:txBody>
      </p:sp>
      <p:sp>
        <p:nvSpPr>
          <p:cNvPr id="20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nor has He any protecting friend through dependence. And Magnify Him with all magnificence.</a:t>
            </a:r>
            <a:endParaRPr b="0" lang="en-US" sz="2800" spc="-1" strike="noStrike">
              <a:latin typeface="Arial"/>
            </a:endParaRPr>
          </a:p>
        </p:txBody>
      </p:sp>
      <p:sp>
        <p:nvSpPr>
          <p:cNvPr id="20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نہ وہ عاجز ہے کہ کوئی اس کا سر پرست ہو اس کی بڑائی بیان کرو </a:t>
            </a:r>
            <a:endParaRPr b="0" lang="en-US" sz="4000" spc="-1" strike="noStrike">
              <a:latin typeface="Arial"/>
            </a:endParaRPr>
          </a:p>
        </p:txBody>
      </p:sp>
      <p:sp>
        <p:nvSpPr>
          <p:cNvPr id="20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न वो आजिज़ है के कोई इस का सरपरस्त हो</a:t>
            </a:r>
            <a:r>
              <a:rPr b="1" lang="en-US" sz="2400" spc="-1" strike="noStrike">
                <a:solidFill>
                  <a:srgbClr val="ffff00"/>
                </a:solidFill>
                <a:latin typeface="Arial"/>
              </a:rPr>
              <a:t>, </a:t>
            </a:r>
            <a:r>
              <a:rPr b="1" lang="hi-IN" sz="2400" spc="-1" strike="noStrike">
                <a:solidFill>
                  <a:srgbClr val="ffff00"/>
                </a:solidFill>
                <a:latin typeface="Arial"/>
                <a:cs typeface="Arial"/>
              </a:rPr>
              <a:t>इस की बड़ाई ब्यान करो</a:t>
            </a:r>
            <a:r>
              <a:rPr b="1" lang="en-US" sz="2400" spc="-1" strike="noStrike">
                <a:solidFill>
                  <a:srgbClr val="ffff00"/>
                </a:solidFill>
                <a:latin typeface="Arial"/>
              </a:rPr>
              <a:t>! </a:t>
            </a:r>
            <a:endParaRPr b="0" lang="en-US" sz="2400" spc="-1" strike="noStrike">
              <a:latin typeface="Arial"/>
            </a:endParaRPr>
          </a:p>
        </p:txBody>
      </p:sp>
      <p:sp>
        <p:nvSpPr>
          <p:cNvPr id="20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1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وَقِلَّةَ عَدَدِنَا،</a:t>
            </a:r>
            <a:endParaRPr b="0" lang="en-US" sz="6600" spc="-1" strike="noStrike">
              <a:solidFill>
                <a:srgbClr val="ffffff"/>
              </a:solidFill>
              <a:latin typeface="Arial"/>
            </a:endParaRPr>
          </a:p>
        </p:txBody>
      </p:sp>
      <p:sp>
        <p:nvSpPr>
          <p:cNvPr id="134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about our few number,</a:t>
            </a:r>
            <a:endParaRPr b="0" lang="en-US" sz="2800" spc="-1" strike="noStrike">
              <a:latin typeface="Arial"/>
            </a:endParaRPr>
          </a:p>
        </p:txBody>
      </p:sp>
      <p:sp>
        <p:nvSpPr>
          <p:cNvPr id="134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اپنی قلت تعداد </a:t>
            </a:r>
            <a:endParaRPr b="0" lang="en-US" sz="4000" spc="-1" strike="noStrike">
              <a:latin typeface="Arial"/>
            </a:endParaRPr>
          </a:p>
        </p:txBody>
      </p:sp>
      <p:sp>
        <p:nvSpPr>
          <p:cNvPr id="134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अपनी क़िल्लत तादाद </a:t>
            </a:r>
            <a:endParaRPr b="0" lang="en-US" sz="2400" spc="-1" strike="noStrike">
              <a:latin typeface="Arial"/>
            </a:endParaRPr>
          </a:p>
        </p:txBody>
      </p:sp>
      <p:sp>
        <p:nvSpPr>
          <p:cNvPr id="134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4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وَشِدَّةَ الْفِتَنِ بِنَا،</a:t>
            </a:r>
            <a:endParaRPr b="0" lang="en-US" sz="6600" spc="-1" strike="noStrike">
              <a:solidFill>
                <a:srgbClr val="ffffff"/>
              </a:solidFill>
              <a:latin typeface="Arial"/>
            </a:endParaRPr>
          </a:p>
        </p:txBody>
      </p:sp>
      <p:sp>
        <p:nvSpPr>
          <p:cNvPr id="134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about widespread disorder,</a:t>
            </a:r>
            <a:endParaRPr b="0" lang="en-US" sz="2800" spc="-1" strike="noStrike">
              <a:latin typeface="Arial"/>
            </a:endParaRPr>
          </a:p>
        </p:txBody>
      </p:sp>
      <p:sp>
        <p:nvSpPr>
          <p:cNvPr id="134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فتنوں کی سختی </a:t>
            </a:r>
            <a:endParaRPr b="0" lang="en-US" sz="4000" spc="-1" strike="noStrike">
              <a:latin typeface="Arial"/>
            </a:endParaRPr>
          </a:p>
        </p:txBody>
      </p:sp>
      <p:sp>
        <p:nvSpPr>
          <p:cNvPr id="134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फ़ितनों की सख्ती </a:t>
            </a:r>
            <a:endParaRPr b="0" lang="en-US" sz="2400" spc="-1" strike="noStrike">
              <a:latin typeface="Arial"/>
            </a:endParaRPr>
          </a:p>
        </p:txBody>
      </p:sp>
      <p:sp>
        <p:nvSpPr>
          <p:cNvPr id="135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5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وَتَظَاهُرَ الزَّمَانِ عَلَيْنَا،</a:t>
            </a:r>
            <a:endParaRPr b="0" lang="en-US" sz="6600" spc="-1" strike="noStrike">
              <a:solidFill>
                <a:srgbClr val="ffffff"/>
              </a:solidFill>
              <a:latin typeface="Arial"/>
            </a:endParaRPr>
          </a:p>
        </p:txBody>
      </p:sp>
      <p:sp>
        <p:nvSpPr>
          <p:cNvPr id="135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about vicissitudes of time against us.</a:t>
            </a:r>
            <a:endParaRPr b="0" lang="en-US" sz="2800" spc="-1" strike="noStrike">
              <a:latin typeface="Arial"/>
            </a:endParaRPr>
          </a:p>
        </p:txBody>
      </p:sp>
      <p:sp>
        <p:nvSpPr>
          <p:cNvPr id="135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حوادث زمانہ کی یلغار کی شکایت کرتے ہیں</a:t>
            </a:r>
            <a:r>
              <a:rPr b="0" lang="en-US" sz="4000" spc="-1" strike="noStrike">
                <a:solidFill>
                  <a:srgbClr val="ffffff"/>
                </a:solidFill>
                <a:latin typeface="Arial"/>
              </a:rPr>
              <a:t> </a:t>
            </a:r>
            <a:endParaRPr b="0" lang="en-US" sz="4000" spc="-1" strike="noStrike">
              <a:latin typeface="Arial"/>
            </a:endParaRPr>
          </a:p>
        </p:txBody>
      </p:sp>
      <p:sp>
        <p:nvSpPr>
          <p:cNvPr id="135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हवादिस</a:t>
            </a:r>
            <a:r>
              <a:rPr b="1" lang="en-US" sz="2400" spc="-1" strike="noStrike">
                <a:solidFill>
                  <a:srgbClr val="ffff00"/>
                </a:solidFill>
                <a:latin typeface="Arial"/>
              </a:rPr>
              <a:t>-</a:t>
            </a:r>
            <a:r>
              <a:rPr b="1" lang="hi-IN" sz="2400" spc="-1" strike="noStrike">
                <a:solidFill>
                  <a:srgbClr val="ffff00"/>
                </a:solidFill>
                <a:latin typeface="Arial"/>
                <a:cs typeface="Arial"/>
              </a:rPr>
              <a:t>ए</a:t>
            </a:r>
            <a:r>
              <a:rPr b="1" lang="en-US" sz="2400" spc="-1" strike="noStrike">
                <a:solidFill>
                  <a:srgbClr val="ffff00"/>
                </a:solidFill>
                <a:latin typeface="Arial"/>
              </a:rPr>
              <a:t>-</a:t>
            </a:r>
            <a:r>
              <a:rPr b="1" lang="hi-IN" sz="2400" spc="-1" strike="noStrike">
                <a:solidFill>
                  <a:srgbClr val="ffff00"/>
                </a:solidFill>
                <a:latin typeface="Arial"/>
                <a:cs typeface="Arial"/>
              </a:rPr>
              <a:t>ज़माना की यलगार की शिकायत करते हैं</a:t>
            </a:r>
            <a:r>
              <a:rPr b="1" lang="en-US" sz="2400" spc="-1" strike="noStrike">
                <a:solidFill>
                  <a:srgbClr val="ffff00"/>
                </a:solidFill>
                <a:latin typeface="Arial"/>
              </a:rPr>
              <a:t>, </a:t>
            </a:r>
            <a:endParaRPr b="0" lang="en-US" sz="2400" spc="-1" strike="noStrike">
              <a:latin typeface="Arial"/>
            </a:endParaRPr>
          </a:p>
        </p:txBody>
      </p:sp>
      <p:sp>
        <p:nvSpPr>
          <p:cNvPr id="135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5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فَصَلِّ عَلَى مُحَمَّدٍ وَآلِهِ،</a:t>
            </a:r>
            <a:endParaRPr b="0" lang="en-US" sz="6600" spc="-1" strike="noStrike">
              <a:solidFill>
                <a:srgbClr val="ffffff"/>
              </a:solidFill>
              <a:latin typeface="Arial"/>
            </a:endParaRPr>
          </a:p>
        </p:txBody>
      </p:sp>
      <p:sp>
        <p:nvSpPr>
          <p:cNvPr id="135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So, (please do) send blessings on Muhammad and on his Household </a:t>
            </a:r>
            <a:endParaRPr b="0" lang="en-US" sz="2800" spc="-1" strike="noStrike">
              <a:latin typeface="Arial"/>
            </a:endParaRPr>
          </a:p>
        </p:txBody>
      </p:sp>
      <p:sp>
        <p:nvSpPr>
          <p:cNvPr id="136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پس محمد اور ان کی آل (ع)پر رحمت فرما </a:t>
            </a:r>
            <a:endParaRPr b="0" lang="en-US" sz="4000" spc="-1" strike="noStrike">
              <a:latin typeface="Arial"/>
            </a:endParaRPr>
          </a:p>
        </p:txBody>
      </p:sp>
      <p:sp>
        <p:nvSpPr>
          <p:cNvPr id="136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बस मुहम्मद और इन की आल पर रहमत फर्मा </a:t>
            </a:r>
            <a:endParaRPr b="0" lang="en-US" sz="2400" spc="-1" strike="noStrike">
              <a:latin typeface="Arial"/>
            </a:endParaRPr>
          </a:p>
        </p:txBody>
      </p:sp>
      <p:sp>
        <p:nvSpPr>
          <p:cNvPr id="136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6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وَأَعِنَّا عَلَى ذلِكَ بِفَتْحٍ مِنْكَ تُعَجِّلُهُ،</a:t>
            </a:r>
            <a:endParaRPr b="0" lang="en-US" sz="6600" spc="-1" strike="noStrike">
              <a:solidFill>
                <a:srgbClr val="ffffff"/>
              </a:solidFill>
              <a:latin typeface="Arial"/>
            </a:endParaRPr>
          </a:p>
        </p:txBody>
      </p:sp>
      <p:sp>
        <p:nvSpPr>
          <p:cNvPr id="136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help us overcome all that through victory from You that You expedite</a:t>
            </a:r>
            <a:endParaRPr b="0" lang="en-US" sz="2800" spc="-1" strike="noStrike">
              <a:latin typeface="Arial"/>
            </a:endParaRPr>
          </a:p>
        </p:txBody>
      </p:sp>
      <p:sp>
        <p:nvSpPr>
          <p:cNvPr id="136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ہماری مدد فرما ان پر فتح کے ساتھ اور اس میں جلدی کر کے </a:t>
            </a:r>
            <a:endParaRPr b="0" lang="en-US" sz="4000" spc="-1" strike="noStrike">
              <a:latin typeface="Arial"/>
            </a:endParaRPr>
          </a:p>
        </p:txBody>
      </p:sp>
      <p:sp>
        <p:nvSpPr>
          <p:cNvPr id="136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इन पर फ़तह के साथ और इस में जल्दी करके</a:t>
            </a:r>
            <a:endParaRPr b="0" lang="en-US" sz="2400" spc="-1" strike="noStrike">
              <a:latin typeface="Arial"/>
            </a:endParaRPr>
          </a:p>
        </p:txBody>
      </p:sp>
      <p:sp>
        <p:nvSpPr>
          <p:cNvPr id="136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6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وَبِضُرٍّ تَكْشِفُهُ،</a:t>
            </a:r>
            <a:endParaRPr b="0" lang="en-US" sz="6600" spc="-1" strike="noStrike">
              <a:solidFill>
                <a:srgbClr val="ffffff"/>
              </a:solidFill>
              <a:latin typeface="Arial"/>
            </a:endParaRPr>
          </a:p>
        </p:txBody>
      </p:sp>
      <p:sp>
        <p:nvSpPr>
          <p:cNvPr id="137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through relieving us from our injuries</a:t>
            </a:r>
            <a:endParaRPr b="0" lang="en-US" sz="2800" spc="-1" strike="noStrike">
              <a:latin typeface="Arial"/>
            </a:endParaRPr>
          </a:p>
        </p:txBody>
      </p:sp>
      <p:sp>
        <p:nvSpPr>
          <p:cNvPr id="137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تکلیف دور کردے </a:t>
            </a:r>
            <a:endParaRPr b="0" lang="en-US" sz="4000" spc="-1" strike="noStrike">
              <a:latin typeface="Arial"/>
            </a:endParaRPr>
          </a:p>
        </p:txBody>
      </p:sp>
      <p:sp>
        <p:nvSpPr>
          <p:cNvPr id="137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तकलीफ दूर करदे</a:t>
            </a:r>
            <a:r>
              <a:rPr b="1" lang="en-US" sz="2400" spc="-1" strike="noStrike">
                <a:solidFill>
                  <a:srgbClr val="ffff00"/>
                </a:solidFill>
                <a:latin typeface="Arial"/>
              </a:rPr>
              <a:t>, </a:t>
            </a:r>
            <a:endParaRPr b="0" lang="en-US" sz="2400" spc="-1" strike="noStrike">
              <a:latin typeface="Arial"/>
            </a:endParaRPr>
          </a:p>
        </p:txBody>
      </p:sp>
      <p:sp>
        <p:nvSpPr>
          <p:cNvPr id="137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7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وَنَصْرٍ تُعِزُّهُ،</a:t>
            </a:r>
            <a:endParaRPr b="0" lang="en-US" sz="6600" spc="-1" strike="noStrike">
              <a:solidFill>
                <a:srgbClr val="ffffff"/>
              </a:solidFill>
              <a:latin typeface="Arial"/>
            </a:endParaRPr>
          </a:p>
        </p:txBody>
      </p:sp>
      <p:sp>
        <p:nvSpPr>
          <p:cNvPr id="137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through Your help that You confirm</a:t>
            </a:r>
            <a:endParaRPr b="0" lang="en-US" sz="2800" spc="-1" strike="noStrike">
              <a:latin typeface="Arial"/>
            </a:endParaRPr>
          </a:p>
        </p:txBody>
      </p:sp>
      <p:sp>
        <p:nvSpPr>
          <p:cNvPr id="137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نصرت سے عزت عطا کر </a:t>
            </a:r>
            <a:endParaRPr b="0" lang="en-US" sz="4000" spc="-1" strike="noStrike">
              <a:latin typeface="Arial"/>
            </a:endParaRPr>
          </a:p>
        </p:txBody>
      </p:sp>
      <p:sp>
        <p:nvSpPr>
          <p:cNvPr id="137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नुसरत से इज्ज़त अता कर</a:t>
            </a:r>
            <a:r>
              <a:rPr b="1" lang="en-US" sz="2400" spc="-1" strike="noStrike">
                <a:solidFill>
                  <a:srgbClr val="ffff00"/>
                </a:solidFill>
                <a:latin typeface="Arial"/>
              </a:rPr>
              <a:t>, </a:t>
            </a:r>
            <a:endParaRPr b="0" lang="en-US" sz="2400" spc="-1" strike="noStrike">
              <a:latin typeface="Arial"/>
            </a:endParaRPr>
          </a:p>
        </p:txBody>
      </p:sp>
      <p:sp>
        <p:nvSpPr>
          <p:cNvPr id="138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8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2"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وَسُلْطَانِ حَقٍّ تُظْهِرُهُ،</a:t>
            </a:r>
            <a:endParaRPr b="0" lang="en-US" sz="6600" spc="-1" strike="noStrike">
              <a:solidFill>
                <a:srgbClr val="ffffff"/>
              </a:solidFill>
              <a:latin typeface="Arial"/>
            </a:endParaRPr>
          </a:p>
        </p:txBody>
      </p:sp>
      <p:sp>
        <p:nvSpPr>
          <p:cNvPr id="1383"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through bringing in the rule of justice and fair play,</a:t>
            </a:r>
            <a:endParaRPr b="0" lang="en-US" sz="2800" spc="-1" strike="noStrike">
              <a:latin typeface="Arial"/>
            </a:endParaRPr>
          </a:p>
        </p:txBody>
      </p:sp>
      <p:sp>
        <p:nvSpPr>
          <p:cNvPr id="1384"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حق کے غلبے کا  اظہار فرما </a:t>
            </a:r>
            <a:endParaRPr b="0" lang="en-US" sz="4000" spc="-1" strike="noStrike">
              <a:latin typeface="Arial"/>
            </a:endParaRPr>
          </a:p>
        </p:txBody>
      </p:sp>
      <p:sp>
        <p:nvSpPr>
          <p:cNvPr id="1385"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हक़ के गलबे का इज़हार फर्मा</a:t>
            </a:r>
            <a:r>
              <a:rPr b="1" lang="en-US" sz="2400" spc="-1" strike="noStrike">
                <a:solidFill>
                  <a:srgbClr val="ffff00"/>
                </a:solidFill>
                <a:latin typeface="Arial"/>
              </a:rPr>
              <a:t>, </a:t>
            </a:r>
            <a:endParaRPr b="0" lang="en-US" sz="2400" spc="-1" strike="noStrike">
              <a:latin typeface="Arial"/>
            </a:endParaRPr>
          </a:p>
        </p:txBody>
      </p:sp>
      <p:sp>
        <p:nvSpPr>
          <p:cNvPr id="1386"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87"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8"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وَرَحْمَةٍ مِنْكَ تُجَلِّلُنَاهَا،</a:t>
            </a:r>
            <a:endParaRPr b="0" lang="en-US" sz="6600" spc="-1" strike="noStrike">
              <a:solidFill>
                <a:srgbClr val="ffffff"/>
              </a:solidFill>
              <a:latin typeface="Arial"/>
            </a:endParaRPr>
          </a:p>
        </p:txBody>
      </p:sp>
      <p:sp>
        <p:nvSpPr>
          <p:cNvPr id="1389"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through mercy that You expand over us</a:t>
            </a:r>
            <a:endParaRPr b="0" lang="en-US" sz="2800" spc="-1" strike="noStrike">
              <a:latin typeface="Arial"/>
            </a:endParaRPr>
          </a:p>
        </p:txBody>
      </p:sp>
      <p:sp>
        <p:nvSpPr>
          <p:cNvPr id="1390"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ایسی رحمت فرما جو ہم پرسایہ کرے </a:t>
            </a:r>
            <a:endParaRPr b="0" lang="en-US" sz="4000" spc="-1" strike="noStrike">
              <a:latin typeface="Arial"/>
            </a:endParaRPr>
          </a:p>
        </p:txBody>
      </p:sp>
      <p:sp>
        <p:nvSpPr>
          <p:cNvPr id="1391"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ऐसी रहमत फर्मा जो हम पर साया करे </a:t>
            </a:r>
            <a:endParaRPr b="0" lang="en-US" sz="2400" spc="-1" strike="noStrike">
              <a:latin typeface="Arial"/>
            </a:endParaRPr>
          </a:p>
        </p:txBody>
      </p:sp>
      <p:sp>
        <p:nvSpPr>
          <p:cNvPr id="1392"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93"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4"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وَعَافِيَةٍ مِنْكَ تُلْبِسُنَاهَا،</a:t>
            </a:r>
            <a:endParaRPr b="0" lang="en-US" sz="6600" spc="-1" strike="noStrike">
              <a:solidFill>
                <a:srgbClr val="ffffff"/>
              </a:solidFill>
              <a:latin typeface="Arial"/>
            </a:endParaRPr>
          </a:p>
        </p:txBody>
      </p:sp>
      <p:sp>
        <p:nvSpPr>
          <p:cNvPr id="1395"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through good health that You cover us with,</a:t>
            </a:r>
            <a:endParaRPr b="0" lang="en-US" sz="2800" spc="-1" strike="noStrike">
              <a:latin typeface="Arial"/>
            </a:endParaRPr>
          </a:p>
        </p:txBody>
      </p:sp>
      <p:sp>
        <p:nvSpPr>
          <p:cNvPr id="1396"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امن عطا کر جو ہمیں محفوظ بنا دے </a:t>
            </a:r>
            <a:endParaRPr b="0" lang="en-US" sz="4000" spc="-1" strike="noStrike">
              <a:latin typeface="Arial"/>
            </a:endParaRPr>
          </a:p>
        </p:txBody>
      </p:sp>
      <p:sp>
        <p:nvSpPr>
          <p:cNvPr id="1397"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अमन अता कर जो हमें महफूज़ बना दे</a:t>
            </a:r>
            <a:r>
              <a:rPr b="1" lang="en-US" sz="2400" spc="-1" strike="noStrike">
                <a:solidFill>
                  <a:srgbClr val="ffff00"/>
                </a:solidFill>
                <a:latin typeface="Arial"/>
              </a:rPr>
              <a:t>, </a:t>
            </a:r>
            <a:endParaRPr b="0" lang="en-US" sz="2400" spc="-1" strike="noStrike">
              <a:latin typeface="Arial"/>
            </a:endParaRPr>
          </a:p>
        </p:txBody>
      </p:sp>
      <p:sp>
        <p:nvSpPr>
          <p:cNvPr id="1398"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99"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 أكبر</a:t>
            </a:r>
            <a:endParaRPr b="0" lang="en-US" sz="6600" spc="-1" strike="noStrike">
              <a:solidFill>
                <a:srgbClr val="ffffff"/>
              </a:solidFill>
              <a:latin typeface="Arial"/>
            </a:endParaRPr>
          </a:p>
        </p:txBody>
      </p:sp>
      <p:sp>
        <p:nvSpPr>
          <p:cNvPr id="21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Allāh is [the] greatest!</a:t>
            </a:r>
            <a:endParaRPr b="0" lang="en-US" sz="2800" spc="-1" strike="noStrike">
              <a:latin typeface="Arial"/>
            </a:endParaRPr>
          </a:p>
        </p:txBody>
      </p:sp>
      <p:sp>
        <p:nvSpPr>
          <p:cNvPr id="21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الله أكبر</a:t>
            </a:r>
            <a:endParaRPr b="0" lang="en-US" sz="4000" spc="-1" strike="noStrike">
              <a:latin typeface="Arial"/>
            </a:endParaRPr>
          </a:p>
        </p:txBody>
      </p:sp>
      <p:sp>
        <p:nvSpPr>
          <p:cNvPr id="21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अल्लाह</a:t>
            </a:r>
            <a:r>
              <a:rPr b="1" lang="en-US" sz="2400" spc="-1" strike="noStrike">
                <a:solidFill>
                  <a:srgbClr val="ffff00"/>
                </a:solidFill>
                <a:latin typeface="Arial"/>
              </a:rPr>
              <a:t> सबसे महान है</a:t>
            </a:r>
            <a:endParaRPr b="0" lang="en-US" sz="2400" spc="-1" strike="noStrike">
              <a:latin typeface="Arial"/>
            </a:endParaRPr>
          </a:p>
        </p:txBody>
      </p:sp>
      <p:sp>
        <p:nvSpPr>
          <p:cNvPr id="21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1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0"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بِرَحْمَتِكَ يَا أَرْحَمَ الرَّاحِمِينَ.</a:t>
            </a:r>
            <a:endParaRPr b="0" lang="en-US" sz="6600" spc="-1" strike="noStrike">
              <a:solidFill>
                <a:srgbClr val="ffffff"/>
              </a:solidFill>
              <a:latin typeface="Arial"/>
            </a:endParaRPr>
          </a:p>
        </p:txBody>
      </p:sp>
      <p:sp>
        <p:nvSpPr>
          <p:cNvPr id="1401"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Out of Your mercy, O the most Merciful of all those who show mercy.</a:t>
            </a:r>
            <a:endParaRPr b="0" lang="en-US" sz="2800" spc="-1" strike="noStrike">
              <a:latin typeface="Arial"/>
            </a:endParaRPr>
          </a:p>
        </p:txBody>
      </p:sp>
      <p:sp>
        <p:nvSpPr>
          <p:cNvPr id="1402"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رحمت فرما اے سب سے زیادہ رحم کرنے والے۔</a:t>
            </a:r>
            <a:endParaRPr b="0" lang="en-US" sz="4000" spc="-1" strike="noStrike">
              <a:latin typeface="Arial"/>
            </a:endParaRPr>
          </a:p>
        </p:txBody>
      </p:sp>
      <p:sp>
        <p:nvSpPr>
          <p:cNvPr id="1403"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रहम फर्मा ऐ सब से ज़्यादा रहम करने वाले</a:t>
            </a:r>
            <a:endParaRPr b="0" lang="en-US" sz="2400" spc="-1" strike="noStrike">
              <a:latin typeface="Arial"/>
            </a:endParaRPr>
          </a:p>
        </p:txBody>
      </p:sp>
      <p:sp>
        <p:nvSpPr>
          <p:cNvPr id="1404"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405"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6"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صَلِّ عَلَى مُحَمَّدٍ وَ آلِ مُحَمَّد</a:t>
            </a:r>
            <a:endParaRPr b="0" lang="en-US" sz="6600" spc="-1" strike="noStrike">
              <a:solidFill>
                <a:srgbClr val="ffffff"/>
              </a:solidFill>
              <a:latin typeface="Arial"/>
            </a:endParaRPr>
          </a:p>
        </p:txBody>
      </p:sp>
      <p:sp>
        <p:nvSpPr>
          <p:cNvPr id="1407"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send Your blessings on Muhammad</a:t>
            </a:r>
            <a:endParaRPr b="0" lang="en-US" sz="2800" spc="-1" strike="noStrike">
              <a:latin typeface="Arial"/>
            </a:endParaRPr>
          </a:p>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family of Muhammad.</a:t>
            </a:r>
            <a:endParaRPr b="0" lang="en-US" sz="2800" spc="-1" strike="noStrike">
              <a:latin typeface="Arial"/>
            </a:endParaRPr>
          </a:p>
        </p:txBody>
      </p:sp>
      <p:sp>
        <p:nvSpPr>
          <p:cNvPr id="1408"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الله! رحمت فرما محمد وآل</a:t>
            </a:r>
            <a:r>
              <a:rPr b="1" lang="en-US" sz="4000" spc="-1" strike="noStrike">
                <a:solidFill>
                  <a:srgbClr val="ffffff"/>
                </a:solidFill>
                <a:latin typeface="Alvi Nastaleeq"/>
              </a:rPr>
              <a:t>)ع( محمد پر </a:t>
            </a:r>
            <a:endParaRPr b="0" lang="en-US" sz="4000" spc="-1" strike="noStrike">
              <a:latin typeface="Arial"/>
            </a:endParaRPr>
          </a:p>
        </p:txBody>
      </p:sp>
      <p:sp>
        <p:nvSpPr>
          <p:cNvPr id="1409"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अल्लाह मुहम्मद और आले मुहम्मद पर अपनी सलामती रख़ </a:t>
            </a:r>
            <a:endParaRPr b="0" lang="en-US" sz="2400" spc="-1" strike="noStrike">
              <a:latin typeface="Arial"/>
            </a:endParaRPr>
          </a:p>
        </p:txBody>
      </p:sp>
      <p:sp>
        <p:nvSpPr>
          <p:cNvPr id="1410"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411"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2" name="Text Box 10"/>
          <p:cNvSpPr/>
          <p:nvPr/>
        </p:nvSpPr>
        <p:spPr>
          <a:xfrm>
            <a:off x="304920" y="229320"/>
            <a:ext cx="853416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rtl="1">
              <a:lnSpc>
                <a:spcPct val="100000"/>
              </a:lnSpc>
              <a:buNone/>
            </a:pPr>
            <a:r>
              <a:rPr b="1" lang="ar-SA" sz="1800" spc="-1" strike="noStrike">
                <a:solidFill>
                  <a:srgbClr val="ffff99"/>
                </a:solidFill>
                <a:latin typeface="Trebuchet MS"/>
                <a:cs typeface="Arial"/>
              </a:rPr>
              <a:t>دعاء الأفتتاح</a:t>
            </a:r>
            <a:endParaRPr b="0" lang="en-US" sz="1800" spc="-1" strike="noStrike">
              <a:latin typeface="Arial"/>
            </a:endParaRPr>
          </a:p>
        </p:txBody>
      </p:sp>
      <p:sp>
        <p:nvSpPr>
          <p:cNvPr id="1413" name="AutoShape 2"/>
          <p:cNvSpPr/>
          <p:nvPr/>
        </p:nvSpPr>
        <p:spPr>
          <a:xfrm>
            <a:off x="611280" y="1197000"/>
            <a:ext cx="7992720" cy="4608000"/>
          </a:xfrm>
          <a:prstGeom prst="plaque">
            <a:avLst>
              <a:gd name="adj" fmla="val 16667"/>
            </a:avLst>
          </a:prstGeom>
          <a:gradFill rotWithShape="0">
            <a:gsLst>
              <a:gs pos="0">
                <a:srgbClr val="003399"/>
              </a:gs>
              <a:gs pos="50000">
                <a:srgbClr val="001847"/>
              </a:gs>
              <a:gs pos="100000">
                <a:srgbClr val="003399"/>
              </a:gs>
            </a:gsLst>
            <a:lin ang="2700000"/>
          </a:gradFill>
          <a:ln w="9525">
            <a:noFill/>
          </a:ln>
        </p:spPr>
        <p:style>
          <a:lnRef idx="0"/>
          <a:fillRef idx="0"/>
          <a:effectRef idx="0"/>
          <a:fontRef idx="minor"/>
        </p:style>
      </p:sp>
      <p:sp>
        <p:nvSpPr>
          <p:cNvPr id="1414" name="Text Box 10"/>
          <p:cNvSpPr/>
          <p:nvPr/>
        </p:nvSpPr>
        <p:spPr>
          <a:xfrm>
            <a:off x="304920" y="229320"/>
            <a:ext cx="426672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800" spc="-1" strike="noStrike">
                <a:solidFill>
                  <a:srgbClr val="ffff99"/>
                </a:solidFill>
                <a:latin typeface="Trebuchet MS"/>
              </a:rPr>
              <a:t>Dua’a al-Iftitah</a:t>
            </a:r>
            <a:endParaRPr b="0" lang="en-US" sz="1800" spc="-1" strike="noStrike">
              <a:latin typeface="Arial"/>
            </a:endParaRPr>
          </a:p>
        </p:txBody>
      </p:sp>
      <p:sp>
        <p:nvSpPr>
          <p:cNvPr id="1415" name="PlaceHolder 1"/>
          <p:cNvSpPr>
            <a:spLocks noGrp="1"/>
          </p:cNvSpPr>
          <p:nvPr>
            <p:ph type="title"/>
          </p:nvPr>
        </p:nvSpPr>
        <p:spPr>
          <a:xfrm>
            <a:off x="685800" y="3149640"/>
            <a:ext cx="7772040" cy="1142640"/>
          </a:xfrm>
          <a:prstGeom prst="rect">
            <a:avLst/>
          </a:prstGeom>
          <a:noFill/>
          <a:ln w="9360">
            <a:noFill/>
          </a:ln>
        </p:spPr>
        <p:txBody>
          <a:bodyPr numCol="1" spcCol="0" anchor="ctr">
            <a:noAutofit/>
          </a:bodyPr>
          <a:p>
            <a:pPr algn="ctr">
              <a:lnSpc>
                <a:spcPct val="100000"/>
              </a:lnSpc>
              <a:buNone/>
            </a:pPr>
            <a:r>
              <a:rPr b="1" lang="en-US" sz="6000" spc="-1" strike="noStrike">
                <a:solidFill>
                  <a:srgbClr val="ffff00"/>
                </a:solidFill>
                <a:latin typeface="Arial"/>
              </a:rPr>
              <a:t>Please recite  </a:t>
            </a:r>
            <a:br/>
            <a:r>
              <a:rPr b="1" lang="en-US" sz="6000" spc="-1" strike="noStrike">
                <a:solidFill>
                  <a:srgbClr val="ffff00"/>
                </a:solidFill>
                <a:latin typeface="Arial"/>
              </a:rPr>
              <a:t>Sūrat al-Fātiḥah</a:t>
            </a:r>
            <a:br/>
            <a:r>
              <a:rPr b="1" lang="en-US" sz="6000" spc="-1" strike="noStrike">
                <a:solidFill>
                  <a:srgbClr val="ffff00"/>
                </a:solidFill>
                <a:latin typeface="Arial"/>
              </a:rPr>
              <a:t>for</a:t>
            </a:r>
            <a:br/>
            <a:r>
              <a:rPr b="1" lang="en-US" sz="6000" spc="-1" strike="noStrike">
                <a:solidFill>
                  <a:srgbClr val="ffff00"/>
                </a:solidFill>
                <a:latin typeface="Arial"/>
              </a:rPr>
              <a:t>ALL MARHUMEEN</a:t>
            </a:r>
            <a:br/>
            <a:endParaRPr b="0" lang="en-US" sz="6000" spc="-1" strike="noStrike">
              <a:solidFill>
                <a:srgbClr val="ffffff"/>
              </a:solidFill>
              <a:latin typeface="Arial"/>
            </a:endParaRPr>
          </a:p>
        </p:txBody>
      </p:sp>
      <p:sp>
        <p:nvSpPr>
          <p:cNvPr id="1416" name="Rectangle 5"/>
          <p:cNvSpPr/>
          <p:nvPr/>
        </p:nvSpPr>
        <p:spPr>
          <a:xfrm>
            <a:off x="136440" y="5742000"/>
            <a:ext cx="8888040" cy="72972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buNone/>
            </a:pPr>
            <a:endParaRPr b="0" lang="en-US" sz="1800" spc="-1" strike="noStrike">
              <a:latin typeface="Arial"/>
            </a:endParaRPr>
          </a:p>
          <a:p>
            <a:pPr algn="ctr">
              <a:lnSpc>
                <a:spcPct val="100000"/>
              </a:lnSpc>
              <a:buNone/>
            </a:pPr>
            <a:r>
              <a:rPr b="1" lang="en-US" sz="1400" spc="-1" strike="noStrike">
                <a:solidFill>
                  <a:srgbClr val="ffffff"/>
                </a:solidFill>
                <a:latin typeface="Trebuchet MS"/>
              </a:rPr>
              <a:t>Kindly recite Sura E Fatiha for Marhumeen of all those who </a:t>
            </a:r>
            <a:endParaRPr b="0" lang="en-US" sz="1400" spc="-1" strike="noStrike">
              <a:latin typeface="Arial"/>
            </a:endParaRPr>
          </a:p>
          <a:p>
            <a:pPr algn="ctr">
              <a:lnSpc>
                <a:spcPct val="100000"/>
              </a:lnSpc>
              <a:buNone/>
            </a:pPr>
            <a:r>
              <a:rPr b="1" lang="en-US" sz="1400" spc="-1" strike="noStrike">
                <a:solidFill>
                  <a:srgbClr val="ffffff"/>
                </a:solidFill>
                <a:latin typeface="Trebuchet MS"/>
              </a:rPr>
              <a:t>have worked towards making this small work possible.</a:t>
            </a:r>
            <a:endParaRPr b="0" lang="en-US" sz="1400" spc="-1" strike="noStrike">
              <a:latin typeface="Arial"/>
            </a:endParaRPr>
          </a:p>
        </p:txBody>
      </p:sp>
    </p:spTree>
  </p:cSld>
  <p:transition>
    <p:fade/>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بِجَمِيعِ مَحَامِدِهِ كُلِّهَا، عَلَى جَمِيعِ نِعَمِهِ كُلِّهَا.</a:t>
            </a:r>
            <a:endParaRPr b="0" lang="en-US" sz="6600" spc="-1" strike="noStrike">
              <a:solidFill>
                <a:srgbClr val="ffffff"/>
              </a:solidFill>
              <a:latin typeface="Arial"/>
            </a:endParaRPr>
          </a:p>
        </p:txBody>
      </p:sp>
      <p:sp>
        <p:nvSpPr>
          <p:cNvPr id="21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with full gratitude for all His bounties.</a:t>
            </a:r>
            <a:endParaRPr b="0" lang="en-US" sz="2800" spc="-1" strike="noStrike">
              <a:latin typeface="Arial"/>
            </a:endParaRPr>
          </a:p>
        </p:txBody>
      </p:sp>
      <p:sp>
        <p:nvSpPr>
          <p:cNvPr id="21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حمد الله ہی کیلئے ہے اس کی تمام خوبیوں اور اس کی ساری نعمتوں کے ساتھ </a:t>
            </a:r>
            <a:endParaRPr b="0" lang="en-US" sz="4000" spc="-1" strike="noStrike">
              <a:latin typeface="Arial"/>
            </a:endParaRPr>
          </a:p>
        </p:txBody>
      </p:sp>
      <p:sp>
        <p:nvSpPr>
          <p:cNvPr id="22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बहुत बड़ाई हम्द अल्लाह के लिए है इस की तमाम खूबियों और इस की सारी नेमतों के साथ </a:t>
            </a:r>
            <a:endParaRPr b="0" lang="en-US" sz="2400" spc="-1" strike="noStrike">
              <a:latin typeface="Arial"/>
            </a:endParaRPr>
          </a:p>
        </p:txBody>
      </p:sp>
      <p:sp>
        <p:nvSpPr>
          <p:cNvPr id="22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2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الَّذِي لا مُضَادَّ لَهُ فِي مُلْكِهِ،</a:t>
            </a:r>
            <a:endParaRPr b="0" lang="en-US" sz="6600" spc="-1" strike="noStrike">
              <a:solidFill>
                <a:srgbClr val="ffffff"/>
              </a:solidFill>
              <a:latin typeface="Arial"/>
            </a:endParaRPr>
          </a:p>
        </p:txBody>
      </p:sp>
      <p:sp>
        <p:nvSpPr>
          <p:cNvPr id="22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Who has no opposition in His rule,</a:t>
            </a:r>
            <a:endParaRPr b="0" lang="en-US" sz="2800" spc="-1" strike="noStrike">
              <a:latin typeface="Arial"/>
            </a:endParaRPr>
          </a:p>
        </p:txBody>
      </p:sp>
      <p:sp>
        <p:nvSpPr>
          <p:cNvPr id="22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حمد اس الله کیلئے ہے جس کی حکومت میں اس کا کوئی مخالف نہیں</a:t>
            </a:r>
            <a:endParaRPr b="0" lang="en-US" sz="4000" spc="-1" strike="noStrike">
              <a:latin typeface="Arial"/>
            </a:endParaRPr>
          </a:p>
        </p:txBody>
      </p:sp>
      <p:sp>
        <p:nvSpPr>
          <p:cNvPr id="22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इस अल्लाह के लिए है जिस की हुकूमत में इस का कोई मुखालिफ नहीं </a:t>
            </a:r>
            <a:endParaRPr b="0" lang="en-US" sz="2400" spc="-1" strike="noStrike">
              <a:latin typeface="Arial"/>
            </a:endParaRPr>
          </a:p>
        </p:txBody>
      </p:sp>
      <p:sp>
        <p:nvSpPr>
          <p:cNvPr id="22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2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وَلا مُنَازِعَ لَهُ فِي أَمْرِهِ.</a:t>
            </a:r>
            <a:endParaRPr b="0" lang="en-US" sz="6600" spc="-1" strike="noStrike">
              <a:solidFill>
                <a:srgbClr val="ffffff"/>
              </a:solidFill>
              <a:latin typeface="Arial"/>
            </a:endParaRPr>
          </a:p>
        </p:txBody>
      </p:sp>
      <p:sp>
        <p:nvSpPr>
          <p:cNvPr id="23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nor there is any challenge to His commands.</a:t>
            </a:r>
            <a:endParaRPr b="0" lang="en-US" sz="2800" spc="-1" strike="noStrike">
              <a:latin typeface="Arial"/>
            </a:endParaRPr>
          </a:p>
        </p:txBody>
      </p:sp>
      <p:sp>
        <p:nvSpPr>
          <p:cNvPr id="23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نہ اس کے حکم میں کوئی رکاوٹ ڈالنے والا ہے </a:t>
            </a:r>
            <a:endParaRPr b="0" lang="en-US" sz="4000" spc="-1" strike="noStrike">
              <a:latin typeface="Arial"/>
            </a:endParaRPr>
          </a:p>
        </p:txBody>
      </p:sp>
      <p:sp>
        <p:nvSpPr>
          <p:cNvPr id="23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न इस के हुक्म में कोई रुकावट डालने वाला है </a:t>
            </a:r>
            <a:r>
              <a:rPr b="1" lang="en-US" sz="2400" spc="-1" strike="noStrike">
                <a:solidFill>
                  <a:srgbClr val="ffff00"/>
                </a:solidFill>
                <a:latin typeface="Arial"/>
              </a:rPr>
              <a:t>, </a:t>
            </a:r>
            <a:endParaRPr b="0" lang="en-US" sz="2400" spc="-1" strike="noStrike">
              <a:latin typeface="Arial"/>
            </a:endParaRPr>
          </a:p>
        </p:txBody>
      </p:sp>
      <p:sp>
        <p:nvSpPr>
          <p:cNvPr id="23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3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الَّذِي لا شَرِيكَ لَهُ فِي خَلْقِهِ،</a:t>
            </a:r>
            <a:endParaRPr b="0" lang="en-US" sz="6600" spc="-1" strike="noStrike">
              <a:solidFill>
                <a:srgbClr val="ffffff"/>
              </a:solidFill>
              <a:latin typeface="Arial"/>
            </a:endParaRPr>
          </a:p>
        </p:txBody>
      </p:sp>
      <p:sp>
        <p:nvSpPr>
          <p:cNvPr id="23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Who has no counsel to meddle with His operation of creation,</a:t>
            </a:r>
            <a:endParaRPr b="0" lang="en-US" sz="2800" spc="-1" strike="noStrike">
              <a:latin typeface="Arial"/>
            </a:endParaRPr>
          </a:p>
        </p:txBody>
      </p:sp>
      <p:sp>
        <p:nvSpPr>
          <p:cNvPr id="23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حمد اس الله کیلئے ہے جس کی آفرینش میں کوئی اس کا شریک نہیں </a:t>
            </a:r>
            <a:endParaRPr b="0" lang="en-US" sz="4000" spc="-1" strike="noStrike">
              <a:latin typeface="Arial"/>
            </a:endParaRPr>
          </a:p>
        </p:txBody>
      </p:sp>
      <p:sp>
        <p:nvSpPr>
          <p:cNvPr id="23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इस अल्लाह के लिए है जिस की आफ्रीनश में कोई इस का शरीक नहीं </a:t>
            </a:r>
            <a:endParaRPr b="0" lang="en-US" sz="2400" spc="-1" strike="noStrike">
              <a:latin typeface="Arial"/>
            </a:endParaRPr>
          </a:p>
        </p:txBody>
      </p:sp>
      <p:sp>
        <p:nvSpPr>
          <p:cNvPr id="23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4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وَلا شَبِيهَ لَهُ فِي عَظَمَتِهِ. </a:t>
            </a:r>
            <a:endParaRPr b="0" lang="en-US" sz="6600" spc="-1" strike="noStrike">
              <a:solidFill>
                <a:srgbClr val="ffffff"/>
              </a:solidFill>
              <a:latin typeface="Arial"/>
            </a:endParaRPr>
          </a:p>
        </p:txBody>
      </p:sp>
      <p:sp>
        <p:nvSpPr>
          <p:cNvPr id="24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nor there is anything similar to Him in His greatness.</a:t>
            </a:r>
            <a:endParaRPr b="0" lang="en-US" sz="2800" spc="-1" strike="noStrike">
              <a:latin typeface="Arial"/>
            </a:endParaRPr>
          </a:p>
        </p:txBody>
      </p:sp>
      <p:sp>
        <p:nvSpPr>
          <p:cNvPr id="24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اسکی بڑائی میں کوئی اس جیسا نہیں</a:t>
            </a:r>
            <a:endParaRPr b="0" lang="en-US" sz="4000" spc="-1" strike="noStrike">
              <a:latin typeface="Arial"/>
            </a:endParaRPr>
          </a:p>
        </p:txBody>
      </p:sp>
      <p:sp>
        <p:nvSpPr>
          <p:cNvPr id="24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इस का बड़ाई में कोई इस जैसा नहीं</a:t>
            </a:r>
            <a:r>
              <a:rPr b="1" lang="en-US" sz="2400" spc="-1" strike="noStrike">
                <a:solidFill>
                  <a:srgbClr val="ffff00"/>
                </a:solidFill>
                <a:latin typeface="Arial"/>
              </a:rPr>
              <a:t>! </a:t>
            </a:r>
            <a:endParaRPr b="0" lang="en-US" sz="2400" spc="-1" strike="noStrike">
              <a:latin typeface="Arial"/>
            </a:endParaRPr>
          </a:p>
        </p:txBody>
      </p:sp>
      <p:sp>
        <p:nvSpPr>
          <p:cNvPr id="24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4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الْفَاشِي فِي الْخَلْقِ أَمْرُهُ وَحَمْدُهُ،</a:t>
            </a:r>
            <a:endParaRPr b="0" lang="en-US" sz="6600" spc="-1" strike="noStrike">
              <a:solidFill>
                <a:srgbClr val="ffffff"/>
              </a:solidFill>
              <a:latin typeface="Arial"/>
            </a:endParaRPr>
          </a:p>
        </p:txBody>
      </p:sp>
      <p:sp>
        <p:nvSpPr>
          <p:cNvPr id="24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Whose commandments are active in the creation and the praising of Whom is incumbent.</a:t>
            </a:r>
            <a:endParaRPr b="0" lang="en-US" sz="2800" spc="-1" strike="noStrike">
              <a:latin typeface="Arial"/>
            </a:endParaRPr>
          </a:p>
        </p:txBody>
      </p:sp>
      <p:sp>
        <p:nvSpPr>
          <p:cNvPr id="24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حمد اس الله کیلئے ہے کہ جسکا حکم اور حمد خلق میں آشکار ہے </a:t>
            </a:r>
            <a:endParaRPr b="0" lang="en-US" sz="4000" spc="-1" strike="noStrike">
              <a:latin typeface="Arial"/>
            </a:endParaRPr>
          </a:p>
        </p:txBody>
      </p:sp>
      <p:sp>
        <p:nvSpPr>
          <p:cNvPr id="25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इस अल्लाह के लिए है के जिस का हुक्म और हम्द खलक में आशकार है </a:t>
            </a:r>
            <a:endParaRPr b="0" lang="en-US" sz="2400" spc="-1" strike="noStrike">
              <a:latin typeface="Arial"/>
            </a:endParaRPr>
          </a:p>
        </p:txBody>
      </p:sp>
      <p:sp>
        <p:nvSpPr>
          <p:cNvPr id="25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5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الظَّاهِرِ بِالْكَرَمِ مَجْدُهُ،</a:t>
            </a:r>
            <a:endParaRPr b="0" lang="en-US" sz="6600" spc="-1" strike="noStrike">
              <a:solidFill>
                <a:srgbClr val="ffffff"/>
              </a:solidFill>
              <a:latin typeface="Arial"/>
            </a:endParaRPr>
          </a:p>
        </p:txBody>
      </p:sp>
      <p:sp>
        <p:nvSpPr>
          <p:cNvPr id="25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His glory is evident through His kindness,</a:t>
            </a:r>
            <a:endParaRPr b="0" lang="en-US" sz="2800" spc="-1" strike="noStrike">
              <a:latin typeface="Arial"/>
            </a:endParaRPr>
          </a:p>
        </p:txBody>
      </p:sp>
      <p:sp>
        <p:nvSpPr>
          <p:cNvPr id="25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اس کی شان اس کی بخشش کے ساتھ ظاہر ہے </a:t>
            </a:r>
            <a:endParaRPr b="0" lang="en-US" sz="4000" spc="-1" strike="noStrike">
              <a:latin typeface="Arial"/>
            </a:endParaRPr>
          </a:p>
        </p:txBody>
      </p:sp>
      <p:sp>
        <p:nvSpPr>
          <p:cNvPr id="25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 की शान इस की बख्शीश के साथ ज़ाहिर है</a:t>
            </a:r>
            <a:r>
              <a:rPr b="1" lang="en-US" sz="2400" spc="-1" strike="noStrike">
                <a:solidFill>
                  <a:srgbClr val="ffff00"/>
                </a:solidFill>
                <a:latin typeface="Arial"/>
              </a:rPr>
              <a:t>, </a:t>
            </a:r>
            <a:endParaRPr b="0" lang="en-US" sz="2400" spc="-1" strike="noStrike">
              <a:latin typeface="Arial"/>
            </a:endParaRPr>
          </a:p>
        </p:txBody>
      </p:sp>
      <p:sp>
        <p:nvSpPr>
          <p:cNvPr id="25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5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صَلِّ عَلَى مُحَمَّدٍ وَ آلِ مُحَمَّد</a:t>
            </a:r>
            <a:endParaRPr b="0" lang="en-US" sz="6600" spc="-1" strike="noStrike">
              <a:solidFill>
                <a:srgbClr val="ffffff"/>
              </a:solidFill>
              <a:latin typeface="Arial"/>
            </a:endParaRPr>
          </a:p>
        </p:txBody>
      </p:sp>
      <p:sp>
        <p:nvSpPr>
          <p:cNvPr id="9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send Your blessings on Muhammad</a:t>
            </a:r>
            <a:endParaRPr b="0" lang="en-US" sz="2800" spc="-1" strike="noStrike">
              <a:latin typeface="Arial"/>
            </a:endParaRPr>
          </a:p>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the family of Muhammad.</a:t>
            </a:r>
            <a:endParaRPr b="0" lang="en-US" sz="2800" spc="-1" strike="noStrike">
              <a:latin typeface="Arial"/>
            </a:endParaRPr>
          </a:p>
        </p:txBody>
      </p:sp>
      <p:sp>
        <p:nvSpPr>
          <p:cNvPr id="9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الله! رحمت فرما محمد وآل</a:t>
            </a:r>
            <a:r>
              <a:rPr b="1" lang="en-US" sz="4000" spc="-1" strike="noStrike">
                <a:solidFill>
                  <a:srgbClr val="ffffff"/>
                </a:solidFill>
                <a:latin typeface="Alvi Nastaleeq"/>
              </a:rPr>
              <a:t>)ع( محمد پر </a:t>
            </a:r>
            <a:endParaRPr b="0" lang="en-US" sz="4000" spc="-1" strike="noStrike">
              <a:latin typeface="Arial"/>
            </a:endParaRPr>
          </a:p>
        </p:txBody>
      </p:sp>
      <p:sp>
        <p:nvSpPr>
          <p:cNvPr id="10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अल्लाह मुहम्मद और आले मुहम्मद पर अपनी सलामती रख़ </a:t>
            </a:r>
            <a:endParaRPr b="0" lang="en-US" sz="2400" spc="-1" strike="noStrike">
              <a:latin typeface="Arial"/>
            </a:endParaRPr>
          </a:p>
        </p:txBody>
      </p:sp>
      <p:sp>
        <p:nvSpPr>
          <p:cNvPr id="10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الْبَاسِطِ بِالْجُودِ يَدَهُ،</a:t>
            </a:r>
            <a:endParaRPr b="0" lang="en-US" sz="6600" spc="-1" strike="noStrike">
              <a:solidFill>
                <a:srgbClr val="ffffff"/>
              </a:solidFill>
              <a:latin typeface="Arial"/>
            </a:endParaRPr>
          </a:p>
        </p:txBody>
      </p:sp>
      <p:sp>
        <p:nvSpPr>
          <p:cNvPr id="26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His distinct overflowing generosity is freely available,</a:t>
            </a:r>
            <a:endParaRPr b="0" lang="en-US" sz="2800" spc="-1" strike="noStrike">
              <a:latin typeface="Arial"/>
            </a:endParaRPr>
          </a:p>
        </p:txBody>
      </p:sp>
      <p:sp>
        <p:nvSpPr>
          <p:cNvPr id="26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بن مانگے دینے میں اس کا ہاتھ کھلا ہے </a:t>
            </a:r>
            <a:endParaRPr b="0" lang="en-US" sz="4000" spc="-1" strike="noStrike">
              <a:latin typeface="Arial"/>
            </a:endParaRPr>
          </a:p>
        </p:txBody>
      </p:sp>
      <p:sp>
        <p:nvSpPr>
          <p:cNvPr id="26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बिन मांगे देने में इस का हाथ खुला हुआ है </a:t>
            </a:r>
            <a:endParaRPr b="0" lang="en-US" sz="2400" spc="-1" strike="noStrike">
              <a:latin typeface="Arial"/>
            </a:endParaRPr>
          </a:p>
        </p:txBody>
      </p:sp>
      <p:sp>
        <p:nvSpPr>
          <p:cNvPr id="26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6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الَّذِي لا تَنْقُصُ خَزَائِنُهُ،</a:t>
            </a:r>
            <a:endParaRPr b="0" lang="en-US" sz="6600" spc="-1" strike="noStrike">
              <a:solidFill>
                <a:srgbClr val="ffffff"/>
              </a:solidFill>
              <a:latin typeface="Arial"/>
            </a:endParaRPr>
          </a:p>
        </p:txBody>
      </p:sp>
      <p:sp>
        <p:nvSpPr>
          <p:cNvPr id="26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His unlimited bestowals do not exhaust,</a:t>
            </a:r>
            <a:endParaRPr b="0" lang="en-US" sz="2800" spc="-1" strike="noStrike">
              <a:latin typeface="Arial"/>
            </a:endParaRPr>
          </a:p>
        </p:txBody>
      </p:sp>
      <p:sp>
        <p:nvSpPr>
          <p:cNvPr id="26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وہی ہے جس کے خزانے</a:t>
            </a:r>
            <a:r>
              <a:rPr b="1" lang="en-US" sz="4000" spc="-1" strike="noStrike">
                <a:solidFill>
                  <a:srgbClr val="ffffff"/>
                </a:solidFill>
                <a:latin typeface="Alvi Nastaleeq"/>
              </a:rPr>
              <a:t> سے کم نہیں ہوتے </a:t>
            </a:r>
            <a:endParaRPr b="0" lang="en-US" sz="4000" spc="-1" strike="noStrike">
              <a:latin typeface="Arial"/>
            </a:endParaRPr>
          </a:p>
        </p:txBody>
      </p:sp>
      <p:sp>
        <p:nvSpPr>
          <p:cNvPr id="26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वही है जिस के खज़ाने कभी कम नहीं होते </a:t>
            </a:r>
            <a:endParaRPr b="0" lang="en-US" sz="2400" spc="-1" strike="noStrike">
              <a:latin typeface="Arial"/>
            </a:endParaRPr>
          </a:p>
        </p:txBody>
      </p:sp>
      <p:sp>
        <p:nvSpPr>
          <p:cNvPr id="26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7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وَلا تَزِيدُهُ كَثْرَةُ الْعَطَاءِ إلاَّ جُوداً وَكَرَماً</a:t>
            </a:r>
            <a:endParaRPr b="0" lang="en-US" sz="6600" spc="-1" strike="noStrike">
              <a:solidFill>
                <a:srgbClr val="ffffff"/>
              </a:solidFill>
              <a:latin typeface="Arial"/>
            </a:endParaRPr>
          </a:p>
        </p:txBody>
      </p:sp>
      <p:sp>
        <p:nvSpPr>
          <p:cNvPr id="27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He does not swell the numerous benefits except because of generosity and kindness.</a:t>
            </a:r>
            <a:endParaRPr b="0" lang="en-US" sz="2800" spc="-1" strike="noStrike">
              <a:latin typeface="Arial"/>
            </a:endParaRPr>
          </a:p>
        </p:txBody>
      </p:sp>
      <p:sp>
        <p:nvSpPr>
          <p:cNvPr id="27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کثرت کے ساتھ عطا کرنے سے اس کی بخشش اور سخاوت میں اضافہ ہوتا ہے </a:t>
            </a:r>
            <a:endParaRPr b="0" lang="en-US" sz="4000" spc="-1" strike="noStrike">
              <a:latin typeface="Arial"/>
            </a:endParaRPr>
          </a:p>
        </p:txBody>
      </p:sp>
      <p:sp>
        <p:nvSpPr>
          <p:cNvPr id="27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कसरत के साथ अता करने से इस की बख्शीश और सखावत में इजाफा होता है</a:t>
            </a:r>
            <a:endParaRPr b="0" lang="en-US" sz="2400" spc="-1" strike="noStrike">
              <a:latin typeface="Arial"/>
            </a:endParaRPr>
          </a:p>
        </p:txBody>
      </p:sp>
      <p:sp>
        <p:nvSpPr>
          <p:cNvPr id="27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7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إنَّهُ هُوَ الْعَزِيزُ الْوَهَّابُ.</a:t>
            </a:r>
            <a:endParaRPr b="0" lang="en-US" sz="6600" spc="-1" strike="noStrike">
              <a:solidFill>
                <a:srgbClr val="ffffff"/>
              </a:solidFill>
              <a:latin typeface="Arial"/>
            </a:endParaRPr>
          </a:p>
        </p:txBody>
      </p:sp>
      <p:sp>
        <p:nvSpPr>
          <p:cNvPr id="27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Verily He is Mighty, Generous.</a:t>
            </a:r>
            <a:endParaRPr b="0" lang="en-US" sz="2800" spc="-1" strike="noStrike">
              <a:latin typeface="Arial"/>
            </a:endParaRPr>
          </a:p>
        </p:txBody>
      </p:sp>
      <p:sp>
        <p:nvSpPr>
          <p:cNvPr id="27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کیونکہ وہ زبردست عطا کرنے والا ہے</a:t>
            </a:r>
            <a:endParaRPr b="0" lang="en-US" sz="4000" spc="-1" strike="noStrike">
              <a:latin typeface="Arial"/>
            </a:endParaRPr>
          </a:p>
        </p:txBody>
      </p:sp>
      <p:sp>
        <p:nvSpPr>
          <p:cNvPr id="28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क्योंकि वो ज़बरदस्त अता करने वाला है</a:t>
            </a:r>
            <a:r>
              <a:rPr b="1" lang="en-US" sz="2400" spc="-1" strike="noStrike">
                <a:solidFill>
                  <a:srgbClr val="ffff00"/>
                </a:solidFill>
                <a:latin typeface="Arial"/>
              </a:rPr>
              <a:t>.</a:t>
            </a:r>
            <a:endParaRPr b="0" lang="en-US" sz="2400" spc="-1" strike="noStrike">
              <a:latin typeface="Arial"/>
            </a:endParaRPr>
          </a:p>
        </p:txBody>
      </p:sp>
      <p:sp>
        <p:nvSpPr>
          <p:cNvPr id="28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8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إنِّي أَسْأَلُكَ قَلِيلاً مِنْ كَثِيرٍ، </a:t>
            </a:r>
            <a:endParaRPr b="0" lang="en-US" sz="6600" spc="-1" strike="noStrike">
              <a:solidFill>
                <a:srgbClr val="ffffff"/>
              </a:solidFill>
              <a:latin typeface="Arial"/>
            </a:endParaRPr>
          </a:p>
        </p:txBody>
      </p:sp>
      <p:sp>
        <p:nvSpPr>
          <p:cNvPr id="28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I ask for some from much,</a:t>
            </a:r>
            <a:endParaRPr b="0" lang="en-US" sz="2800" spc="-1" strike="noStrike">
              <a:latin typeface="Arial"/>
            </a:endParaRPr>
          </a:p>
        </p:txBody>
      </p:sp>
      <p:sp>
        <p:nvSpPr>
          <p:cNvPr id="28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اے معبود! میں سوال کرتا ہوں تجھ سے بہت میں سے تھوڑے کا </a:t>
            </a:r>
            <a:endParaRPr b="0" lang="en-US" sz="4000" spc="-1" strike="noStrike">
              <a:latin typeface="Arial"/>
            </a:endParaRPr>
          </a:p>
        </p:txBody>
      </p:sp>
      <p:sp>
        <p:nvSpPr>
          <p:cNvPr id="28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a:t>
            </a:r>
            <a:r>
              <a:rPr b="1" lang="en-US" sz="2400" spc="-1" strike="noStrike">
                <a:solidFill>
                  <a:srgbClr val="ffff00"/>
                </a:solidFill>
                <a:latin typeface="Arial"/>
              </a:rPr>
              <a:t>! </a:t>
            </a:r>
            <a:r>
              <a:rPr b="1" lang="hi-IN" sz="2400" spc="-1" strike="noStrike">
                <a:solidFill>
                  <a:srgbClr val="ffff00"/>
                </a:solidFill>
                <a:latin typeface="Arial"/>
                <a:cs typeface="Arial"/>
              </a:rPr>
              <a:t>मै सवाल करता हूँ तुझ से बहुत में से थोड़े का </a:t>
            </a:r>
            <a:endParaRPr b="0" lang="en-US" sz="2400" spc="-1" strike="noStrike">
              <a:latin typeface="Arial"/>
            </a:endParaRPr>
          </a:p>
        </p:txBody>
      </p:sp>
      <p:sp>
        <p:nvSpPr>
          <p:cNvPr id="28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8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مَعَ حَاجَةٍ بِي إلَيْهِ عَظِيمَةٍ</a:t>
            </a:r>
            <a:endParaRPr b="0" lang="en-US" sz="6600" spc="-1" strike="noStrike">
              <a:solidFill>
                <a:srgbClr val="ffffff"/>
              </a:solidFill>
              <a:latin typeface="Arial"/>
            </a:endParaRPr>
          </a:p>
        </p:txBody>
      </p:sp>
      <p:sp>
        <p:nvSpPr>
          <p:cNvPr id="29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in the midst of my many needs for which I entirely depend on You,</a:t>
            </a:r>
            <a:endParaRPr b="0" lang="en-US" sz="2800" spc="-1" strike="noStrike">
              <a:latin typeface="Arial"/>
            </a:endParaRPr>
          </a:p>
        </p:txBody>
      </p:sp>
      <p:sp>
        <p:nvSpPr>
          <p:cNvPr id="29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جبکہ مجھے اس کی بہت زیادہ حاجت ہے </a:t>
            </a:r>
            <a:endParaRPr b="0" lang="en-US" sz="4000" spc="-1" strike="noStrike">
              <a:latin typeface="Arial"/>
            </a:endParaRPr>
          </a:p>
        </p:txBody>
      </p:sp>
      <p:sp>
        <p:nvSpPr>
          <p:cNvPr id="29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जबकि मुझे इस की बहुत ज़्यादा हाजत है</a:t>
            </a:r>
            <a:endParaRPr b="0" lang="en-US" sz="2400" spc="-1" strike="noStrike">
              <a:latin typeface="Arial"/>
            </a:endParaRPr>
          </a:p>
        </p:txBody>
      </p:sp>
      <p:sp>
        <p:nvSpPr>
          <p:cNvPr id="29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29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وَغِنَاكَ عَنْهُ قَدِيمٌ وَهُوَ عِنْدِي كَثِيرٌ،</a:t>
            </a:r>
            <a:endParaRPr b="0" lang="en-US" sz="6600" spc="-1" strike="noStrike">
              <a:solidFill>
                <a:srgbClr val="ffffff"/>
              </a:solidFill>
              <a:latin typeface="Arial"/>
            </a:endParaRPr>
          </a:p>
        </p:txBody>
      </p:sp>
      <p:sp>
        <p:nvSpPr>
          <p:cNvPr id="29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since eternity, are able to do without them, but for me it is a titanic effort </a:t>
            </a:r>
            <a:endParaRPr b="0" lang="en-US" sz="2800" spc="-1" strike="noStrike">
              <a:latin typeface="Arial"/>
            </a:endParaRPr>
          </a:p>
        </p:txBody>
      </p:sp>
      <p:sp>
        <p:nvSpPr>
          <p:cNvPr id="29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تو ہمیشہ اس سے بے نیاز ہے وہ نعمت میرے لیئے بہت بڑی ہے  </a:t>
            </a:r>
            <a:endParaRPr b="0" lang="en-US" sz="4000" spc="-1" strike="noStrike">
              <a:latin typeface="Arial"/>
            </a:endParaRPr>
          </a:p>
        </p:txBody>
      </p:sp>
      <p:sp>
        <p:nvSpPr>
          <p:cNvPr id="29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तो हमेशा इस से बेनेयाज़ है</a:t>
            </a:r>
            <a:r>
              <a:rPr b="1" lang="en-US" sz="2400" spc="-1" strike="noStrike">
                <a:solidFill>
                  <a:srgbClr val="ffff00"/>
                </a:solidFill>
                <a:latin typeface="Arial"/>
              </a:rPr>
              <a:t> वो नेमत मेरे लिए बहुत बड़ी</a:t>
            </a:r>
            <a:r>
              <a:rPr b="1" lang="en-US" sz="2400" spc="-1" strike="noStrike">
                <a:solidFill>
                  <a:srgbClr val="ffff00"/>
                </a:solidFill>
                <a:latin typeface="Arial"/>
              </a:rPr>
              <a:t>, </a:t>
            </a:r>
            <a:endParaRPr b="0" lang="en-US" sz="2400" spc="-1" strike="noStrike">
              <a:latin typeface="Arial"/>
            </a:endParaRPr>
          </a:p>
        </p:txBody>
      </p:sp>
      <p:sp>
        <p:nvSpPr>
          <p:cNvPr id="29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0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وَهُوَ عَلَيْكَ سَهْلٌ يَسِيرٌ.</a:t>
            </a:r>
            <a:endParaRPr b="0" lang="en-US" sz="6600" spc="-1" strike="noStrike">
              <a:solidFill>
                <a:srgbClr val="ffffff"/>
              </a:solidFill>
              <a:latin typeface="Arial"/>
            </a:endParaRPr>
          </a:p>
        </p:txBody>
      </p:sp>
      <p:sp>
        <p:nvSpPr>
          <p:cNvPr id="30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for You it is very easy and simple.</a:t>
            </a:r>
            <a:endParaRPr b="0" lang="en-US" sz="2800" spc="-1" strike="noStrike">
              <a:latin typeface="Arial"/>
            </a:endParaRPr>
          </a:p>
        </p:txBody>
      </p:sp>
      <p:sp>
        <p:nvSpPr>
          <p:cNvPr id="30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تیرے لئے اس کا دینا آسان ہے</a:t>
            </a:r>
            <a:endParaRPr b="0" lang="en-US" sz="4000" spc="-1" strike="noStrike">
              <a:latin typeface="Arial"/>
            </a:endParaRPr>
          </a:p>
        </p:txBody>
      </p:sp>
      <p:sp>
        <p:nvSpPr>
          <p:cNvPr id="30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तेरे लिए इस का देना आसान है</a:t>
            </a:r>
            <a:endParaRPr b="0" lang="en-US" sz="2400" spc="-1" strike="noStrike">
              <a:latin typeface="Arial"/>
            </a:endParaRPr>
          </a:p>
        </p:txBody>
      </p:sp>
      <p:sp>
        <p:nvSpPr>
          <p:cNvPr id="30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0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إنَّ عَفْوَكَ عَنْ ذَنْبِي،</a:t>
            </a:r>
            <a:endParaRPr b="0" lang="en-US" sz="6600" spc="-1" strike="noStrike">
              <a:solidFill>
                <a:srgbClr val="ffffff"/>
              </a:solidFill>
              <a:latin typeface="Arial"/>
            </a:endParaRPr>
          </a:p>
        </p:txBody>
      </p:sp>
      <p:sp>
        <p:nvSpPr>
          <p:cNvPr id="30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truly, as You pardon my sins,</a:t>
            </a:r>
            <a:endParaRPr b="0" lang="en-US" sz="2800" spc="-1" strike="noStrike">
              <a:latin typeface="Arial"/>
            </a:endParaRPr>
          </a:p>
        </p:txBody>
      </p:sp>
      <p:sp>
        <p:nvSpPr>
          <p:cNvPr id="30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اے معبود! بے شک تیرا میرے گناہ کو معاف کرنا </a:t>
            </a:r>
            <a:endParaRPr b="0" lang="en-US" sz="4000" spc="-1" strike="noStrike">
              <a:latin typeface="Arial"/>
            </a:endParaRPr>
          </a:p>
        </p:txBody>
      </p:sp>
      <p:sp>
        <p:nvSpPr>
          <p:cNvPr id="31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 </a:t>
            </a:r>
            <a:r>
              <a:rPr b="1" lang="en-US" sz="2400" spc="-1" strike="noStrike">
                <a:solidFill>
                  <a:srgbClr val="ffff00"/>
                </a:solidFill>
                <a:latin typeface="Arial"/>
              </a:rPr>
              <a:t>! </a:t>
            </a:r>
            <a:r>
              <a:rPr b="1" lang="hi-IN" sz="2400" spc="-1" strike="noStrike">
                <a:solidFill>
                  <a:srgbClr val="ffff00"/>
                </a:solidFill>
                <a:latin typeface="Arial"/>
                <a:cs typeface="Arial"/>
              </a:rPr>
              <a:t>बेशक तेरा मेरे गुनाह को माफ़ करना </a:t>
            </a:r>
            <a:endParaRPr b="0" lang="en-US" sz="2400" spc="-1" strike="noStrike">
              <a:latin typeface="Arial"/>
            </a:endParaRPr>
          </a:p>
        </p:txBody>
      </p:sp>
      <p:sp>
        <p:nvSpPr>
          <p:cNvPr id="31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1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وَتَجَاوُزَكَ عَنْ خَطِيئَتِي،</a:t>
            </a:r>
            <a:endParaRPr b="0" lang="en-US" sz="6600" spc="-1" strike="noStrike">
              <a:solidFill>
                <a:srgbClr val="ffffff"/>
              </a:solidFill>
              <a:latin typeface="Arial"/>
            </a:endParaRPr>
          </a:p>
        </p:txBody>
      </p:sp>
      <p:sp>
        <p:nvSpPr>
          <p:cNvPr id="31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overlook my mistakes;</a:t>
            </a:r>
            <a:endParaRPr b="0" lang="en-US" sz="2800" spc="-1" strike="noStrike">
              <a:latin typeface="Arial"/>
            </a:endParaRPr>
          </a:p>
        </p:txBody>
      </p:sp>
      <p:sp>
        <p:nvSpPr>
          <p:cNvPr id="31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میری خطا سے تیری در گزر </a:t>
            </a:r>
            <a:endParaRPr b="0" lang="en-US" sz="4000" spc="-1" strike="noStrike">
              <a:latin typeface="Arial"/>
            </a:endParaRPr>
          </a:p>
        </p:txBody>
      </p:sp>
      <p:sp>
        <p:nvSpPr>
          <p:cNvPr id="31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मेरी खता से तेरी दर गुज़र </a:t>
            </a:r>
            <a:endParaRPr b="0" lang="en-US" sz="2400" spc="-1" strike="noStrike">
              <a:latin typeface="Arial"/>
            </a:endParaRPr>
          </a:p>
        </p:txBody>
      </p:sp>
      <p:sp>
        <p:nvSpPr>
          <p:cNvPr id="31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1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بِسْمِ اللَّهِ الرَّحْمَٰنِ الرَّحِيمِ</a:t>
            </a:r>
            <a:endParaRPr b="0" lang="en-US" sz="6600" spc="-1" strike="noStrike">
              <a:solidFill>
                <a:srgbClr val="ffffff"/>
              </a:solidFill>
              <a:latin typeface="Arial"/>
            </a:endParaRPr>
          </a:p>
        </p:txBody>
      </p:sp>
      <p:sp>
        <p:nvSpPr>
          <p:cNvPr id="10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In the Name of Allāh, </a:t>
            </a:r>
            <a:endParaRPr b="0" lang="en-US" sz="2800" spc="-1" strike="noStrike">
              <a:latin typeface="Arial"/>
            </a:endParaRPr>
          </a:p>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All-beneficent, the All-merciful.</a:t>
            </a:r>
            <a:endParaRPr b="0" lang="en-US" sz="2800" spc="-1" strike="noStrike">
              <a:latin typeface="Arial"/>
            </a:endParaRPr>
          </a:p>
        </p:txBody>
      </p:sp>
      <p:sp>
        <p:nvSpPr>
          <p:cNvPr id="10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عظیم اور دائمی رحمتوں والے خدا کے نام سے</a:t>
            </a:r>
            <a:endParaRPr b="0" lang="en-US" sz="4000" spc="-1" strike="noStrike">
              <a:latin typeface="Arial"/>
            </a:endParaRPr>
          </a:p>
        </p:txBody>
      </p:sp>
      <p:sp>
        <p:nvSpPr>
          <p:cNvPr id="10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अल्लाह के नाम से जो बड़ा कृपालु और अत्यन्त दयावान हैं।</a:t>
            </a:r>
            <a:endParaRPr b="0" lang="en-US" sz="2400" spc="-1" strike="noStrike">
              <a:latin typeface="Arial"/>
            </a:endParaRPr>
          </a:p>
        </p:txBody>
      </p:sp>
      <p:sp>
        <p:nvSpPr>
          <p:cNvPr id="10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0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وَصَفْحَكَ عَنْ ظُلْمِي،</a:t>
            </a:r>
            <a:endParaRPr b="0" lang="en-US" sz="6600" spc="-1" strike="noStrike">
              <a:solidFill>
                <a:srgbClr val="ffffff"/>
              </a:solidFill>
              <a:latin typeface="Arial"/>
            </a:endParaRPr>
          </a:p>
        </p:txBody>
      </p:sp>
      <p:sp>
        <p:nvSpPr>
          <p:cNvPr id="32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take a lenient view of my disorderly conduct,</a:t>
            </a:r>
            <a:endParaRPr b="0" lang="en-US" sz="2800" spc="-1" strike="noStrike">
              <a:latin typeface="Arial"/>
            </a:endParaRPr>
          </a:p>
        </p:txBody>
      </p:sp>
      <p:sp>
        <p:nvSpPr>
          <p:cNvPr id="32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میرے ستم سے تیری چشمپوشی </a:t>
            </a:r>
            <a:endParaRPr b="0" lang="en-US" sz="4000" spc="-1" strike="noStrike">
              <a:latin typeface="Arial"/>
            </a:endParaRPr>
          </a:p>
        </p:txBody>
      </p:sp>
      <p:sp>
        <p:nvSpPr>
          <p:cNvPr id="32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मेरे सितम से तेरी चश्म</a:t>
            </a:r>
            <a:r>
              <a:rPr b="1" lang="en-US" sz="2400" spc="-1" strike="noStrike">
                <a:solidFill>
                  <a:srgbClr val="ffff00"/>
                </a:solidFill>
                <a:latin typeface="Arial"/>
              </a:rPr>
              <a:t>-</a:t>
            </a:r>
            <a:r>
              <a:rPr b="1" lang="hi-IN" sz="2400" spc="-1" strike="noStrike">
                <a:solidFill>
                  <a:srgbClr val="ffff00"/>
                </a:solidFill>
                <a:latin typeface="Arial"/>
                <a:cs typeface="Arial"/>
              </a:rPr>
              <a:t>पोशी </a:t>
            </a:r>
            <a:endParaRPr b="0" lang="en-US" sz="2400" spc="-1" strike="noStrike">
              <a:latin typeface="Arial"/>
            </a:endParaRPr>
          </a:p>
        </p:txBody>
      </p:sp>
      <p:sp>
        <p:nvSpPr>
          <p:cNvPr id="32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2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وَسِتْرَكَ عَلَى قَبِيحِ عَمَلِي،</a:t>
            </a:r>
            <a:endParaRPr b="0" lang="en-US" sz="6600" spc="-1" strike="noStrike">
              <a:solidFill>
                <a:srgbClr val="ffffff"/>
              </a:solidFill>
              <a:latin typeface="Arial"/>
            </a:endParaRPr>
          </a:p>
        </p:txBody>
      </p:sp>
      <p:sp>
        <p:nvSpPr>
          <p:cNvPr id="32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cover up my foul actions,</a:t>
            </a:r>
            <a:endParaRPr b="0" lang="en-US" sz="2800" spc="-1" strike="noStrike">
              <a:latin typeface="Arial"/>
            </a:endParaRPr>
          </a:p>
        </p:txBody>
      </p:sp>
      <p:sp>
        <p:nvSpPr>
          <p:cNvPr id="32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میرے برے عمل کی پردہ پوشی</a:t>
            </a:r>
            <a:endParaRPr b="0" lang="en-US" sz="4000" spc="-1" strike="noStrike">
              <a:latin typeface="Arial"/>
            </a:endParaRPr>
          </a:p>
        </p:txBody>
      </p:sp>
      <p:sp>
        <p:nvSpPr>
          <p:cNvPr id="32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मेरे बुरे अमल की परदापोशी </a:t>
            </a:r>
            <a:endParaRPr b="0" lang="en-US" sz="2400" spc="-1" strike="noStrike">
              <a:latin typeface="Arial"/>
            </a:endParaRPr>
          </a:p>
        </p:txBody>
      </p:sp>
      <p:sp>
        <p:nvSpPr>
          <p:cNvPr id="32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3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وَحِلْمَكَ عَنْ كَثِيرِ جُرْمِي عِنْدَ مَا كَانَ مِنْ خَطَإي وَعَمْدِي</a:t>
            </a:r>
            <a:endParaRPr b="0" lang="en-US" sz="6600" spc="-1" strike="noStrike">
              <a:solidFill>
                <a:srgbClr val="ffffff"/>
              </a:solidFill>
              <a:latin typeface="Arial"/>
            </a:endParaRPr>
          </a:p>
        </p:txBody>
      </p:sp>
      <p:sp>
        <p:nvSpPr>
          <p:cNvPr id="33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show consideration in spite of my many transgressions committed willfully or negligently,</a:t>
            </a:r>
            <a:endParaRPr b="0" lang="en-US" sz="2800" spc="-1" strike="noStrike">
              <a:latin typeface="Arial"/>
            </a:endParaRPr>
          </a:p>
        </p:txBody>
      </p:sp>
      <p:sp>
        <p:nvSpPr>
          <p:cNvPr id="33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میرے بہت سے جرائم پر تیری برد باری ہے جبکہ ان میں سے بعض بھول کر اور بعض میں نے جان بوجھ کر کئے  ہیں</a:t>
            </a:r>
            <a:endParaRPr b="0" lang="en-US" sz="4000" spc="-1" strike="noStrike">
              <a:latin typeface="Arial"/>
            </a:endParaRPr>
          </a:p>
        </p:txBody>
      </p:sp>
      <p:sp>
        <p:nvSpPr>
          <p:cNvPr id="33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मेरे बहुत से जुर्मों पर तेरी बुर्दबारी है जबकि इन में से कुछ मै ने भूल कर और कुछ जान बूझ कर किये हैं </a:t>
            </a:r>
            <a:endParaRPr b="0" lang="en-US" sz="2400" spc="-1" strike="noStrike">
              <a:latin typeface="Arial"/>
            </a:endParaRPr>
          </a:p>
        </p:txBody>
      </p:sp>
      <p:sp>
        <p:nvSpPr>
          <p:cNvPr id="33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3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en-US" sz="6600" spc="-1" strike="noStrike">
                <a:solidFill>
                  <a:srgbClr val="ffffff"/>
                </a:solidFill>
                <a:latin typeface="Attari_Quran"/>
              </a:rPr>
              <a:t> أَطْمَعَنِي فِي أَنْ أَسْأَلَكَ مَا لا أَسْتَوْجِبُهُ مِنْكَ الَّذِي رَزَقْتَنِي مِنْ رَحْمَتِكَ،</a:t>
            </a:r>
            <a:endParaRPr b="0" lang="en-US" sz="6600" spc="-1" strike="noStrike">
              <a:solidFill>
                <a:srgbClr val="ffffff"/>
              </a:solidFill>
              <a:latin typeface="Arial"/>
            </a:endParaRPr>
          </a:p>
        </p:txBody>
      </p:sp>
      <p:sp>
        <p:nvSpPr>
          <p:cNvPr id="33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that tempted me to ask for that which I do not deserve, from You, on account of Your mercy, that You may give me the daily bread;</a:t>
            </a:r>
            <a:endParaRPr b="0" lang="en-US" sz="2800" spc="-1" strike="noStrike">
              <a:latin typeface="Arial"/>
            </a:endParaRPr>
          </a:p>
        </p:txBody>
      </p:sp>
      <p:sp>
        <p:nvSpPr>
          <p:cNvPr id="33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تب بھی اس سے مجھے طمع ہوئی کہ میں تجھ سے وہ مانگوں جس کا میں حقدار نہیں چنانچہ تو نے اپنی رحمت سے مجھے روزی دی</a:t>
            </a:r>
            <a:endParaRPr b="0" lang="en-US" sz="4000" spc="-1" strike="noStrike">
              <a:latin typeface="Arial"/>
            </a:endParaRPr>
          </a:p>
        </p:txBody>
      </p:sp>
      <p:sp>
        <p:nvSpPr>
          <p:cNvPr id="34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तब भी इस से मुझे तमा हुई की मै तुझ से वो मांगूं जिस का मै हक़दार नहीं</a:t>
            </a:r>
            <a:r>
              <a:rPr b="1" lang="en-US" sz="2400" spc="-1" strike="noStrike">
                <a:solidFill>
                  <a:srgbClr val="ffff00"/>
                </a:solidFill>
                <a:latin typeface="Arial"/>
              </a:rPr>
              <a:t>, </a:t>
            </a:r>
            <a:r>
              <a:rPr b="1" lang="hi-IN" sz="2400" spc="-1" strike="noStrike">
                <a:solidFill>
                  <a:srgbClr val="ffff00"/>
                </a:solidFill>
                <a:latin typeface="Arial"/>
                <a:cs typeface="Arial"/>
              </a:rPr>
              <a:t>चुनांचेह तुने अपनी रहमत से मुझे रोज़ी दी </a:t>
            </a:r>
            <a:endParaRPr b="0" lang="en-US" sz="2400" spc="-1" strike="noStrike">
              <a:latin typeface="Arial"/>
            </a:endParaRPr>
          </a:p>
        </p:txBody>
      </p:sp>
      <p:sp>
        <p:nvSpPr>
          <p:cNvPr id="34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4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وَأَرَيْتَنِي مِنْ قُدْرَتِكَ،</a:t>
            </a:r>
            <a:endParaRPr b="0" lang="en-US" sz="6600" spc="-1" strike="noStrike">
              <a:solidFill>
                <a:srgbClr val="ffffff"/>
              </a:solidFill>
              <a:latin typeface="Arial"/>
            </a:endParaRPr>
          </a:p>
        </p:txBody>
      </p:sp>
      <p:sp>
        <p:nvSpPr>
          <p:cNvPr id="34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may provide with that which is suitable for me, through Your control;</a:t>
            </a:r>
            <a:endParaRPr b="0" lang="en-US" sz="2800" spc="-1" strike="noStrike">
              <a:latin typeface="Arial"/>
            </a:endParaRPr>
          </a:p>
        </p:txBody>
      </p:sp>
      <p:sp>
        <p:nvSpPr>
          <p:cNvPr id="34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اپنی قدرت کے کرشمے دکھائے </a:t>
            </a:r>
            <a:endParaRPr b="0" lang="en-US" sz="4000" spc="-1" strike="noStrike">
              <a:latin typeface="Arial"/>
            </a:endParaRPr>
          </a:p>
        </p:txBody>
      </p:sp>
      <p:sp>
        <p:nvSpPr>
          <p:cNvPr id="34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अपनी कुदरत के करिश्मे दिखाए</a:t>
            </a:r>
            <a:r>
              <a:rPr b="1" lang="en-US" sz="2400" spc="-1" strike="noStrike">
                <a:solidFill>
                  <a:srgbClr val="ffff00"/>
                </a:solidFill>
                <a:latin typeface="Arial"/>
              </a:rPr>
              <a:t>,</a:t>
            </a:r>
            <a:endParaRPr b="0" lang="en-US" sz="2400" spc="-1" strike="noStrike">
              <a:latin typeface="Arial"/>
            </a:endParaRPr>
          </a:p>
        </p:txBody>
      </p:sp>
      <p:sp>
        <p:nvSpPr>
          <p:cNvPr id="34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4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وَعَرَّفْتَنِي مِنْ إجَابَتِكَ،</a:t>
            </a:r>
            <a:endParaRPr b="0" lang="en-US" sz="6600" spc="-1" strike="noStrike">
              <a:solidFill>
                <a:srgbClr val="ffffff"/>
              </a:solidFill>
              <a:latin typeface="Arial"/>
            </a:endParaRPr>
          </a:p>
        </p:txBody>
      </p:sp>
      <p:sp>
        <p:nvSpPr>
          <p:cNvPr id="35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may distinguish me with favorable reply to my requests.</a:t>
            </a:r>
            <a:endParaRPr b="0" lang="en-US" sz="2800" spc="-1" strike="noStrike">
              <a:latin typeface="Arial"/>
            </a:endParaRPr>
          </a:p>
        </p:txBody>
      </p:sp>
      <p:sp>
        <p:nvSpPr>
          <p:cNvPr id="35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قبولیت کی پہچان کرائی </a:t>
            </a:r>
            <a:endParaRPr b="0" lang="en-US" sz="4000" spc="-1" strike="noStrike">
              <a:latin typeface="Arial"/>
            </a:endParaRPr>
          </a:p>
        </p:txBody>
      </p:sp>
      <p:sp>
        <p:nvSpPr>
          <p:cNvPr id="35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क़बूलियत की पहचान कराई</a:t>
            </a:r>
            <a:r>
              <a:rPr b="1" lang="en-US" sz="2400" spc="-1" strike="noStrike">
                <a:solidFill>
                  <a:srgbClr val="ffff00"/>
                </a:solidFill>
                <a:latin typeface="Arial"/>
              </a:rPr>
              <a:t>, </a:t>
            </a:r>
            <a:endParaRPr b="0" lang="en-US" sz="2400" spc="-1" strike="noStrike">
              <a:latin typeface="Arial"/>
            </a:endParaRPr>
          </a:p>
        </p:txBody>
      </p:sp>
      <p:sp>
        <p:nvSpPr>
          <p:cNvPr id="35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5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فَصِرْتُ أَدْعُوكَ آمِناً،</a:t>
            </a:r>
            <a:endParaRPr b="0" lang="en-US" sz="6600" spc="-1" strike="noStrike">
              <a:solidFill>
                <a:srgbClr val="ffffff"/>
              </a:solidFill>
              <a:latin typeface="Arial"/>
            </a:endParaRPr>
          </a:p>
        </p:txBody>
      </p:sp>
      <p:sp>
        <p:nvSpPr>
          <p:cNvPr id="35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So, I persist in calling out, believing in You,</a:t>
            </a:r>
            <a:endParaRPr b="0" lang="en-US" sz="2800" spc="-1" strike="noStrike">
              <a:latin typeface="Arial"/>
            </a:endParaRPr>
          </a:p>
        </p:txBody>
      </p:sp>
      <p:sp>
        <p:nvSpPr>
          <p:cNvPr id="35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پس اب میں با امن ہوکر تجھے پکارتا ہوں </a:t>
            </a:r>
            <a:endParaRPr b="0" lang="en-US" sz="4000" spc="-1" strike="noStrike">
              <a:latin typeface="Arial"/>
            </a:endParaRPr>
          </a:p>
        </p:txBody>
      </p:sp>
      <p:sp>
        <p:nvSpPr>
          <p:cNvPr id="35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बस अब मै तुझे बस अब मै बा अमन होकर तुझे पुकारता हूँ </a:t>
            </a:r>
            <a:endParaRPr b="0" lang="en-US" sz="2400" spc="-1" strike="noStrike">
              <a:latin typeface="Arial"/>
            </a:endParaRPr>
          </a:p>
        </p:txBody>
      </p:sp>
      <p:sp>
        <p:nvSpPr>
          <p:cNvPr id="35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6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وَأَسْأَلُكَ مُسْتَأْنِساً لا خَائِفاً وَلا وَجِلاً، </a:t>
            </a:r>
            <a:endParaRPr b="0" lang="en-US" sz="6600" spc="-1" strike="noStrike">
              <a:solidFill>
                <a:srgbClr val="ffffff"/>
              </a:solidFill>
              <a:latin typeface="Arial"/>
            </a:endParaRPr>
          </a:p>
        </p:txBody>
      </p:sp>
      <p:sp>
        <p:nvSpPr>
          <p:cNvPr id="36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I invoke You, talking familiarly, not afraid, nor shy,</a:t>
            </a:r>
            <a:endParaRPr b="0" lang="en-US" sz="2800" spc="-1" strike="noStrike">
              <a:latin typeface="Arial"/>
            </a:endParaRPr>
          </a:p>
        </p:txBody>
      </p:sp>
      <p:sp>
        <p:nvSpPr>
          <p:cNvPr id="36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سوال کرتا ہوں الفت سے نہ ڈرتے اور گھبراتے ہوئے </a:t>
            </a:r>
            <a:endParaRPr b="0" lang="en-US" sz="4000" spc="-1" strike="noStrike">
              <a:latin typeface="Arial"/>
            </a:endParaRPr>
          </a:p>
        </p:txBody>
      </p:sp>
      <p:sp>
        <p:nvSpPr>
          <p:cNvPr id="36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सवाल करता हूँ</a:t>
            </a:r>
            <a:r>
              <a:rPr b="1" lang="en-US" sz="2400" spc="-1" strike="noStrike">
                <a:solidFill>
                  <a:srgbClr val="ffff00"/>
                </a:solidFill>
                <a:latin typeface="Arial"/>
              </a:rPr>
              <a:t>, </a:t>
            </a:r>
            <a:r>
              <a:rPr b="1" lang="hi-IN" sz="2400" spc="-1" strike="noStrike">
                <a:solidFill>
                  <a:srgbClr val="ffff00"/>
                </a:solidFill>
                <a:latin typeface="Arial"/>
                <a:cs typeface="Arial"/>
              </a:rPr>
              <a:t>उल्फत से न डरे और घबराए </a:t>
            </a:r>
            <a:endParaRPr b="0" lang="en-US" sz="2400" spc="-1" strike="noStrike">
              <a:latin typeface="Arial"/>
            </a:endParaRPr>
          </a:p>
        </p:txBody>
      </p:sp>
      <p:sp>
        <p:nvSpPr>
          <p:cNvPr id="36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6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مُدِلاً عَلَيْكَ فِيمَا قَصَدْتُ فِيهِ إلَيْكَ،</a:t>
            </a:r>
            <a:endParaRPr b="0" lang="en-US" sz="6600" spc="-1" strike="noStrike">
              <a:solidFill>
                <a:srgbClr val="ffffff"/>
              </a:solidFill>
              <a:latin typeface="Arial"/>
            </a:endParaRPr>
          </a:p>
        </p:txBody>
      </p:sp>
      <p:sp>
        <p:nvSpPr>
          <p:cNvPr id="36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but assured of Your love and kindness whenever I turn to You.</a:t>
            </a:r>
            <a:endParaRPr b="0" lang="en-US" sz="2800" spc="-1" strike="noStrike">
              <a:latin typeface="Arial"/>
            </a:endParaRPr>
          </a:p>
        </p:txBody>
      </p:sp>
      <p:sp>
        <p:nvSpPr>
          <p:cNvPr id="36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مجھے ناز ہے کہ اس بارے میں تیری بارگاہ میں آیا ہوں </a:t>
            </a:r>
            <a:endParaRPr b="0" lang="en-US" sz="4000" spc="-1" strike="noStrike">
              <a:latin typeface="Arial"/>
            </a:endParaRPr>
          </a:p>
        </p:txBody>
      </p:sp>
      <p:sp>
        <p:nvSpPr>
          <p:cNvPr id="37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मुझे नाज़ है के  इस बारे में तेरी बारगाह में आया हूँ </a:t>
            </a:r>
            <a:endParaRPr b="0" lang="en-US" sz="2400" spc="-1" strike="noStrike">
              <a:latin typeface="Arial"/>
            </a:endParaRPr>
          </a:p>
        </p:txBody>
      </p:sp>
      <p:sp>
        <p:nvSpPr>
          <p:cNvPr id="37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7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فَإنْ أَبْطَأ عَنِّي عَتَبْتُ بِجَهْلِي عَلَيْكَ،</a:t>
            </a:r>
            <a:endParaRPr b="0" lang="en-US" sz="6600" spc="-1" strike="noStrike">
              <a:solidFill>
                <a:srgbClr val="ffffff"/>
              </a:solidFill>
              <a:latin typeface="Arial"/>
            </a:endParaRPr>
          </a:p>
        </p:txBody>
      </p:sp>
      <p:sp>
        <p:nvSpPr>
          <p:cNvPr id="37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 temporary setback and I, out of ignorance, begin to despair,</a:t>
            </a:r>
            <a:endParaRPr b="0" lang="en-US" sz="2800" spc="-1" strike="noStrike">
              <a:latin typeface="Arial"/>
            </a:endParaRPr>
          </a:p>
        </p:txBody>
      </p:sp>
      <p:sp>
        <p:nvSpPr>
          <p:cNvPr id="37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پس اگر تو نے قبولیت میں دیر کی تو میں بوجہ نادانی تجھ سے شکوہ کروں گا </a:t>
            </a:r>
            <a:endParaRPr b="0" lang="en-US" sz="4000" spc="-1" strike="noStrike">
              <a:latin typeface="Arial"/>
            </a:endParaRPr>
          </a:p>
        </p:txBody>
      </p:sp>
      <p:sp>
        <p:nvSpPr>
          <p:cNvPr id="37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बस अगर तू ने क़बूलियत में देर की तो मै बे वजहे नादानी तुझ से शिक्वह करूँगा </a:t>
            </a:r>
            <a:endParaRPr b="0" lang="en-US" sz="2400" spc="-1" strike="noStrike">
              <a:latin typeface="Arial"/>
            </a:endParaRPr>
          </a:p>
        </p:txBody>
      </p:sp>
      <p:sp>
        <p:nvSpPr>
          <p:cNvPr id="37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7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اللّهُمَّ إنِّي أَفْتَتِحُ الثَّنَاءَ بِحَمْدِكَ </a:t>
            </a:r>
            <a:endParaRPr b="0" lang="en-US" sz="6600" spc="-1" strike="noStrike">
              <a:solidFill>
                <a:srgbClr val="ffffff"/>
              </a:solidFill>
              <a:latin typeface="Arial"/>
            </a:endParaRPr>
          </a:p>
        </p:txBody>
      </p:sp>
      <p:sp>
        <p:nvSpPr>
          <p:cNvPr id="11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Allāh: I begin the glorification of You with praising You:</a:t>
            </a:r>
            <a:endParaRPr b="0" lang="en-US" sz="2800" spc="-1" strike="noStrike">
              <a:latin typeface="Arial"/>
            </a:endParaRPr>
          </a:p>
        </p:txBody>
      </p:sp>
      <p:sp>
        <p:nvSpPr>
          <p:cNvPr id="11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اے معبود! تیری حمد کے ذریعے تیری تعریف کا آغاز کرتا ہوں </a:t>
            </a:r>
            <a:endParaRPr b="0" lang="en-US" sz="4000" spc="-1" strike="noStrike">
              <a:latin typeface="Arial"/>
            </a:endParaRPr>
          </a:p>
        </p:txBody>
      </p:sp>
      <p:sp>
        <p:nvSpPr>
          <p:cNvPr id="11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ऐ माबूद </a:t>
            </a:r>
            <a:r>
              <a:rPr b="1" lang="en-US" sz="2400" spc="-1" strike="noStrike">
                <a:solidFill>
                  <a:srgbClr val="ffff00"/>
                </a:solidFill>
                <a:latin typeface="Arial"/>
              </a:rPr>
              <a:t>! </a:t>
            </a:r>
            <a:r>
              <a:rPr b="1" lang="hi-IN" sz="2400" spc="-1" strike="noStrike">
                <a:solidFill>
                  <a:srgbClr val="ffff00"/>
                </a:solidFill>
                <a:latin typeface="Arial"/>
                <a:cs typeface="Arial"/>
              </a:rPr>
              <a:t>तेरी हम्द के ज़रिये तेरी तारीफ की शुरुआत करता हूँ </a:t>
            </a:r>
            <a:endParaRPr b="0" lang="en-US" sz="2400" spc="-1" strike="noStrike">
              <a:latin typeface="Arial"/>
            </a:endParaRPr>
          </a:p>
        </p:txBody>
      </p:sp>
      <p:sp>
        <p:nvSpPr>
          <p:cNvPr id="11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1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وَلَعَلَّ الَّذِي أَبْطَأَ عَنِّي هُوَ خَيْرٌ لِي لِعِلْمِكَ بِعَاقِبَةِ الأُمُورِ، </a:t>
            </a:r>
            <a:endParaRPr b="0" lang="en-US" sz="6600" spc="-1" strike="noStrike">
              <a:solidFill>
                <a:srgbClr val="ffffff"/>
              </a:solidFill>
              <a:latin typeface="Arial"/>
            </a:endParaRPr>
          </a:p>
        </p:txBody>
      </p:sp>
      <p:sp>
        <p:nvSpPr>
          <p:cNvPr id="38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although perhaps slowing down may be a blessing in disguise, because You alone knows (all) the consequences.</a:t>
            </a:r>
            <a:endParaRPr b="0" lang="en-US" sz="2800" spc="-1" strike="noStrike">
              <a:latin typeface="Arial"/>
            </a:endParaRPr>
          </a:p>
        </p:txBody>
      </p:sp>
      <p:sp>
        <p:nvSpPr>
          <p:cNvPr id="38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اگر چہ وہ تاخیر کاموں کے نتائج سے متعلق تیرے علم میں میرے لیے بہتری کی حامل ہو </a:t>
            </a:r>
            <a:endParaRPr b="0" lang="en-US" sz="4000" spc="-1" strike="noStrike">
              <a:latin typeface="Arial"/>
            </a:endParaRPr>
          </a:p>
        </p:txBody>
      </p:sp>
      <p:sp>
        <p:nvSpPr>
          <p:cNvPr id="38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अगरचे वो ताखीर कामो के नताएज से मुताअल्लिक तेरे इल्म में मेरे लिए बेहतरी की हामिल हो </a:t>
            </a:r>
            <a:endParaRPr b="0" lang="en-US" sz="2400" spc="-1" strike="noStrike">
              <a:latin typeface="Arial"/>
            </a:endParaRPr>
          </a:p>
        </p:txBody>
      </p:sp>
      <p:sp>
        <p:nvSpPr>
          <p:cNvPr id="38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8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فَلَمْ أَرَ مَوْلَىً كَرِيماً أَصْبَرَ عَلَى عَبْدٍ لَئِيمٍ مِنْكَ عَلَيَّ، </a:t>
            </a:r>
            <a:endParaRPr b="0" lang="en-US" sz="6600" spc="-1" strike="noStrike">
              <a:solidFill>
                <a:srgbClr val="ffffff"/>
              </a:solidFill>
              <a:latin typeface="Arial"/>
            </a:endParaRPr>
          </a:p>
        </p:txBody>
      </p:sp>
      <p:sp>
        <p:nvSpPr>
          <p:cNvPr id="38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I do not know a generous Master who is more accommodating to the dissatisfied servants than You are to me.</a:t>
            </a:r>
            <a:endParaRPr b="0" lang="en-US" sz="2800" spc="-1" strike="noStrike">
              <a:latin typeface="Arial"/>
            </a:endParaRPr>
          </a:p>
        </p:txBody>
      </p:sp>
      <p:sp>
        <p:nvSpPr>
          <p:cNvPr id="38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پس میں نے تیرے سوا کوئی مولا نہیں دیکھا جو میرے جیسے پست بندے پر مہربان و صابر ہو۔</a:t>
            </a:r>
            <a:endParaRPr b="0" lang="en-US" sz="4000" spc="-1" strike="noStrike">
              <a:latin typeface="Arial"/>
            </a:endParaRPr>
          </a:p>
        </p:txBody>
      </p:sp>
      <p:sp>
        <p:nvSpPr>
          <p:cNvPr id="38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बस मै ने तेरे सिवा कोई मौला नहीं देखा जो मेरे जैसे पस्त बन्दे पर मेहरबान और साबिर हो</a:t>
            </a:r>
            <a:r>
              <a:rPr b="1" lang="en-US" sz="2400" spc="-1" strike="noStrike">
                <a:solidFill>
                  <a:srgbClr val="ffff00"/>
                </a:solidFill>
                <a:latin typeface="Arial"/>
              </a:rPr>
              <a:t>,</a:t>
            </a:r>
            <a:endParaRPr b="0" lang="en-US" sz="2400" spc="-1" strike="noStrike">
              <a:latin typeface="Arial"/>
            </a:endParaRPr>
          </a:p>
        </p:txBody>
      </p:sp>
      <p:sp>
        <p:nvSpPr>
          <p:cNvPr id="38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9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يَارَبِّ، إنَّكَ تَدْعُونِي فَأُوَلِّي عَنْكَ،</a:t>
            </a:r>
            <a:endParaRPr b="0" lang="en-US" sz="6600" spc="-1" strike="noStrike">
              <a:solidFill>
                <a:srgbClr val="ffffff"/>
              </a:solidFill>
              <a:latin typeface="Arial"/>
            </a:endParaRPr>
          </a:p>
        </p:txBody>
      </p:sp>
      <p:sp>
        <p:nvSpPr>
          <p:cNvPr id="39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O Lord! You give an invitation but I turn down,</a:t>
            </a:r>
            <a:endParaRPr b="0" lang="en-US" sz="2800" spc="-1" strike="noStrike">
              <a:latin typeface="Arial"/>
            </a:endParaRPr>
          </a:p>
        </p:txBody>
      </p:sp>
      <p:sp>
        <p:nvSpPr>
          <p:cNvPr id="39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اے پروردگار! تو مجھے پکارتا ہے تو میں تجھ سے منہ موڑتا ہوں </a:t>
            </a:r>
            <a:endParaRPr b="0" lang="en-US" sz="4000" spc="-1" strike="noStrike">
              <a:latin typeface="Arial"/>
            </a:endParaRPr>
          </a:p>
        </p:txBody>
      </p:sp>
      <p:sp>
        <p:nvSpPr>
          <p:cNvPr id="39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ffff00"/>
                </a:solidFill>
                <a:latin typeface="Arial"/>
              </a:rPr>
              <a:t> </a:t>
            </a:r>
            <a:r>
              <a:rPr b="1" lang="hi-IN" sz="2400" spc="-1" strike="noStrike">
                <a:solidFill>
                  <a:srgbClr val="ffff00"/>
                </a:solidFill>
                <a:latin typeface="Arial"/>
                <a:cs typeface="Arial"/>
              </a:rPr>
              <a:t>ऐ परवरदिगार </a:t>
            </a:r>
            <a:r>
              <a:rPr b="1" lang="en-US" sz="2400" spc="-1" strike="noStrike">
                <a:solidFill>
                  <a:srgbClr val="ffff00"/>
                </a:solidFill>
                <a:latin typeface="Arial"/>
              </a:rPr>
              <a:t>! </a:t>
            </a:r>
            <a:r>
              <a:rPr b="1" lang="hi-IN" sz="2400" spc="-1" strike="noStrike">
                <a:solidFill>
                  <a:srgbClr val="ffff00"/>
                </a:solidFill>
                <a:latin typeface="Arial"/>
                <a:cs typeface="Arial"/>
              </a:rPr>
              <a:t>तू मुझे पुकारता है तो मै तुझ से मुंह मोड़ता हूँ</a:t>
            </a:r>
            <a:r>
              <a:rPr b="1" lang="en-US" sz="2400" spc="-1" strike="noStrike">
                <a:solidFill>
                  <a:srgbClr val="ffff00"/>
                </a:solidFill>
                <a:latin typeface="Arial"/>
              </a:rPr>
              <a:t>, </a:t>
            </a:r>
            <a:endParaRPr b="0" lang="en-US" sz="2400" spc="-1" strike="noStrike">
              <a:latin typeface="Arial"/>
            </a:endParaRPr>
          </a:p>
        </p:txBody>
      </p:sp>
      <p:sp>
        <p:nvSpPr>
          <p:cNvPr id="39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39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وَتَتَحَبَّبُ إلَيَّ فأَتَبَغَّضُ إلَيْكَ،</a:t>
            </a:r>
            <a:endParaRPr b="0" lang="en-US" sz="6600" spc="-1" strike="noStrike">
              <a:solidFill>
                <a:srgbClr val="ffffff"/>
              </a:solidFill>
              <a:latin typeface="Arial"/>
            </a:endParaRPr>
          </a:p>
        </p:txBody>
      </p:sp>
      <p:sp>
        <p:nvSpPr>
          <p:cNvPr id="39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become familiar with me but I do not care for You,</a:t>
            </a:r>
            <a:endParaRPr b="0" lang="en-US" sz="2800" spc="-1" strike="noStrike">
              <a:latin typeface="Arial"/>
            </a:endParaRPr>
          </a:p>
        </p:txBody>
      </p:sp>
      <p:sp>
        <p:nvSpPr>
          <p:cNvPr id="39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تو مجھ سے محبت کرتا ہے میں تجھ سے خفگی کرتا ہوں </a:t>
            </a:r>
            <a:endParaRPr b="0" lang="en-US" sz="4000" spc="-1" strike="noStrike">
              <a:latin typeface="Arial"/>
            </a:endParaRPr>
          </a:p>
        </p:txBody>
      </p:sp>
      <p:sp>
        <p:nvSpPr>
          <p:cNvPr id="40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 मुझ से मोहब्बत करता है तो मै तुझ से खफगी करता हूँ</a:t>
            </a:r>
            <a:r>
              <a:rPr b="1" lang="en-US" sz="2400" spc="-1" strike="noStrike">
                <a:solidFill>
                  <a:srgbClr val="ffff00"/>
                </a:solidFill>
                <a:latin typeface="Arial"/>
              </a:rPr>
              <a:t>,</a:t>
            </a:r>
            <a:endParaRPr b="0" lang="en-US" sz="2400" spc="-1" strike="noStrike">
              <a:latin typeface="Arial"/>
            </a:endParaRPr>
          </a:p>
        </p:txBody>
      </p:sp>
      <p:sp>
        <p:nvSpPr>
          <p:cNvPr id="40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0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وَتَتَوَدَّدُ إلَيَّ فَلا أَقْبَلُ مِنْكَ</a:t>
            </a:r>
            <a:endParaRPr b="0" lang="en-US" sz="6600" spc="-1" strike="noStrike">
              <a:solidFill>
                <a:srgbClr val="ffffff"/>
              </a:solidFill>
              <a:latin typeface="Arial"/>
            </a:endParaRPr>
          </a:p>
        </p:txBody>
      </p:sp>
      <p:sp>
        <p:nvSpPr>
          <p:cNvPr id="40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show affection to me but I do not correspond to You</a:t>
            </a:r>
            <a:endParaRPr b="0" lang="en-US" sz="2800" spc="-1" strike="noStrike">
              <a:latin typeface="Arial"/>
            </a:endParaRPr>
          </a:p>
        </p:txBody>
      </p:sp>
      <p:sp>
        <p:nvSpPr>
          <p:cNvPr id="40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تو میرے ساتھ الفت کرتا ہے میں بے رخی کرتا ہوں </a:t>
            </a:r>
            <a:endParaRPr b="0" lang="en-US" sz="4000" spc="-1" strike="noStrike">
              <a:latin typeface="Arial"/>
            </a:endParaRPr>
          </a:p>
        </p:txBody>
      </p:sp>
      <p:sp>
        <p:nvSpPr>
          <p:cNvPr id="40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en-US" sz="2400" spc="-1" strike="noStrike">
                <a:solidFill>
                  <a:srgbClr val="ffff00"/>
                </a:solidFill>
                <a:latin typeface="Arial"/>
              </a:rPr>
              <a:t> </a:t>
            </a:r>
            <a:r>
              <a:rPr b="1" lang="hi-IN" sz="2400" spc="-1" strike="noStrike">
                <a:solidFill>
                  <a:srgbClr val="ffff00"/>
                </a:solidFill>
                <a:latin typeface="Arial"/>
                <a:cs typeface="Arial"/>
              </a:rPr>
              <a:t>तू मेरे साथ उल्फत करता है तो मै बेरूखी करता हूँ</a:t>
            </a:r>
            <a:r>
              <a:rPr b="1" lang="en-US" sz="2400" spc="-1" strike="noStrike">
                <a:solidFill>
                  <a:srgbClr val="ffff00"/>
                </a:solidFill>
                <a:latin typeface="Arial"/>
              </a:rPr>
              <a:t>, </a:t>
            </a:r>
            <a:endParaRPr b="0" lang="en-US" sz="2400" spc="-1" strike="noStrike">
              <a:latin typeface="Arial"/>
            </a:endParaRPr>
          </a:p>
        </p:txBody>
      </p:sp>
      <p:sp>
        <p:nvSpPr>
          <p:cNvPr id="40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0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كَأَنَّ لِيَ التَّطَوُّلَ عَلَيْكَ،</a:t>
            </a:r>
            <a:endParaRPr b="0" lang="en-US" sz="6600" spc="-1" strike="noStrike">
              <a:solidFill>
                <a:srgbClr val="ffffff"/>
              </a:solidFill>
              <a:latin typeface="Arial"/>
            </a:endParaRPr>
          </a:p>
        </p:txBody>
      </p:sp>
      <p:sp>
        <p:nvSpPr>
          <p:cNvPr id="41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as if  You are overreaching me! </a:t>
            </a:r>
            <a:endParaRPr b="0" lang="en-US" sz="2800" spc="-1" strike="noStrike">
              <a:latin typeface="Arial"/>
            </a:endParaRPr>
          </a:p>
        </p:txBody>
      </p:sp>
      <p:sp>
        <p:nvSpPr>
          <p:cNvPr id="41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جیسے کہ میرا تجھ پر کوئی احسان رہا ہو </a:t>
            </a:r>
            <a:endParaRPr b="0" lang="en-US" sz="4000" spc="-1" strike="noStrike">
              <a:latin typeface="Arial"/>
            </a:endParaRPr>
          </a:p>
        </p:txBody>
      </p:sp>
      <p:sp>
        <p:nvSpPr>
          <p:cNvPr id="41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जैसे के मेरा तुझ से कोई एहसान रहा हो</a:t>
            </a:r>
            <a:r>
              <a:rPr b="1" lang="en-US" sz="2400" spc="-1" strike="noStrike">
                <a:solidFill>
                  <a:srgbClr val="ffff00"/>
                </a:solidFill>
                <a:latin typeface="Arial"/>
              </a:rPr>
              <a:t>, </a:t>
            </a:r>
            <a:endParaRPr b="0" lang="en-US" sz="2400" spc="-1" strike="noStrike">
              <a:latin typeface="Arial"/>
            </a:endParaRPr>
          </a:p>
        </p:txBody>
      </p:sp>
      <p:sp>
        <p:nvSpPr>
          <p:cNvPr id="41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1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فَلَمْ يَمْنَعْكَ ذلِكَ مِنَ الرَّحْمَةِ لِي وَالإحْسَانِ إلَيَّ،</a:t>
            </a:r>
            <a:endParaRPr b="0" lang="en-US" sz="6600" spc="-1" strike="noStrike">
              <a:solidFill>
                <a:srgbClr val="ffffff"/>
              </a:solidFill>
              <a:latin typeface="Arial"/>
            </a:endParaRPr>
          </a:p>
        </p:txBody>
      </p:sp>
      <p:sp>
        <p:nvSpPr>
          <p:cNvPr id="41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Yet You do not abstain from having mercy upon me and doing favors to me </a:t>
            </a:r>
            <a:endParaRPr b="0" lang="en-US" sz="2800" spc="-1" strike="noStrike">
              <a:latin typeface="Arial"/>
            </a:endParaRPr>
          </a:p>
        </p:txBody>
      </p:sp>
      <p:sp>
        <p:nvSpPr>
          <p:cNvPr id="41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تو بھی میرا یہ طرز عمل تجھے مجھ پر رحمت فرمانے اور مجھ پر اپنی عطا و بخشش کی </a:t>
            </a:r>
            <a:endParaRPr b="0" lang="en-US" sz="4000" spc="-1" strike="noStrike">
              <a:latin typeface="Arial"/>
            </a:endParaRPr>
          </a:p>
        </p:txBody>
      </p:sp>
      <p:sp>
        <p:nvSpPr>
          <p:cNvPr id="41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 भी मेरा यह तर्ज़े अमल तुझे मुझ पर रहमत फरमाने और</a:t>
            </a:r>
            <a:endParaRPr b="0" lang="en-US" sz="2400" spc="-1" strike="noStrike">
              <a:latin typeface="Arial"/>
            </a:endParaRPr>
          </a:p>
        </p:txBody>
      </p:sp>
      <p:sp>
        <p:nvSpPr>
          <p:cNvPr id="41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2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وَالتَّفَضُّلِ عَلَيَّ بِجُودِكَ وَكَرَمِكَ،</a:t>
            </a:r>
            <a:endParaRPr b="0" lang="en-US" sz="6600" spc="-1" strike="noStrike">
              <a:solidFill>
                <a:srgbClr val="ffffff"/>
              </a:solidFill>
              <a:latin typeface="Arial"/>
            </a:endParaRPr>
          </a:p>
        </p:txBody>
      </p:sp>
      <p:sp>
        <p:nvSpPr>
          <p:cNvPr id="42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blessing me out of Your magnanimity and generosity, </a:t>
            </a:r>
            <a:endParaRPr b="0" lang="en-US" sz="2800" spc="-1" strike="noStrike">
              <a:latin typeface="Arial"/>
            </a:endParaRPr>
          </a:p>
        </p:txBody>
      </p:sp>
      <p:sp>
        <p:nvSpPr>
          <p:cNvPr id="42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ساتھ فضل و احسان کرنے سے باز نہیں رکھتا </a:t>
            </a:r>
            <a:endParaRPr b="0" lang="en-US" sz="4000" spc="-1" strike="noStrike">
              <a:latin typeface="Arial"/>
            </a:endParaRPr>
          </a:p>
        </p:txBody>
      </p:sp>
      <p:sp>
        <p:nvSpPr>
          <p:cNvPr id="42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मुझ पर अपनी अता और बख्शीश के साथ फ़ज़ल</a:t>
            </a:r>
            <a:endParaRPr b="0" lang="en-US" sz="2400" spc="-1" strike="noStrike">
              <a:latin typeface="Arial"/>
            </a:endParaRPr>
          </a:p>
        </p:txBody>
      </p:sp>
      <p:sp>
        <p:nvSpPr>
          <p:cNvPr id="42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2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فَارْحَمْ عَبْدَكَ الْجَاهِلَ وَجُدْ عَلَيْهِ بِفَضْلِ إحْسَانِكَ</a:t>
            </a:r>
            <a:endParaRPr b="0" lang="en-US" sz="6600" spc="-1" strike="noStrike">
              <a:solidFill>
                <a:srgbClr val="ffffff"/>
              </a:solidFill>
              <a:latin typeface="Arial"/>
            </a:endParaRPr>
          </a:p>
        </p:txBody>
      </p:sp>
      <p:sp>
        <p:nvSpPr>
          <p:cNvPr id="42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So, (please) have mercy on Your ignorant servant and bestow upon him with the favors of Your beneficence</a:t>
            </a:r>
            <a:endParaRPr b="0" lang="en-US" sz="2800" spc="-1" strike="noStrike">
              <a:latin typeface="Arial"/>
            </a:endParaRPr>
          </a:p>
        </p:txBody>
      </p:sp>
      <p:sp>
        <p:nvSpPr>
          <p:cNvPr id="42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پس اپنے اس نادان بندے پر رحم کر اور اس پر اپنے فضل و احسان سے سخاوت فرما </a:t>
            </a:r>
            <a:endParaRPr b="0" lang="en-US" sz="4000" spc="-1" strike="noStrike">
              <a:latin typeface="Arial"/>
            </a:endParaRPr>
          </a:p>
        </p:txBody>
      </p:sp>
      <p:sp>
        <p:nvSpPr>
          <p:cNvPr id="43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व एहसान से सखावत फर्मा है</a:t>
            </a:r>
            <a:r>
              <a:rPr b="1" lang="en-US" sz="2400" spc="-1" strike="noStrike">
                <a:solidFill>
                  <a:srgbClr val="ffff00"/>
                </a:solidFill>
                <a:latin typeface="Arial"/>
              </a:rPr>
              <a:t>, </a:t>
            </a:r>
            <a:endParaRPr b="0" lang="en-US" sz="2400" spc="-1" strike="noStrike">
              <a:latin typeface="Arial"/>
            </a:endParaRPr>
          </a:p>
        </p:txBody>
      </p:sp>
      <p:sp>
        <p:nvSpPr>
          <p:cNvPr id="43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3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en-US" sz="6600" spc="-1" strike="noStrike">
                <a:solidFill>
                  <a:srgbClr val="ffffff"/>
                </a:solidFill>
                <a:latin typeface="Attari_Quran"/>
              </a:rPr>
              <a:t> إنَّكَ جَوَادٌ كَرِيمٌ.</a:t>
            </a:r>
            <a:endParaRPr b="0" lang="en-US" sz="6600" spc="-1" strike="noStrike">
              <a:solidFill>
                <a:srgbClr val="ffffff"/>
              </a:solidFill>
              <a:latin typeface="Arial"/>
            </a:endParaRPr>
          </a:p>
        </p:txBody>
      </p:sp>
      <p:sp>
        <p:nvSpPr>
          <p:cNvPr id="43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Verily, You are Generous and Kind.</a:t>
            </a:r>
            <a:endParaRPr b="0" lang="en-US" sz="2800" spc="-1" strike="noStrike">
              <a:latin typeface="Arial"/>
            </a:endParaRPr>
          </a:p>
        </p:txBody>
      </p:sp>
      <p:sp>
        <p:nvSpPr>
          <p:cNvPr id="43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بے شک تو بہت دینے والا سخی ہے </a:t>
            </a:r>
            <a:endParaRPr b="0" lang="en-US" sz="4000" spc="-1" strike="noStrike">
              <a:latin typeface="Arial"/>
            </a:endParaRPr>
          </a:p>
        </p:txBody>
      </p:sp>
      <p:sp>
        <p:nvSpPr>
          <p:cNvPr id="43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बेशक तू बहुत देने वाला सख़ी है</a:t>
            </a:r>
            <a:r>
              <a:rPr b="1" lang="en-US" sz="2400" spc="-1" strike="noStrike">
                <a:solidFill>
                  <a:srgbClr val="ffff00"/>
                </a:solidFill>
                <a:latin typeface="Arial"/>
              </a:rPr>
              <a:t>, </a:t>
            </a:r>
            <a:endParaRPr b="0" lang="en-US" sz="2400" spc="-1" strike="noStrike">
              <a:latin typeface="Arial"/>
            </a:endParaRPr>
          </a:p>
        </p:txBody>
      </p:sp>
      <p:sp>
        <p:nvSpPr>
          <p:cNvPr id="43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3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وَأَنْتَ مُسَدِّدٌ لِلصَّوَابِ بِمَنِّكَ،</a:t>
            </a:r>
            <a:endParaRPr b="0" lang="en-US" sz="6600" spc="-1" strike="noStrike">
              <a:solidFill>
                <a:srgbClr val="ffffff"/>
              </a:solidFill>
              <a:latin typeface="Arial"/>
            </a:endParaRPr>
          </a:p>
        </p:txBody>
      </p:sp>
      <p:sp>
        <p:nvSpPr>
          <p:cNvPr id="11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always guide us to the right out of Your favoring upon us.</a:t>
            </a:r>
            <a:endParaRPr b="0" lang="en-US" sz="2800" spc="-1" strike="noStrike">
              <a:latin typeface="Arial"/>
            </a:endParaRPr>
          </a:p>
        </p:txBody>
      </p:sp>
      <p:sp>
        <p:nvSpPr>
          <p:cNvPr id="11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تو اپنے احسان سے راہ راست دکھانے والا ہے </a:t>
            </a:r>
            <a:endParaRPr b="0" lang="en-US" sz="4000" spc="-1" strike="noStrike">
              <a:latin typeface="Arial"/>
            </a:endParaRPr>
          </a:p>
        </p:txBody>
      </p:sp>
      <p:sp>
        <p:nvSpPr>
          <p:cNvPr id="11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तो अपने एहसान से राहे रास्त दिखाने वाला है </a:t>
            </a:r>
            <a:endParaRPr b="0" lang="en-US" sz="2400" spc="-1" strike="noStrike">
              <a:latin typeface="Arial"/>
            </a:endParaRPr>
          </a:p>
        </p:txBody>
      </p:sp>
      <p:sp>
        <p:nvSpPr>
          <p:cNvPr id="11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مَالِكِ الْمُلْكِ، </a:t>
            </a:r>
            <a:endParaRPr b="0" lang="en-US" sz="6600" spc="-1" strike="noStrike">
              <a:solidFill>
                <a:srgbClr val="ffffff"/>
              </a:solidFill>
              <a:latin typeface="Arial"/>
            </a:endParaRPr>
          </a:p>
        </p:txBody>
      </p:sp>
      <p:sp>
        <p:nvSpPr>
          <p:cNvPr id="44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the owner of the sovereignty,</a:t>
            </a:r>
            <a:endParaRPr b="0" lang="en-US" sz="2800" spc="-1" strike="noStrike">
              <a:latin typeface="Arial"/>
            </a:endParaRPr>
          </a:p>
        </p:txBody>
      </p:sp>
      <p:sp>
        <p:nvSpPr>
          <p:cNvPr id="44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حمد ہے اس اللہ کے لیے جو سلطنت کا مالک</a:t>
            </a:r>
            <a:endParaRPr b="0" lang="en-US" sz="4000" spc="-1" strike="noStrike">
              <a:latin typeface="Arial"/>
            </a:endParaRPr>
          </a:p>
        </p:txBody>
      </p:sp>
      <p:sp>
        <p:nvSpPr>
          <p:cNvPr id="44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इस अल्लाह के लिए जो सल्तानानत का मालिक</a:t>
            </a:r>
            <a:r>
              <a:rPr b="1" lang="en-US" sz="2400" spc="-1" strike="noStrike">
                <a:solidFill>
                  <a:srgbClr val="ffff00"/>
                </a:solidFill>
                <a:latin typeface="Arial"/>
              </a:rPr>
              <a:t>, </a:t>
            </a:r>
            <a:endParaRPr b="0" lang="en-US" sz="2400" spc="-1" strike="noStrike">
              <a:latin typeface="Arial"/>
            </a:endParaRPr>
          </a:p>
        </p:txBody>
      </p:sp>
      <p:sp>
        <p:nvSpPr>
          <p:cNvPr id="44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4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مُجْرِي الْفُلْكِ، </a:t>
            </a:r>
            <a:endParaRPr b="0" lang="en-US" sz="6600" spc="-1" strike="noStrike">
              <a:solidFill>
                <a:srgbClr val="ffffff"/>
              </a:solidFill>
              <a:latin typeface="Arial"/>
            </a:endParaRPr>
          </a:p>
        </p:txBody>
      </p:sp>
      <p:sp>
        <p:nvSpPr>
          <p:cNvPr id="44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Who sets the course of skies and the stars,</a:t>
            </a:r>
            <a:endParaRPr b="0" lang="en-US" sz="2800" spc="-1" strike="noStrike">
              <a:latin typeface="Arial"/>
            </a:endParaRPr>
          </a:p>
        </p:txBody>
      </p:sp>
      <p:sp>
        <p:nvSpPr>
          <p:cNvPr id="44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کشتی کو رواں کرنیوالا </a:t>
            </a:r>
            <a:endParaRPr b="0" lang="en-US" sz="4000" spc="-1" strike="noStrike">
              <a:latin typeface="Arial"/>
            </a:endParaRPr>
          </a:p>
        </p:txBody>
      </p:sp>
      <p:sp>
        <p:nvSpPr>
          <p:cNvPr id="44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किश्ती को रवां करने वाला</a:t>
            </a:r>
            <a:r>
              <a:rPr b="1" lang="en-US" sz="2400" spc="-1" strike="noStrike">
                <a:solidFill>
                  <a:srgbClr val="ffff00"/>
                </a:solidFill>
                <a:latin typeface="Arial"/>
              </a:rPr>
              <a:t>, </a:t>
            </a:r>
            <a:endParaRPr b="0" lang="en-US" sz="2400" spc="-1" strike="noStrike">
              <a:latin typeface="Arial"/>
            </a:endParaRPr>
          </a:p>
        </p:txBody>
      </p:sp>
      <p:sp>
        <p:nvSpPr>
          <p:cNvPr id="44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5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مُسَخِّرِ الرِّيَاحِ، </a:t>
            </a:r>
            <a:endParaRPr b="0" lang="en-US" sz="6600" spc="-1" strike="noStrike">
              <a:solidFill>
                <a:srgbClr val="ffffff"/>
              </a:solidFill>
              <a:latin typeface="Arial"/>
            </a:endParaRPr>
          </a:p>
        </p:txBody>
      </p:sp>
      <p:sp>
        <p:nvSpPr>
          <p:cNvPr id="45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Who controls the winds,</a:t>
            </a:r>
            <a:endParaRPr b="0" lang="en-US" sz="2800" spc="-1" strike="noStrike">
              <a:latin typeface="Arial"/>
            </a:endParaRPr>
          </a:p>
        </p:txBody>
      </p:sp>
      <p:sp>
        <p:nvSpPr>
          <p:cNvPr id="45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ہواؤں کو قابو رکھنے والا </a:t>
            </a:r>
            <a:endParaRPr b="0" lang="en-US" sz="4000" spc="-1" strike="noStrike">
              <a:latin typeface="Arial"/>
            </a:endParaRPr>
          </a:p>
        </p:txBody>
      </p:sp>
      <p:sp>
        <p:nvSpPr>
          <p:cNvPr id="45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हवाओं को काबू रखने वाला</a:t>
            </a:r>
            <a:r>
              <a:rPr b="1" lang="en-US" sz="2400" spc="-1" strike="noStrike">
                <a:solidFill>
                  <a:srgbClr val="ffff00"/>
                </a:solidFill>
                <a:latin typeface="Arial"/>
              </a:rPr>
              <a:t>,</a:t>
            </a:r>
            <a:endParaRPr b="0" lang="en-US" sz="2400" spc="-1" strike="noStrike">
              <a:latin typeface="Arial"/>
            </a:endParaRPr>
          </a:p>
        </p:txBody>
      </p:sp>
      <p:sp>
        <p:nvSpPr>
          <p:cNvPr id="45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5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فَالِقِ الإصْبَاحِ، </a:t>
            </a:r>
            <a:endParaRPr b="0" lang="en-US" sz="6600" spc="-1" strike="noStrike">
              <a:solidFill>
                <a:srgbClr val="ffffff"/>
              </a:solidFill>
              <a:latin typeface="Arial"/>
            </a:endParaRPr>
          </a:p>
        </p:txBody>
      </p:sp>
      <p:sp>
        <p:nvSpPr>
          <p:cNvPr id="45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Who causes the day break,</a:t>
            </a:r>
            <a:endParaRPr b="0" lang="en-US" sz="2800" spc="-1" strike="noStrike">
              <a:latin typeface="Arial"/>
            </a:endParaRPr>
          </a:p>
        </p:txBody>
      </p:sp>
      <p:sp>
        <p:nvSpPr>
          <p:cNvPr id="45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صبح کو روشن کرنے والا </a:t>
            </a:r>
            <a:endParaRPr b="0" lang="en-US" sz="4000" spc="-1" strike="noStrike">
              <a:latin typeface="Arial"/>
            </a:endParaRPr>
          </a:p>
        </p:txBody>
      </p:sp>
      <p:sp>
        <p:nvSpPr>
          <p:cNvPr id="46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सुब्ह को रोशन करने वाला </a:t>
            </a:r>
            <a:endParaRPr b="0" lang="en-US" sz="2400" spc="-1" strike="noStrike">
              <a:latin typeface="Arial"/>
            </a:endParaRPr>
          </a:p>
        </p:txBody>
      </p:sp>
      <p:sp>
        <p:nvSpPr>
          <p:cNvPr id="46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6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دَيَّانِ الدِّينِ،</a:t>
            </a:r>
            <a:endParaRPr b="0" lang="en-US" sz="6600" spc="-1" strike="noStrike">
              <a:solidFill>
                <a:srgbClr val="ffffff"/>
              </a:solidFill>
              <a:latin typeface="Arial"/>
            </a:endParaRPr>
          </a:p>
        </p:txBody>
      </p:sp>
      <p:sp>
        <p:nvSpPr>
          <p:cNvPr id="46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Who administers the authority:</a:t>
            </a:r>
            <a:endParaRPr b="0" lang="en-US" sz="2800" spc="-1" strike="noStrike">
              <a:latin typeface="Arial"/>
            </a:endParaRPr>
          </a:p>
        </p:txBody>
      </p:sp>
      <p:sp>
        <p:nvSpPr>
          <p:cNvPr id="46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 رقیامت میں جزا دینے والا </a:t>
            </a:r>
            <a:endParaRPr b="0" lang="en-US" sz="4000" spc="-1" strike="noStrike">
              <a:latin typeface="Arial"/>
            </a:endParaRPr>
          </a:p>
        </p:txBody>
      </p:sp>
      <p:sp>
        <p:nvSpPr>
          <p:cNvPr id="46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कयामत में जज़ा देने वाला </a:t>
            </a:r>
            <a:endParaRPr b="0" lang="en-US" sz="2400" spc="-1" strike="noStrike">
              <a:latin typeface="Arial"/>
            </a:endParaRPr>
          </a:p>
        </p:txBody>
      </p:sp>
      <p:sp>
        <p:nvSpPr>
          <p:cNvPr id="46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6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رَبِّ الْعَالَمِينَ.</a:t>
            </a:r>
            <a:endParaRPr b="0" lang="en-US" sz="6600" spc="-1" strike="noStrike">
              <a:solidFill>
                <a:srgbClr val="ffffff"/>
              </a:solidFill>
              <a:latin typeface="Arial"/>
            </a:endParaRPr>
          </a:p>
        </p:txBody>
      </p:sp>
      <p:sp>
        <p:nvSpPr>
          <p:cNvPr id="47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 Lord of the worlds.</a:t>
            </a:r>
            <a:endParaRPr b="0" lang="en-US" sz="2800" spc="-1" strike="noStrike">
              <a:latin typeface="Arial"/>
            </a:endParaRPr>
          </a:p>
        </p:txBody>
      </p:sp>
      <p:sp>
        <p:nvSpPr>
          <p:cNvPr id="47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جہانوں کا پروردگار ہے</a:t>
            </a:r>
            <a:endParaRPr b="0" lang="en-US" sz="4000" spc="-1" strike="noStrike">
              <a:latin typeface="Arial"/>
            </a:endParaRPr>
          </a:p>
        </p:txBody>
      </p:sp>
      <p:sp>
        <p:nvSpPr>
          <p:cNvPr id="47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जहानों का परवरदिगार है</a:t>
            </a:r>
            <a:r>
              <a:rPr b="1" lang="en-US" sz="2400" spc="-1" strike="noStrike">
                <a:solidFill>
                  <a:srgbClr val="ffff00"/>
                </a:solidFill>
                <a:latin typeface="Arial"/>
              </a:rPr>
              <a:t>,</a:t>
            </a:r>
            <a:endParaRPr b="0" lang="en-US" sz="2400" spc="-1" strike="noStrike">
              <a:latin typeface="Arial"/>
            </a:endParaRPr>
          </a:p>
        </p:txBody>
      </p:sp>
      <p:sp>
        <p:nvSpPr>
          <p:cNvPr id="47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7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عَلَى حِلْمِهِ بَعْدَ عِلْمِهِ،</a:t>
            </a:r>
            <a:endParaRPr b="0" lang="en-US" sz="6600" spc="-1" strike="noStrike">
              <a:solidFill>
                <a:srgbClr val="ffffff"/>
              </a:solidFill>
              <a:latin typeface="Arial"/>
            </a:endParaRPr>
          </a:p>
        </p:txBody>
      </p:sp>
      <p:sp>
        <p:nvSpPr>
          <p:cNvPr id="47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for His indulgence although He has full acquaintance with all things.</a:t>
            </a:r>
            <a:endParaRPr b="0" lang="en-US" sz="2800" spc="-1" strike="noStrike">
              <a:latin typeface="Arial"/>
            </a:endParaRPr>
          </a:p>
        </p:txBody>
      </p:sp>
      <p:sp>
        <p:nvSpPr>
          <p:cNvPr id="47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حمد ہے اللہ کی کہ جانتے ہوئے بھی بردباری سے کام لیتا ہے </a:t>
            </a:r>
            <a:endParaRPr b="0" lang="en-US" sz="4000" spc="-1" strike="noStrike">
              <a:latin typeface="Arial"/>
            </a:endParaRPr>
          </a:p>
        </p:txBody>
      </p:sp>
      <p:sp>
        <p:nvSpPr>
          <p:cNvPr id="47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अल्लाह की के जानते हुए भी बुर्दबारी से काम लेता है</a:t>
            </a:r>
            <a:r>
              <a:rPr b="1" lang="en-US" sz="2400" spc="-1" strike="noStrike">
                <a:solidFill>
                  <a:srgbClr val="ffff00"/>
                </a:solidFill>
                <a:latin typeface="Arial"/>
              </a:rPr>
              <a:t>,</a:t>
            </a:r>
            <a:endParaRPr b="0" lang="en-US" sz="2400" spc="-1" strike="noStrike">
              <a:latin typeface="Arial"/>
            </a:endParaRPr>
          </a:p>
        </p:txBody>
      </p:sp>
      <p:sp>
        <p:nvSpPr>
          <p:cNvPr id="47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8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وَالْحَمْدُ لِلّهِ عَلَى عَفْوِهِ بَعْدَ قُدْرَتِهِ،</a:t>
            </a:r>
            <a:endParaRPr b="0" lang="en-US" sz="6600" spc="-1" strike="noStrike">
              <a:solidFill>
                <a:srgbClr val="ffffff"/>
              </a:solidFill>
              <a:latin typeface="Arial"/>
            </a:endParaRPr>
          </a:p>
        </p:txBody>
      </p:sp>
      <p:sp>
        <p:nvSpPr>
          <p:cNvPr id="48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for His amnesty although He has full power over all things.</a:t>
            </a:r>
            <a:endParaRPr b="0" lang="en-US" sz="2800" spc="-1" strike="noStrike">
              <a:latin typeface="Arial"/>
            </a:endParaRPr>
          </a:p>
        </p:txBody>
      </p:sp>
      <p:sp>
        <p:nvSpPr>
          <p:cNvPr id="48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اورحمد ہے اس اللہ کی جو قوت کے باوجود معاف کرتا ہے </a:t>
            </a:r>
            <a:endParaRPr b="0" lang="en-US" sz="4000" spc="-1" strike="noStrike">
              <a:latin typeface="Arial"/>
            </a:endParaRPr>
          </a:p>
        </p:txBody>
      </p:sp>
      <p:sp>
        <p:nvSpPr>
          <p:cNvPr id="48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हम्द है इस अल्लाह की जो कुव्वत के बा</a:t>
            </a:r>
            <a:r>
              <a:rPr b="1" lang="en-US" sz="2400" spc="-1" strike="noStrike">
                <a:solidFill>
                  <a:srgbClr val="ffff00"/>
                </a:solidFill>
                <a:latin typeface="Arial"/>
              </a:rPr>
              <a:t>-</a:t>
            </a:r>
            <a:r>
              <a:rPr b="1" lang="hi-IN" sz="2400" spc="-1" strike="noStrike">
                <a:solidFill>
                  <a:srgbClr val="ffff00"/>
                </a:solidFill>
                <a:latin typeface="Arial"/>
                <a:cs typeface="Arial"/>
              </a:rPr>
              <a:t>वजूद माफ़ करता है</a:t>
            </a:r>
            <a:r>
              <a:rPr b="1" lang="en-US" sz="2400" spc="-1" strike="noStrike">
                <a:solidFill>
                  <a:srgbClr val="ffff00"/>
                </a:solidFill>
                <a:latin typeface="Arial"/>
              </a:rPr>
              <a:t>, </a:t>
            </a:r>
            <a:endParaRPr b="0" lang="en-US" sz="2400" spc="-1" strike="noStrike">
              <a:latin typeface="Arial"/>
            </a:endParaRPr>
          </a:p>
        </p:txBody>
      </p:sp>
      <p:sp>
        <p:nvSpPr>
          <p:cNvPr id="48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8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وَالْحَمْدُ لِلّهِ عَلَى طُولِ أَنَاتِهِ فِي غَضَبِهِ</a:t>
            </a:r>
            <a:endParaRPr b="0" lang="en-US" sz="6600" spc="-1" strike="noStrike">
              <a:solidFill>
                <a:srgbClr val="ffffff"/>
              </a:solidFill>
              <a:latin typeface="Arial"/>
            </a:endParaRPr>
          </a:p>
        </p:txBody>
      </p:sp>
      <p:sp>
        <p:nvSpPr>
          <p:cNvPr id="48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for the respite that He allows inspite of provocation.</a:t>
            </a:r>
            <a:endParaRPr b="0" lang="en-US" sz="2800" spc="-1" strike="noStrike">
              <a:latin typeface="Arial"/>
            </a:endParaRPr>
          </a:p>
        </p:txBody>
      </p:sp>
      <p:sp>
        <p:nvSpPr>
          <p:cNvPr id="48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حمد ہے اس اللہ کی جو حالت غضب میں بھی بڑا بردبار ہے </a:t>
            </a:r>
            <a:endParaRPr b="0" lang="en-US" sz="4000" spc="-1" strike="noStrike">
              <a:latin typeface="Arial"/>
            </a:endParaRPr>
          </a:p>
        </p:txBody>
      </p:sp>
      <p:sp>
        <p:nvSpPr>
          <p:cNvPr id="49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हम्द है इस अल्लाह की जो हालते गज़ब में भी बड़ा बुर्दबार है</a:t>
            </a:r>
            <a:r>
              <a:rPr b="1" lang="en-US" sz="2400" spc="-1" strike="noStrike">
                <a:solidFill>
                  <a:srgbClr val="ffff00"/>
                </a:solidFill>
                <a:latin typeface="Arial"/>
              </a:rPr>
              <a:t>, </a:t>
            </a:r>
            <a:endParaRPr b="0" lang="en-US" sz="2400" spc="-1" strike="noStrike">
              <a:latin typeface="Arial"/>
            </a:endParaRPr>
          </a:p>
        </p:txBody>
      </p:sp>
      <p:sp>
        <p:nvSpPr>
          <p:cNvPr id="49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9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وَهُوَ قَادِرٌ عَلَى مَا يُرِيدُ.</a:t>
            </a:r>
            <a:endParaRPr b="0" lang="en-US" sz="6600" spc="-1" strike="noStrike">
              <a:solidFill>
                <a:srgbClr val="ffffff"/>
              </a:solidFill>
              <a:latin typeface="Arial"/>
            </a:endParaRPr>
          </a:p>
        </p:txBody>
      </p:sp>
      <p:sp>
        <p:nvSpPr>
          <p:cNvPr id="49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He is able to do whatever He wills.</a:t>
            </a:r>
            <a:endParaRPr b="0" lang="en-US" sz="2800" spc="-1" strike="noStrike">
              <a:latin typeface="Arial"/>
            </a:endParaRPr>
          </a:p>
        </p:txBody>
      </p:sp>
      <p:sp>
        <p:nvSpPr>
          <p:cNvPr id="49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وہ جو چاہے اسے کرگزرنے کی طاقت رکھتا ہے </a:t>
            </a:r>
            <a:endParaRPr b="0" lang="en-US" sz="4000" spc="-1" strike="noStrike">
              <a:latin typeface="Arial"/>
            </a:endParaRPr>
          </a:p>
        </p:txBody>
      </p:sp>
      <p:sp>
        <p:nvSpPr>
          <p:cNvPr id="49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वो जो चाहे इसे कर गुज़रने की ताक़त रखता है</a:t>
            </a:r>
            <a:r>
              <a:rPr b="1" lang="en-US" sz="2400" spc="-1" strike="noStrike">
                <a:solidFill>
                  <a:srgbClr val="ffff00"/>
                </a:solidFill>
                <a:latin typeface="Arial"/>
              </a:rPr>
              <a:t>,</a:t>
            </a:r>
            <a:endParaRPr b="0" lang="en-US" sz="2400" spc="-1" strike="noStrike">
              <a:latin typeface="Arial"/>
            </a:endParaRPr>
          </a:p>
        </p:txBody>
      </p:sp>
      <p:sp>
        <p:nvSpPr>
          <p:cNvPr id="49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49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وَأَيْقَنْتُ أَنَّكَ أَنْتَ أَرْحَمُ الرَّاحِمِينَ فِي مَوْضِعِ الْعَفْوِ وَالرَّحْمَةِ،</a:t>
            </a:r>
            <a:endParaRPr b="0" lang="en-US" sz="6600" spc="-1" strike="noStrike">
              <a:solidFill>
                <a:srgbClr val="ffffff"/>
              </a:solidFill>
              <a:latin typeface="Arial"/>
            </a:endParaRPr>
          </a:p>
        </p:txBody>
      </p:sp>
      <p:sp>
        <p:nvSpPr>
          <p:cNvPr id="12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I am certain that You are the most Merciful of all those who show mercy in situations of pardon and mercy</a:t>
            </a:r>
            <a:endParaRPr b="0" lang="en-US" sz="2800" spc="-1" strike="noStrike">
              <a:latin typeface="Arial"/>
            </a:endParaRPr>
          </a:p>
        </p:txBody>
      </p:sp>
      <p:sp>
        <p:nvSpPr>
          <p:cNvPr id="12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مجھے یقین ہے کہ تو معافی دینے مہربانی کرنے کے مقام پر سب سے بڑھ کر رحم و کرم کرنے والا ہے </a:t>
            </a:r>
            <a:endParaRPr b="0" lang="en-US" sz="4000" spc="-1" strike="noStrike">
              <a:latin typeface="Arial"/>
            </a:endParaRPr>
          </a:p>
        </p:txBody>
      </p:sp>
      <p:sp>
        <p:nvSpPr>
          <p:cNvPr id="12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मुझे यक़ीन है की तो माफ़ी देने</a:t>
            </a:r>
            <a:r>
              <a:rPr b="1" lang="en-US" sz="2400" spc="-1" strike="noStrike">
                <a:solidFill>
                  <a:srgbClr val="ffff00"/>
                </a:solidFill>
                <a:latin typeface="Arial"/>
              </a:rPr>
              <a:t>, </a:t>
            </a:r>
            <a:r>
              <a:rPr b="1" lang="hi-IN" sz="2400" spc="-1" strike="noStrike">
                <a:solidFill>
                  <a:srgbClr val="ffff00"/>
                </a:solidFill>
                <a:latin typeface="Arial"/>
                <a:cs typeface="Arial"/>
              </a:rPr>
              <a:t>मेहरबानी करने के मक़ाम पर सब से बढ़ कर रहम</a:t>
            </a:r>
            <a:r>
              <a:rPr b="1" lang="en-US" sz="2400" spc="-1" strike="noStrike">
                <a:solidFill>
                  <a:srgbClr val="ffff00"/>
                </a:solidFill>
                <a:latin typeface="Arial"/>
              </a:rPr>
              <a:t>-</a:t>
            </a:r>
            <a:r>
              <a:rPr b="1" lang="hi-IN" sz="2400" spc="-1" strike="noStrike">
                <a:solidFill>
                  <a:srgbClr val="ffff00"/>
                </a:solidFill>
                <a:latin typeface="Arial"/>
                <a:cs typeface="Arial"/>
              </a:rPr>
              <a:t>व</a:t>
            </a:r>
            <a:r>
              <a:rPr b="1" lang="en-US" sz="2400" spc="-1" strike="noStrike">
                <a:solidFill>
                  <a:srgbClr val="ffff00"/>
                </a:solidFill>
                <a:latin typeface="Arial"/>
              </a:rPr>
              <a:t>-</a:t>
            </a:r>
            <a:r>
              <a:rPr b="1" lang="hi-IN" sz="2400" spc="-1" strike="noStrike">
                <a:solidFill>
                  <a:srgbClr val="ffff00"/>
                </a:solidFill>
                <a:latin typeface="Arial"/>
                <a:cs typeface="Arial"/>
              </a:rPr>
              <a:t>करम करने वाला है</a:t>
            </a:r>
            <a:endParaRPr b="0" lang="en-US" sz="2400" spc="-1" strike="noStrike">
              <a:latin typeface="Arial"/>
            </a:endParaRPr>
          </a:p>
        </p:txBody>
      </p:sp>
      <p:sp>
        <p:nvSpPr>
          <p:cNvPr id="12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2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خَالِقِ الْخَلْقِ،</a:t>
            </a:r>
            <a:endParaRPr b="0" lang="en-US" sz="6600" spc="-1" strike="noStrike">
              <a:solidFill>
                <a:srgbClr val="ffffff"/>
              </a:solidFill>
              <a:latin typeface="Arial"/>
            </a:endParaRPr>
          </a:p>
        </p:txBody>
      </p:sp>
      <p:sp>
        <p:nvSpPr>
          <p:cNvPr id="50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the Creator of all the created beings,</a:t>
            </a:r>
            <a:endParaRPr b="0" lang="en-US" sz="2800" spc="-1" strike="noStrike">
              <a:latin typeface="Arial"/>
            </a:endParaRPr>
          </a:p>
        </p:txBody>
      </p:sp>
      <p:sp>
        <p:nvSpPr>
          <p:cNvPr id="50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حمد ہے اس اللہ کی جو مخلوق کو پیدا کرنیوالا </a:t>
            </a:r>
            <a:endParaRPr b="0" lang="en-US" sz="4000" spc="-1" strike="noStrike">
              <a:latin typeface="Arial"/>
            </a:endParaRPr>
          </a:p>
        </p:txBody>
      </p:sp>
      <p:sp>
        <p:nvSpPr>
          <p:cNvPr id="50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इस अल्लाह की जो मखलूक को पैदा करने वाला </a:t>
            </a:r>
            <a:endParaRPr b="0" lang="en-US" sz="2400" spc="-1" strike="noStrike">
              <a:latin typeface="Arial"/>
            </a:endParaRPr>
          </a:p>
        </p:txBody>
      </p:sp>
      <p:sp>
        <p:nvSpPr>
          <p:cNvPr id="50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0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بَاسِطِ الرِّزْقِ،</a:t>
            </a:r>
            <a:endParaRPr b="0" lang="en-US" sz="6600" spc="-1" strike="noStrike">
              <a:solidFill>
                <a:srgbClr val="ffffff"/>
              </a:solidFill>
              <a:latin typeface="Arial"/>
            </a:endParaRPr>
          </a:p>
        </p:txBody>
      </p:sp>
      <p:sp>
        <p:nvSpPr>
          <p:cNvPr id="50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Who makes the sustenance freely available,</a:t>
            </a:r>
            <a:endParaRPr b="0" lang="en-US" sz="2800" spc="-1" strike="noStrike">
              <a:latin typeface="Arial"/>
            </a:endParaRPr>
          </a:p>
        </p:txBody>
      </p:sp>
      <p:sp>
        <p:nvSpPr>
          <p:cNvPr id="50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روزی کشادہ کرنیوالا </a:t>
            </a:r>
            <a:endParaRPr b="0" lang="en-US" sz="4000" spc="-1" strike="noStrike">
              <a:latin typeface="Arial"/>
            </a:endParaRPr>
          </a:p>
        </p:txBody>
      </p:sp>
      <p:sp>
        <p:nvSpPr>
          <p:cNvPr id="50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रोज़ी कुशादा करने वाला </a:t>
            </a:r>
            <a:endParaRPr b="0" lang="en-US" sz="2400" spc="-1" strike="noStrike">
              <a:latin typeface="Arial"/>
            </a:endParaRPr>
          </a:p>
        </p:txBody>
      </p:sp>
      <p:sp>
        <p:nvSpPr>
          <p:cNvPr id="50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1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فَالِقِ الإصْبَاحِ، </a:t>
            </a:r>
            <a:endParaRPr b="0" lang="en-US" sz="6600" spc="-1" strike="noStrike">
              <a:solidFill>
                <a:srgbClr val="ffffff"/>
              </a:solidFill>
              <a:latin typeface="Arial"/>
            </a:endParaRPr>
          </a:p>
        </p:txBody>
      </p:sp>
      <p:sp>
        <p:nvSpPr>
          <p:cNvPr id="51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Who starts the day,</a:t>
            </a:r>
            <a:endParaRPr b="0" lang="en-US" sz="2800" spc="-1" strike="noStrike">
              <a:latin typeface="Arial"/>
            </a:endParaRPr>
          </a:p>
        </p:txBody>
      </p:sp>
      <p:sp>
        <p:nvSpPr>
          <p:cNvPr id="51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صبح کو روشنی بخشنے والا </a:t>
            </a:r>
            <a:endParaRPr b="0" lang="en-US" sz="4000" spc="-1" strike="noStrike">
              <a:latin typeface="Arial"/>
            </a:endParaRPr>
          </a:p>
        </p:txBody>
      </p:sp>
      <p:sp>
        <p:nvSpPr>
          <p:cNvPr id="51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सुबह को रौशनी बख्शने वाला </a:t>
            </a:r>
            <a:endParaRPr b="0" lang="en-US" sz="2400" spc="-1" strike="noStrike">
              <a:latin typeface="Arial"/>
            </a:endParaRPr>
          </a:p>
        </p:txBody>
      </p:sp>
      <p:sp>
        <p:nvSpPr>
          <p:cNvPr id="51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1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ذِي الْجَلالِ وَالإكْرَامِ وَالْفَضْلِ وَالإنْعَامِ</a:t>
            </a:r>
            <a:endParaRPr b="0" lang="en-US" sz="6600" spc="-1" strike="noStrike">
              <a:solidFill>
                <a:srgbClr val="ffffff"/>
              </a:solidFill>
              <a:latin typeface="Arial"/>
            </a:endParaRPr>
          </a:p>
        </p:txBody>
      </p:sp>
      <p:sp>
        <p:nvSpPr>
          <p:cNvPr id="51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Who is the Owner of glory, might, favours, and bounties,</a:t>
            </a:r>
            <a:endParaRPr b="0" lang="en-US" sz="2800" spc="-1" strike="noStrike">
              <a:latin typeface="Arial"/>
            </a:endParaRPr>
          </a:p>
        </p:txBody>
      </p:sp>
      <p:sp>
        <p:nvSpPr>
          <p:cNvPr id="51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صاحب جلالت و کرم اور فضل و نعمت کا مالک ہے </a:t>
            </a:r>
            <a:endParaRPr b="0" lang="en-US" sz="4000" spc="-1" strike="noStrike">
              <a:latin typeface="Arial"/>
            </a:endParaRPr>
          </a:p>
        </p:txBody>
      </p:sp>
      <p:sp>
        <p:nvSpPr>
          <p:cNvPr id="52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सा</a:t>
            </a:r>
            <a:r>
              <a:rPr b="1" lang="en-US" sz="2400" spc="-1" strike="noStrike">
                <a:solidFill>
                  <a:srgbClr val="ffff00"/>
                </a:solidFill>
                <a:latin typeface="Arial"/>
              </a:rPr>
              <a:t>'</a:t>
            </a:r>
            <a:r>
              <a:rPr b="1" lang="hi-IN" sz="2400" spc="-1" strike="noStrike">
                <a:solidFill>
                  <a:srgbClr val="ffff00"/>
                </a:solidFill>
                <a:latin typeface="Arial"/>
                <a:cs typeface="Arial"/>
              </a:rPr>
              <a:t>हबे जलालत</a:t>
            </a:r>
            <a:r>
              <a:rPr b="1" lang="en-US" sz="2400" spc="-1" strike="noStrike">
                <a:solidFill>
                  <a:srgbClr val="ffff00"/>
                </a:solidFill>
                <a:latin typeface="Arial"/>
              </a:rPr>
              <a:t>-</a:t>
            </a:r>
            <a:r>
              <a:rPr b="1" lang="hi-IN" sz="2400" spc="-1" strike="noStrike">
                <a:solidFill>
                  <a:srgbClr val="ffff00"/>
                </a:solidFill>
                <a:latin typeface="Arial"/>
                <a:cs typeface="Arial"/>
              </a:rPr>
              <a:t>व</a:t>
            </a:r>
            <a:r>
              <a:rPr b="1" lang="en-US" sz="2400" spc="-1" strike="noStrike">
                <a:solidFill>
                  <a:srgbClr val="ffff00"/>
                </a:solidFill>
                <a:latin typeface="Arial"/>
              </a:rPr>
              <a:t>-</a:t>
            </a:r>
            <a:r>
              <a:rPr b="1" lang="hi-IN" sz="2400" spc="-1" strike="noStrike">
                <a:solidFill>
                  <a:srgbClr val="ffff00"/>
                </a:solidFill>
                <a:latin typeface="Arial"/>
                <a:cs typeface="Arial"/>
              </a:rPr>
              <a:t>करम और फ़ज़ल</a:t>
            </a:r>
            <a:r>
              <a:rPr b="1" lang="en-US" sz="2400" spc="-1" strike="noStrike">
                <a:solidFill>
                  <a:srgbClr val="ffff00"/>
                </a:solidFill>
                <a:latin typeface="Arial"/>
              </a:rPr>
              <a:t>-</a:t>
            </a:r>
            <a:r>
              <a:rPr b="1" lang="hi-IN" sz="2400" spc="-1" strike="noStrike">
                <a:solidFill>
                  <a:srgbClr val="ffff00"/>
                </a:solidFill>
                <a:latin typeface="Arial"/>
                <a:cs typeface="Arial"/>
              </a:rPr>
              <a:t>व</a:t>
            </a:r>
            <a:r>
              <a:rPr b="1" lang="en-US" sz="2400" spc="-1" strike="noStrike">
                <a:solidFill>
                  <a:srgbClr val="ffff00"/>
                </a:solidFill>
                <a:latin typeface="Arial"/>
              </a:rPr>
              <a:t>-</a:t>
            </a:r>
            <a:r>
              <a:rPr b="1" lang="hi-IN" sz="2400" spc="-1" strike="noStrike">
                <a:solidFill>
                  <a:srgbClr val="ffff00"/>
                </a:solidFill>
                <a:latin typeface="Arial"/>
                <a:cs typeface="Arial"/>
              </a:rPr>
              <a:t>नेमत का मालिक है </a:t>
            </a:r>
            <a:endParaRPr b="0" lang="en-US" sz="2400" spc="-1" strike="noStrike">
              <a:latin typeface="Arial"/>
            </a:endParaRPr>
          </a:p>
        </p:txBody>
      </p:sp>
      <p:sp>
        <p:nvSpPr>
          <p:cNvPr id="52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2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الَّذِي بَعُدَ فَلا يُرَى،</a:t>
            </a:r>
            <a:endParaRPr b="0" lang="en-US" sz="6600" spc="-1" strike="noStrike">
              <a:solidFill>
                <a:srgbClr val="ffffff"/>
              </a:solidFill>
              <a:latin typeface="Arial"/>
            </a:endParaRPr>
          </a:p>
        </p:txBody>
      </p:sp>
      <p:sp>
        <p:nvSpPr>
          <p:cNvPr id="52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Who is so far away that none can ever see Him,</a:t>
            </a:r>
            <a:endParaRPr b="0" lang="en-US" sz="2800" spc="-1" strike="noStrike">
              <a:latin typeface="Arial"/>
            </a:endParaRPr>
          </a:p>
        </p:txBody>
      </p:sp>
      <p:sp>
        <p:nvSpPr>
          <p:cNvPr id="52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جو ایسا دور ہے کہ نظر نہیں آ تا </a:t>
            </a:r>
            <a:endParaRPr b="0" lang="en-US" sz="4000" spc="-1" strike="noStrike">
              <a:latin typeface="Arial"/>
            </a:endParaRPr>
          </a:p>
        </p:txBody>
      </p:sp>
      <p:sp>
        <p:nvSpPr>
          <p:cNvPr id="52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जो ऐसा दूर है के नज़र नहीं आता </a:t>
            </a:r>
            <a:endParaRPr b="0" lang="en-US" sz="2400" spc="-1" strike="noStrike">
              <a:latin typeface="Arial"/>
            </a:endParaRPr>
          </a:p>
        </p:txBody>
      </p:sp>
      <p:sp>
        <p:nvSpPr>
          <p:cNvPr id="52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2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وَقَرُبَ فَشَهِدَ النَّجْوَى، </a:t>
            </a:r>
            <a:endParaRPr b="0" lang="en-US" sz="6600" spc="-1" strike="noStrike">
              <a:solidFill>
                <a:srgbClr val="ffffff"/>
              </a:solidFill>
              <a:latin typeface="Arial"/>
            </a:endParaRPr>
          </a:p>
        </p:txBody>
      </p:sp>
      <p:sp>
        <p:nvSpPr>
          <p:cNvPr id="53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in the same time, He is so near that He is fully aware of even the whispering secrets. </a:t>
            </a:r>
            <a:endParaRPr b="0" lang="en-US" sz="2800" spc="-1" strike="noStrike">
              <a:latin typeface="Arial"/>
            </a:endParaRPr>
          </a:p>
        </p:txBody>
      </p:sp>
      <p:sp>
        <p:nvSpPr>
          <p:cNvPr id="53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اتنا قریب ہے کہ سرگوشی کو بھی جانتا ہے </a:t>
            </a:r>
            <a:endParaRPr b="0" lang="en-US" sz="4000" spc="-1" strike="noStrike">
              <a:latin typeface="Arial"/>
            </a:endParaRPr>
          </a:p>
        </p:txBody>
      </p:sp>
      <p:sp>
        <p:nvSpPr>
          <p:cNvPr id="53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इतना क़रीब है के सरगोशी को भी जानता है</a:t>
            </a:r>
            <a:r>
              <a:rPr b="1" lang="en-US" sz="2400" spc="-1" strike="noStrike">
                <a:solidFill>
                  <a:srgbClr val="ffff00"/>
                </a:solidFill>
                <a:latin typeface="Arial"/>
              </a:rPr>
              <a:t>, </a:t>
            </a:r>
            <a:endParaRPr b="0" lang="en-US" sz="2400" spc="-1" strike="noStrike">
              <a:latin typeface="Arial"/>
            </a:endParaRPr>
          </a:p>
        </p:txBody>
      </p:sp>
      <p:sp>
        <p:nvSpPr>
          <p:cNvPr id="53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3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تَبَارَكَ وَتَعَالَى.</a:t>
            </a:r>
            <a:endParaRPr b="0" lang="en-US" sz="6600" spc="-1" strike="noStrike">
              <a:solidFill>
                <a:srgbClr val="ffffff"/>
              </a:solidFill>
              <a:latin typeface="Arial"/>
            </a:endParaRPr>
          </a:p>
        </p:txBody>
      </p:sp>
      <p:sp>
        <p:nvSpPr>
          <p:cNvPr id="53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Blessed and Exalted be He.</a:t>
            </a:r>
            <a:endParaRPr b="0" lang="en-US" sz="2800" spc="-1" strike="noStrike">
              <a:latin typeface="Arial"/>
            </a:endParaRPr>
          </a:p>
        </p:txBody>
      </p:sp>
      <p:sp>
        <p:nvSpPr>
          <p:cNvPr id="53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وہ مبارک اور برتر ہے </a:t>
            </a:r>
            <a:endParaRPr b="0" lang="en-US" sz="4000" spc="-1" strike="noStrike">
              <a:latin typeface="Arial"/>
            </a:endParaRPr>
          </a:p>
        </p:txBody>
      </p:sp>
      <p:sp>
        <p:nvSpPr>
          <p:cNvPr id="53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वो मुबारक और बरतर है</a:t>
            </a:r>
            <a:r>
              <a:rPr b="1" lang="en-US" sz="2400" spc="-1" strike="noStrike">
                <a:solidFill>
                  <a:srgbClr val="ffff00"/>
                </a:solidFill>
                <a:latin typeface="Arial"/>
              </a:rPr>
              <a:t>, </a:t>
            </a:r>
            <a:endParaRPr b="0" lang="en-US" sz="2400" spc="-1" strike="noStrike">
              <a:latin typeface="Arial"/>
            </a:endParaRPr>
          </a:p>
        </p:txBody>
      </p:sp>
      <p:sp>
        <p:nvSpPr>
          <p:cNvPr id="53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4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الَّذِي لَيْسَ لَهُ مُنَازِعٌ يُعَادِلُهُ،</a:t>
            </a:r>
            <a:endParaRPr b="0" lang="en-US" sz="6600" spc="-1" strike="noStrike">
              <a:solidFill>
                <a:srgbClr val="ffffff"/>
              </a:solidFill>
              <a:latin typeface="Arial"/>
            </a:endParaRPr>
          </a:p>
        </p:txBody>
      </p:sp>
      <p:sp>
        <p:nvSpPr>
          <p:cNvPr id="54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Who has no equal to challenge Him,</a:t>
            </a:r>
            <a:endParaRPr b="0" lang="en-US" sz="2800" spc="-1" strike="noStrike">
              <a:latin typeface="Arial"/>
            </a:endParaRPr>
          </a:p>
        </p:txBody>
      </p:sp>
      <p:sp>
        <p:nvSpPr>
          <p:cNvPr id="54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حمد ہے اس الله کی جس کا ہمسر نہیں جو جو اس سے جھگڑا کرے </a:t>
            </a:r>
            <a:endParaRPr b="0" lang="en-US" sz="4000" spc="-1" strike="noStrike">
              <a:latin typeface="Arial"/>
            </a:endParaRPr>
          </a:p>
        </p:txBody>
      </p:sp>
      <p:sp>
        <p:nvSpPr>
          <p:cNvPr id="54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इस अल्लाह की जिस का हंसर नहीं</a:t>
            </a:r>
            <a:r>
              <a:rPr b="1" lang="en-US" sz="2400" spc="-1" strike="noStrike">
                <a:solidFill>
                  <a:srgbClr val="ffff00"/>
                </a:solidFill>
                <a:latin typeface="Arial"/>
              </a:rPr>
              <a:t>, </a:t>
            </a:r>
            <a:r>
              <a:rPr b="1" lang="hi-IN" sz="2400" spc="-1" strike="noStrike">
                <a:solidFill>
                  <a:srgbClr val="ffff00"/>
                </a:solidFill>
                <a:latin typeface="Arial"/>
                <a:cs typeface="Arial"/>
              </a:rPr>
              <a:t>जो जो इस से झगड़ा करे</a:t>
            </a:r>
            <a:r>
              <a:rPr b="1" lang="en-US" sz="2400" spc="-1" strike="noStrike">
                <a:solidFill>
                  <a:srgbClr val="ffff00"/>
                </a:solidFill>
                <a:latin typeface="Arial"/>
              </a:rPr>
              <a:t>, </a:t>
            </a:r>
            <a:endParaRPr b="0" lang="en-US" sz="2400" spc="-1" strike="noStrike">
              <a:latin typeface="Arial"/>
            </a:endParaRPr>
          </a:p>
        </p:txBody>
      </p:sp>
      <p:sp>
        <p:nvSpPr>
          <p:cNvPr id="54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4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وَلا شَبِيهٌ يُشَاكِلُهُ،</a:t>
            </a:r>
            <a:endParaRPr b="0" lang="en-US" sz="6600" spc="-1" strike="noStrike">
              <a:solidFill>
                <a:srgbClr val="ffffff"/>
              </a:solidFill>
              <a:latin typeface="Arial"/>
            </a:endParaRPr>
          </a:p>
        </p:txBody>
      </p:sp>
      <p:sp>
        <p:nvSpPr>
          <p:cNvPr id="54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nor is there an image comparable to Him,</a:t>
            </a:r>
            <a:endParaRPr b="0" lang="en-US" sz="2800" spc="-1" strike="noStrike">
              <a:latin typeface="Arial"/>
            </a:endParaRPr>
          </a:p>
        </p:txBody>
      </p:sp>
      <p:sp>
        <p:nvSpPr>
          <p:cNvPr id="54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نہ کوئی اس جیسا ہے کہ اس کاہمشکل ہو </a:t>
            </a:r>
            <a:endParaRPr b="0" lang="en-US" sz="4000" spc="-1" strike="noStrike">
              <a:latin typeface="Arial"/>
            </a:endParaRPr>
          </a:p>
        </p:txBody>
      </p:sp>
      <p:sp>
        <p:nvSpPr>
          <p:cNvPr id="55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न कोई इस जैसा है के इस का कोई हमशक्ल हो</a:t>
            </a:r>
            <a:r>
              <a:rPr b="1" lang="en-US" sz="2400" spc="-1" strike="noStrike">
                <a:solidFill>
                  <a:srgbClr val="ffff00"/>
                </a:solidFill>
                <a:latin typeface="Arial"/>
              </a:rPr>
              <a:t>,</a:t>
            </a:r>
            <a:endParaRPr b="0" lang="en-US" sz="2400" spc="-1" strike="noStrike">
              <a:latin typeface="Arial"/>
            </a:endParaRPr>
          </a:p>
        </p:txBody>
      </p:sp>
      <p:sp>
        <p:nvSpPr>
          <p:cNvPr id="55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5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وَلا ظَهِيرٌ يُعَاضِدُهُ،</a:t>
            </a:r>
            <a:endParaRPr b="0" lang="en-US" sz="6600" spc="-1" strike="noStrike">
              <a:solidFill>
                <a:srgbClr val="ffffff"/>
              </a:solidFill>
              <a:latin typeface="Arial"/>
            </a:endParaRPr>
          </a:p>
        </p:txBody>
      </p:sp>
      <p:sp>
        <p:nvSpPr>
          <p:cNvPr id="55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nor is there a helper to assist Him.</a:t>
            </a:r>
            <a:endParaRPr b="0" lang="en-US" sz="2800" spc="-1" strike="noStrike">
              <a:latin typeface="Arial"/>
            </a:endParaRPr>
          </a:p>
        </p:txBody>
      </p:sp>
      <p:sp>
        <p:nvSpPr>
          <p:cNvPr id="55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نہ کوئی اس کا مددگار و ہمکار ہے </a:t>
            </a:r>
            <a:endParaRPr b="0" lang="en-US" sz="4000" spc="-1" strike="noStrike">
              <a:latin typeface="Arial"/>
            </a:endParaRPr>
          </a:p>
        </p:txBody>
      </p:sp>
      <p:sp>
        <p:nvSpPr>
          <p:cNvPr id="55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न कोई इस का मददगार</a:t>
            </a:r>
            <a:r>
              <a:rPr b="1" lang="en-US" sz="2400" spc="-1" strike="noStrike">
                <a:solidFill>
                  <a:srgbClr val="ffff00"/>
                </a:solidFill>
                <a:latin typeface="Arial"/>
              </a:rPr>
              <a:t>-</a:t>
            </a:r>
            <a:r>
              <a:rPr b="1" lang="hi-IN" sz="2400" spc="-1" strike="noStrike">
                <a:solidFill>
                  <a:srgbClr val="ffff00"/>
                </a:solidFill>
                <a:latin typeface="Arial"/>
                <a:cs typeface="Arial"/>
              </a:rPr>
              <a:t>व</a:t>
            </a:r>
            <a:r>
              <a:rPr b="1" lang="en-US" sz="2400" spc="-1" strike="noStrike">
                <a:solidFill>
                  <a:srgbClr val="ffff00"/>
                </a:solidFill>
                <a:latin typeface="Arial"/>
              </a:rPr>
              <a:t>-</a:t>
            </a:r>
            <a:r>
              <a:rPr b="1" lang="hi-IN" sz="2400" spc="-1" strike="noStrike">
                <a:solidFill>
                  <a:srgbClr val="ffff00"/>
                </a:solidFill>
                <a:latin typeface="Arial"/>
                <a:cs typeface="Arial"/>
              </a:rPr>
              <a:t>हम्कार है</a:t>
            </a:r>
            <a:r>
              <a:rPr b="1" lang="en-US" sz="2400" spc="-1" strike="noStrike">
                <a:solidFill>
                  <a:srgbClr val="ffff00"/>
                </a:solidFill>
                <a:latin typeface="Arial"/>
              </a:rPr>
              <a:t>, </a:t>
            </a:r>
            <a:endParaRPr b="0" lang="en-US" sz="2400" spc="-1" strike="noStrike">
              <a:latin typeface="Arial"/>
            </a:endParaRPr>
          </a:p>
        </p:txBody>
      </p:sp>
      <p:sp>
        <p:nvSpPr>
          <p:cNvPr id="55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5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وَأَشَدُّ الْمُعَاقِبِينَ فِي مَوْضِعِ النَّكَالِ وَالنِّقِمَةِ،</a:t>
            </a:r>
            <a:endParaRPr b="0" lang="en-US" sz="6600" spc="-1" strike="noStrike">
              <a:solidFill>
                <a:srgbClr val="ffffff"/>
              </a:solidFill>
              <a:latin typeface="Arial"/>
            </a:endParaRPr>
          </a:p>
        </p:txBody>
      </p:sp>
      <p:sp>
        <p:nvSpPr>
          <p:cNvPr id="12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But You are the very exacting in situations of giving exemplary punishment and chastisement (to the wrongdoers),</a:t>
            </a:r>
            <a:endParaRPr b="0" lang="en-US" sz="2800" spc="-1" strike="noStrike">
              <a:latin typeface="Arial"/>
            </a:endParaRPr>
          </a:p>
        </p:txBody>
      </p:sp>
      <p:sp>
        <p:nvSpPr>
          <p:cNvPr id="12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شکنجہ و عذاب کے موقع پر سب سے سخت عذاب دینے والا ہے </a:t>
            </a:r>
            <a:endParaRPr b="0" lang="en-US" sz="4000" spc="-1" strike="noStrike">
              <a:latin typeface="Arial"/>
            </a:endParaRPr>
          </a:p>
        </p:txBody>
      </p:sp>
      <p:sp>
        <p:nvSpPr>
          <p:cNvPr id="13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शिकंजा और अज़ाब के मौक़े पर सब से सख्त अज़ाब देने वाला है</a:t>
            </a:r>
            <a:r>
              <a:rPr b="1" lang="en-US" sz="2400" spc="-1" strike="noStrike">
                <a:solidFill>
                  <a:srgbClr val="ffff00"/>
                </a:solidFill>
                <a:latin typeface="Arial"/>
              </a:rPr>
              <a:t>, </a:t>
            </a:r>
            <a:endParaRPr b="0" lang="en-US" sz="2400" spc="-1" strike="noStrike">
              <a:latin typeface="Arial"/>
            </a:endParaRPr>
          </a:p>
        </p:txBody>
      </p:sp>
      <p:sp>
        <p:nvSpPr>
          <p:cNvPr id="13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قَهَرَ بِعِزَّتِهِ الأَعِزَّاءَ،</a:t>
            </a:r>
            <a:endParaRPr b="0" lang="en-US" sz="6600" spc="-1" strike="noStrike">
              <a:solidFill>
                <a:srgbClr val="ffffff"/>
              </a:solidFill>
              <a:latin typeface="Arial"/>
            </a:endParaRPr>
          </a:p>
        </p:txBody>
      </p:sp>
      <p:sp>
        <p:nvSpPr>
          <p:cNvPr id="56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He tames the powerful by (His) force,</a:t>
            </a:r>
            <a:endParaRPr b="0" lang="en-US" sz="2800" spc="-1" strike="noStrike">
              <a:latin typeface="Arial"/>
            </a:endParaRPr>
          </a:p>
        </p:txBody>
      </p:sp>
      <p:sp>
        <p:nvSpPr>
          <p:cNvPr id="56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وہ اپنی عزت میں سب عزت والوں پر غالب ہے </a:t>
            </a:r>
            <a:endParaRPr b="0" lang="en-US" sz="4000" spc="-1" strike="noStrike">
              <a:latin typeface="Arial"/>
            </a:endParaRPr>
          </a:p>
        </p:txBody>
      </p:sp>
      <p:sp>
        <p:nvSpPr>
          <p:cNvPr id="56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वो अपनी इज्ज़त में सब इज्ज़त वालों पर ग़ालिब है</a:t>
            </a:r>
            <a:r>
              <a:rPr b="1" lang="en-US" sz="2400" spc="-1" strike="noStrike">
                <a:solidFill>
                  <a:srgbClr val="ffff00"/>
                </a:solidFill>
                <a:latin typeface="Arial"/>
              </a:rPr>
              <a:t>, </a:t>
            </a:r>
            <a:endParaRPr b="0" lang="en-US" sz="2400" spc="-1" strike="noStrike">
              <a:latin typeface="Arial"/>
            </a:endParaRPr>
          </a:p>
        </p:txBody>
      </p:sp>
      <p:sp>
        <p:nvSpPr>
          <p:cNvPr id="56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6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وَتَوَاضَعَ لِعَظَمَتِهِ الْعُظَمَاءُ،</a:t>
            </a:r>
            <a:endParaRPr b="0" lang="en-US" sz="6600" spc="-1" strike="noStrike">
              <a:solidFill>
                <a:srgbClr val="ffffff"/>
              </a:solidFill>
              <a:latin typeface="Arial"/>
            </a:endParaRPr>
          </a:p>
        </p:txBody>
      </p:sp>
      <p:sp>
        <p:nvSpPr>
          <p:cNvPr id="56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disgraced are the great ones before His Greatness,</a:t>
            </a:r>
            <a:endParaRPr b="0" lang="en-US" sz="2800" spc="-1" strike="noStrike">
              <a:latin typeface="Arial"/>
            </a:endParaRPr>
          </a:p>
        </p:txBody>
      </p:sp>
      <p:sp>
        <p:nvSpPr>
          <p:cNvPr id="56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سبھی عظمت والے اس کی عظمت کے آگے جھکتے ہیں </a:t>
            </a:r>
            <a:endParaRPr b="0" lang="en-US" sz="4000" spc="-1" strike="noStrike">
              <a:latin typeface="Arial"/>
            </a:endParaRPr>
          </a:p>
        </p:txBody>
      </p:sp>
      <p:sp>
        <p:nvSpPr>
          <p:cNvPr id="56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सभी अज़मत वाले इस की अज़मत के आगे झुकते है</a:t>
            </a:r>
            <a:r>
              <a:rPr b="1" lang="en-US" sz="2400" spc="-1" strike="noStrike">
                <a:solidFill>
                  <a:srgbClr val="ffff00"/>
                </a:solidFill>
                <a:latin typeface="Arial"/>
              </a:rPr>
              <a:t>, </a:t>
            </a:r>
            <a:endParaRPr b="0" lang="en-US" sz="2400" spc="-1" strike="noStrike">
              <a:latin typeface="Arial"/>
            </a:endParaRPr>
          </a:p>
        </p:txBody>
      </p:sp>
      <p:sp>
        <p:nvSpPr>
          <p:cNvPr id="56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7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فَبَلَغَ بِقُدْرَتِهِ مَا يَشَاءُ.</a:t>
            </a:r>
            <a:endParaRPr b="0" lang="en-US" sz="6600" spc="-1" strike="noStrike">
              <a:solidFill>
                <a:srgbClr val="ffffff"/>
              </a:solidFill>
              <a:latin typeface="Arial"/>
            </a:endParaRPr>
          </a:p>
        </p:txBody>
      </p:sp>
      <p:sp>
        <p:nvSpPr>
          <p:cNvPr id="57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so He, through His power, fulfills that which He wills.</a:t>
            </a:r>
            <a:endParaRPr b="0" lang="en-US" sz="2800" spc="-1" strike="noStrike">
              <a:latin typeface="Arial"/>
            </a:endParaRPr>
          </a:p>
        </p:txBody>
      </p:sp>
      <p:sp>
        <p:nvSpPr>
          <p:cNvPr id="57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وہ جو چاہے اس پر قادر ہے </a:t>
            </a:r>
            <a:endParaRPr b="0" lang="en-US" sz="4000" spc="-1" strike="noStrike">
              <a:latin typeface="Arial"/>
            </a:endParaRPr>
          </a:p>
        </p:txBody>
      </p:sp>
      <p:sp>
        <p:nvSpPr>
          <p:cNvPr id="57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वो जो चाहे इस पर कादिर है</a:t>
            </a:r>
            <a:r>
              <a:rPr b="1" lang="en-US" sz="2400" spc="-1" strike="noStrike">
                <a:solidFill>
                  <a:srgbClr val="ffff00"/>
                </a:solidFill>
                <a:latin typeface="Arial"/>
              </a:rPr>
              <a:t>, </a:t>
            </a:r>
            <a:endParaRPr b="0" lang="en-US" sz="2400" spc="-1" strike="noStrike">
              <a:latin typeface="Arial"/>
            </a:endParaRPr>
          </a:p>
        </p:txBody>
      </p:sp>
      <p:sp>
        <p:nvSpPr>
          <p:cNvPr id="57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7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الَّذِي يُجِيبُنِي حِينَ أُنَادِيهِ،</a:t>
            </a:r>
            <a:endParaRPr b="0" lang="en-US" sz="6600" spc="-1" strike="noStrike">
              <a:solidFill>
                <a:srgbClr val="ffffff"/>
              </a:solidFill>
              <a:latin typeface="Arial"/>
            </a:endParaRPr>
          </a:p>
        </p:txBody>
      </p:sp>
      <p:sp>
        <p:nvSpPr>
          <p:cNvPr id="57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Who gives answer to me whenever I call Him;</a:t>
            </a:r>
            <a:endParaRPr b="0" lang="en-US" sz="2800" spc="-1" strike="noStrike">
              <a:latin typeface="Arial"/>
            </a:endParaRPr>
          </a:p>
        </p:txBody>
      </p:sp>
      <p:sp>
        <p:nvSpPr>
          <p:cNvPr id="57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حمد ہے اللہ کی جسے پکارتا ہوں تو وہ جواب دیتا ہے </a:t>
            </a:r>
            <a:endParaRPr b="0" lang="en-US" sz="4000" spc="-1" strike="noStrike">
              <a:latin typeface="Arial"/>
            </a:endParaRPr>
          </a:p>
        </p:txBody>
      </p:sp>
      <p:sp>
        <p:nvSpPr>
          <p:cNvPr id="58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अल्लाह की जिसे पुकारता हूँ तो वो जवाब देता है </a:t>
            </a:r>
            <a:endParaRPr b="0" lang="en-US" sz="2400" spc="-1" strike="noStrike">
              <a:latin typeface="Arial"/>
            </a:endParaRPr>
          </a:p>
        </p:txBody>
      </p:sp>
      <p:sp>
        <p:nvSpPr>
          <p:cNvPr id="58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8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وَيَسْتُرُ عَلَيَّ كُلَّ عَوْرَةٍ وَأَنَا أَعْصِيهِ،</a:t>
            </a:r>
            <a:endParaRPr b="0" lang="en-US" sz="6600" spc="-1" strike="noStrike">
              <a:solidFill>
                <a:srgbClr val="ffffff"/>
              </a:solidFill>
              <a:latin typeface="Arial"/>
            </a:endParaRPr>
          </a:p>
        </p:txBody>
      </p:sp>
      <p:sp>
        <p:nvSpPr>
          <p:cNvPr id="58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He covers up my shortcomings, yet I disobey Him;</a:t>
            </a:r>
            <a:endParaRPr b="0" lang="en-US" sz="2800" spc="-1" strike="noStrike">
              <a:latin typeface="Arial"/>
            </a:endParaRPr>
          </a:p>
        </p:txBody>
      </p:sp>
      <p:sp>
        <p:nvSpPr>
          <p:cNvPr id="58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میری برائی کی پردہ پوشی کرتا ہے میں اسکی نافرمانی کرتا ہوں </a:t>
            </a:r>
            <a:endParaRPr b="0" lang="en-US" sz="4000" spc="-1" strike="noStrike">
              <a:latin typeface="Arial"/>
            </a:endParaRPr>
          </a:p>
        </p:txBody>
      </p:sp>
      <p:sp>
        <p:nvSpPr>
          <p:cNvPr id="58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मेरी बुराई की परदापोशी करता है</a:t>
            </a:r>
            <a:r>
              <a:rPr b="1" lang="en-US" sz="2400" spc="-1" strike="noStrike">
                <a:solidFill>
                  <a:srgbClr val="ffff00"/>
                </a:solidFill>
                <a:latin typeface="Arial"/>
              </a:rPr>
              <a:t>, </a:t>
            </a:r>
            <a:r>
              <a:rPr b="1" lang="hi-IN" sz="2400" spc="-1" strike="noStrike">
                <a:solidFill>
                  <a:srgbClr val="ffff00"/>
                </a:solidFill>
                <a:latin typeface="Arial"/>
                <a:cs typeface="Arial"/>
              </a:rPr>
              <a:t>मै इस की नाफ़रमानी करता हूँ </a:t>
            </a:r>
            <a:endParaRPr b="0" lang="en-US" sz="2400" spc="-1" strike="noStrike">
              <a:latin typeface="Arial"/>
            </a:endParaRPr>
          </a:p>
        </p:txBody>
      </p:sp>
      <p:sp>
        <p:nvSpPr>
          <p:cNvPr id="58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8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وَيُعَظِّمُ النِّعْمَةَ عَلَيَّ فَلا أُجَازِيهِ، </a:t>
            </a:r>
            <a:endParaRPr b="0" lang="en-US" sz="6600" spc="-1" strike="noStrike">
              <a:solidFill>
                <a:srgbClr val="ffffff"/>
              </a:solidFill>
              <a:latin typeface="Arial"/>
            </a:endParaRPr>
          </a:p>
        </p:txBody>
      </p:sp>
      <p:sp>
        <p:nvSpPr>
          <p:cNvPr id="59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He gives me the largest part of the bounties, yet I do not show his gratitude.</a:t>
            </a:r>
            <a:endParaRPr b="0" lang="en-US" sz="2800" spc="-1" strike="noStrike">
              <a:latin typeface="Arial"/>
            </a:endParaRPr>
          </a:p>
        </p:txBody>
      </p:sp>
      <p:sp>
        <p:nvSpPr>
          <p:cNvPr id="59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تو بھی مجھے بڑی بڑی نعمتیں دیتا ہے کہ جن کا بدلہ میں اسے نہیں دیتا </a:t>
            </a:r>
            <a:endParaRPr b="0" lang="en-US" sz="4000" spc="-1" strike="noStrike">
              <a:latin typeface="Arial"/>
            </a:endParaRPr>
          </a:p>
        </p:txBody>
      </p:sp>
      <p:sp>
        <p:nvSpPr>
          <p:cNvPr id="59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तो भी मुझे बदी बदी नेमतें देता है के जिन का बदला मै इसे नहीं देता</a:t>
            </a:r>
            <a:r>
              <a:rPr b="1" lang="en-US" sz="2400" spc="-1" strike="noStrike">
                <a:solidFill>
                  <a:srgbClr val="ffff00"/>
                </a:solidFill>
                <a:latin typeface="Arial"/>
              </a:rPr>
              <a:t>, </a:t>
            </a:r>
            <a:endParaRPr b="0" lang="en-US" sz="2400" spc="-1" strike="noStrike">
              <a:latin typeface="Arial"/>
            </a:endParaRPr>
          </a:p>
        </p:txBody>
      </p:sp>
      <p:sp>
        <p:nvSpPr>
          <p:cNvPr id="59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59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فَكَمْ مِنْ مَوْهِبَةٍ هَنِيئَةٍ قَدْ أَعْطَانِي،</a:t>
            </a:r>
            <a:endParaRPr b="0" lang="en-US" sz="6600" spc="-1" strike="noStrike">
              <a:solidFill>
                <a:srgbClr val="ffffff"/>
              </a:solidFill>
              <a:latin typeface="Arial"/>
            </a:endParaRPr>
          </a:p>
        </p:txBody>
      </p:sp>
      <p:sp>
        <p:nvSpPr>
          <p:cNvPr id="59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Many a auspicious favors had He given me;</a:t>
            </a:r>
            <a:endParaRPr b="0" lang="en-US" sz="2800" spc="-1" strike="noStrike">
              <a:latin typeface="Arial"/>
            </a:endParaRPr>
          </a:p>
        </p:txBody>
      </p:sp>
      <p:sp>
        <p:nvSpPr>
          <p:cNvPr id="59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پس اس نے مجھ پر کتنی ہی خوشگوار عنایتیں اوربخششیں کی ہیں </a:t>
            </a:r>
            <a:endParaRPr b="0" lang="en-US" sz="4000" spc="-1" strike="noStrike">
              <a:latin typeface="Arial"/>
            </a:endParaRPr>
          </a:p>
        </p:txBody>
      </p:sp>
      <p:sp>
        <p:nvSpPr>
          <p:cNvPr id="59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बस इस ने मुझ पर कितनी ही खुशगवार इनायतें और बख्शिशें की है</a:t>
            </a:r>
            <a:r>
              <a:rPr b="1" lang="en-US" sz="2400" spc="-1" strike="noStrike">
                <a:solidFill>
                  <a:srgbClr val="ffff00"/>
                </a:solidFill>
                <a:latin typeface="Arial"/>
              </a:rPr>
              <a:t>,</a:t>
            </a:r>
            <a:endParaRPr b="0" lang="en-US" sz="2400" spc="-1" strike="noStrike">
              <a:latin typeface="Arial"/>
            </a:endParaRPr>
          </a:p>
        </p:txBody>
      </p:sp>
      <p:sp>
        <p:nvSpPr>
          <p:cNvPr id="59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0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وَعَظِيمَةٍ مَخُوفَةٍ قَدْ كَفَانِي،</a:t>
            </a:r>
            <a:endParaRPr b="0" lang="en-US" sz="6600" spc="-1" strike="noStrike">
              <a:solidFill>
                <a:srgbClr val="ffffff"/>
              </a:solidFill>
              <a:latin typeface="Arial"/>
            </a:endParaRPr>
          </a:p>
        </p:txBody>
      </p:sp>
      <p:sp>
        <p:nvSpPr>
          <p:cNvPr id="60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many a terrible dangers had He turned off, </a:t>
            </a:r>
            <a:endParaRPr b="0" lang="en-US" sz="2800" spc="-1" strike="noStrike">
              <a:latin typeface="Arial"/>
            </a:endParaRPr>
          </a:p>
        </p:txBody>
      </p:sp>
      <p:sp>
        <p:nvSpPr>
          <p:cNvPr id="60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کتنی ہی خطرناک آفتوں سے مجھے بچالیا ہے </a:t>
            </a:r>
            <a:endParaRPr b="0" lang="en-US" sz="4000" spc="-1" strike="noStrike">
              <a:latin typeface="Arial"/>
            </a:endParaRPr>
          </a:p>
        </p:txBody>
      </p:sp>
      <p:sp>
        <p:nvSpPr>
          <p:cNvPr id="60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कितनी ही खतरनाक आफतों से मुझे बचा लिया है</a:t>
            </a:r>
            <a:r>
              <a:rPr b="1" lang="en-US" sz="2400" spc="-1" strike="noStrike">
                <a:solidFill>
                  <a:srgbClr val="ffff00"/>
                </a:solidFill>
                <a:latin typeface="Arial"/>
              </a:rPr>
              <a:t>, </a:t>
            </a:r>
            <a:endParaRPr b="0" lang="en-US" sz="2400" spc="-1" strike="noStrike">
              <a:latin typeface="Arial"/>
            </a:endParaRPr>
          </a:p>
        </p:txBody>
      </p:sp>
      <p:sp>
        <p:nvSpPr>
          <p:cNvPr id="60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0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وَبَهْجَةٍ مُونِقَةٍ قَدْ أَرَانِي؟</a:t>
            </a:r>
            <a:endParaRPr b="0" lang="en-US" sz="6600" spc="-1" strike="noStrike">
              <a:solidFill>
                <a:srgbClr val="ffffff"/>
              </a:solidFill>
              <a:latin typeface="Arial"/>
            </a:endParaRPr>
          </a:p>
        </p:txBody>
      </p:sp>
      <p:sp>
        <p:nvSpPr>
          <p:cNvPr id="60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many a blossoming joys had He made available for me,</a:t>
            </a:r>
            <a:endParaRPr b="0" lang="en-US" sz="2800" spc="-1" strike="noStrike">
              <a:latin typeface="Arial"/>
            </a:endParaRPr>
          </a:p>
        </p:txBody>
      </p:sp>
      <p:sp>
        <p:nvSpPr>
          <p:cNvPr id="60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کئی حیرت انگیز خوشیاں مجھے دکھائی ہیں </a:t>
            </a:r>
            <a:endParaRPr b="0" lang="en-US" sz="4000" spc="-1" strike="noStrike">
              <a:latin typeface="Arial"/>
            </a:endParaRPr>
          </a:p>
        </p:txBody>
      </p:sp>
      <p:sp>
        <p:nvSpPr>
          <p:cNvPr id="61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कई हैरत अंगेज़ खोशियाँ मुझे दिखाईं हैं</a:t>
            </a:r>
            <a:r>
              <a:rPr b="1" lang="en-US" sz="2400" spc="-1" strike="noStrike">
                <a:solidFill>
                  <a:srgbClr val="ffff00"/>
                </a:solidFill>
                <a:latin typeface="Arial"/>
              </a:rPr>
              <a:t>, </a:t>
            </a:r>
            <a:endParaRPr b="0" lang="en-US" sz="2400" spc="-1" strike="noStrike">
              <a:latin typeface="Arial"/>
            </a:endParaRPr>
          </a:p>
        </p:txBody>
      </p:sp>
      <p:sp>
        <p:nvSpPr>
          <p:cNvPr id="61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1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فَأُثْنِي عَلَيْهِ حَامِداً،</a:t>
            </a:r>
            <a:endParaRPr b="0" lang="en-US" sz="6600" spc="-1" strike="noStrike">
              <a:solidFill>
                <a:srgbClr val="ffffff"/>
              </a:solidFill>
              <a:latin typeface="Arial"/>
            </a:endParaRPr>
          </a:p>
        </p:txBody>
      </p:sp>
      <p:sp>
        <p:nvSpPr>
          <p:cNvPr id="61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Therefore, I sing His praises and recite His glorifications.</a:t>
            </a:r>
            <a:endParaRPr b="0" lang="en-US" sz="2800" spc="-1" strike="noStrike">
              <a:latin typeface="Arial"/>
            </a:endParaRPr>
          </a:p>
        </p:txBody>
      </p:sp>
      <p:sp>
        <p:nvSpPr>
          <p:cNvPr id="61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پس ان پر اس کی حمد و ثنا کرتا ہوں </a:t>
            </a:r>
            <a:endParaRPr b="0" lang="en-US" sz="4000" spc="-1" strike="noStrike">
              <a:latin typeface="Arial"/>
            </a:endParaRPr>
          </a:p>
        </p:txBody>
      </p:sp>
      <p:sp>
        <p:nvSpPr>
          <p:cNvPr id="61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 इन पर इस की हम्द ओ सीना करता हूँ</a:t>
            </a:r>
            <a:r>
              <a:rPr b="1" lang="en-US" sz="2400" spc="-1" strike="noStrike">
                <a:solidFill>
                  <a:srgbClr val="ffff00"/>
                </a:solidFill>
                <a:latin typeface="Arial"/>
              </a:rPr>
              <a:t>,</a:t>
            </a:r>
            <a:endParaRPr b="0" lang="en-US" sz="2400" spc="-1" strike="noStrike">
              <a:latin typeface="Arial"/>
            </a:endParaRPr>
          </a:p>
        </p:txBody>
      </p:sp>
      <p:sp>
        <p:nvSpPr>
          <p:cNvPr id="61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1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وَأَعْظَمُ الْمُتَجَبِّرِينَ فِي مَوْضِعِ الْكِبْرِيَاءِ وَالْعَظَمَةِ.</a:t>
            </a:r>
            <a:endParaRPr b="0" lang="en-US" sz="6600" spc="-1" strike="noStrike">
              <a:solidFill>
                <a:srgbClr val="ffffff"/>
              </a:solidFill>
              <a:latin typeface="Arial"/>
            </a:endParaRPr>
          </a:p>
        </p:txBody>
      </p:sp>
      <p:sp>
        <p:nvSpPr>
          <p:cNvPr id="13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You are the greatest Omnipotent in the domain of absolute power and might.</a:t>
            </a:r>
            <a:endParaRPr b="0" lang="en-US" sz="2800" spc="-1" strike="noStrike">
              <a:latin typeface="Arial"/>
            </a:endParaRPr>
          </a:p>
        </p:txBody>
      </p:sp>
      <p:sp>
        <p:nvSpPr>
          <p:cNvPr id="13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AE" sz="4000" spc="-1" strike="noStrike">
                <a:solidFill>
                  <a:srgbClr val="ffffff"/>
                </a:solidFill>
                <a:latin typeface="Alvi Nastaleeq"/>
                <a:cs typeface="Alvi Nastaleeq"/>
              </a:rPr>
              <a:t>اور بڑائی اور بزرگی کے مقام پر تو تمام قاہروں اور جابروں سے بڑھا ہوا ہے </a:t>
            </a:r>
            <a:endParaRPr b="0" lang="en-US" sz="4000" spc="-1" strike="noStrike">
              <a:latin typeface="Arial"/>
            </a:endParaRPr>
          </a:p>
        </p:txBody>
      </p:sp>
      <p:sp>
        <p:nvSpPr>
          <p:cNvPr id="13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बड़ाई और बुज़ुर्गी के मक़ाम पर तू तमाम क़ाहिरों और जाबिरों से बढ़ा हुआ है</a:t>
            </a:r>
            <a:r>
              <a:rPr b="1" lang="en-US" sz="2400" spc="-1" strike="noStrike">
                <a:solidFill>
                  <a:srgbClr val="ffff00"/>
                </a:solidFill>
                <a:latin typeface="Arial"/>
              </a:rPr>
              <a:t>! </a:t>
            </a:r>
            <a:endParaRPr b="0" lang="en-US" sz="2400" spc="-1" strike="noStrike">
              <a:latin typeface="Arial"/>
            </a:endParaRPr>
          </a:p>
        </p:txBody>
      </p:sp>
      <p:sp>
        <p:nvSpPr>
          <p:cNvPr id="13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13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وَأَذْكُرُهُ مُسَبِّحاً.</a:t>
            </a:r>
            <a:endParaRPr b="0" lang="en-US" sz="6600" spc="-1" strike="noStrike">
              <a:solidFill>
                <a:srgbClr val="ffffff"/>
              </a:solidFill>
              <a:latin typeface="Arial"/>
            </a:endParaRPr>
          </a:p>
        </p:txBody>
      </p:sp>
      <p:sp>
        <p:nvSpPr>
          <p:cNvPr id="62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mention Him with exaltation.</a:t>
            </a:r>
            <a:endParaRPr b="0" lang="en-US" sz="2800" spc="-1" strike="noStrike">
              <a:latin typeface="Arial"/>
            </a:endParaRPr>
          </a:p>
        </p:txBody>
      </p:sp>
      <p:sp>
        <p:nvSpPr>
          <p:cNvPr id="62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لگاتار اس کا نام لیتا ہوں </a:t>
            </a:r>
            <a:endParaRPr b="0" lang="en-US" sz="4000" spc="-1" strike="noStrike">
              <a:latin typeface="Arial"/>
            </a:endParaRPr>
          </a:p>
        </p:txBody>
      </p:sp>
      <p:sp>
        <p:nvSpPr>
          <p:cNvPr id="62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लगातार इस का नाम लेता हूँ</a:t>
            </a:r>
            <a:r>
              <a:rPr b="1" lang="en-US" sz="2400" spc="-1" strike="noStrike">
                <a:solidFill>
                  <a:srgbClr val="ffff00"/>
                </a:solidFill>
                <a:latin typeface="Arial"/>
              </a:rPr>
              <a:t>, </a:t>
            </a:r>
            <a:endParaRPr b="0" lang="en-US" sz="2400" spc="-1" strike="noStrike">
              <a:latin typeface="Arial"/>
            </a:endParaRPr>
          </a:p>
        </p:txBody>
      </p:sp>
      <p:sp>
        <p:nvSpPr>
          <p:cNvPr id="62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2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الَّذِي لا يُهْتَكُ حِجَابُهُ،</a:t>
            </a:r>
            <a:endParaRPr b="0" lang="en-US" sz="6600" spc="-1" strike="noStrike">
              <a:solidFill>
                <a:srgbClr val="ffffff"/>
              </a:solidFill>
              <a:latin typeface="Arial"/>
            </a:endParaRPr>
          </a:p>
        </p:txBody>
      </p:sp>
      <p:sp>
        <p:nvSpPr>
          <p:cNvPr id="62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Whose screen cannot be penetrated</a:t>
            </a:r>
            <a:endParaRPr b="0" lang="en-US" sz="2800" spc="-1" strike="noStrike">
              <a:latin typeface="Arial"/>
            </a:endParaRPr>
          </a:p>
        </p:txBody>
      </p:sp>
      <p:sp>
        <p:nvSpPr>
          <p:cNvPr id="62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حمد ہے اللہ کی جس کا پردہ ہٹایا نہیں جاسکتا </a:t>
            </a:r>
            <a:endParaRPr b="0" lang="en-US" sz="4000" spc="-1" strike="noStrike">
              <a:latin typeface="Arial"/>
            </a:endParaRPr>
          </a:p>
        </p:txBody>
      </p:sp>
      <p:sp>
        <p:nvSpPr>
          <p:cNvPr id="62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अल्लाह की के जिसका पर्दा हटाया नहीं जा सकता </a:t>
            </a:r>
            <a:endParaRPr b="0" lang="en-US" sz="2400" spc="-1" strike="noStrike">
              <a:latin typeface="Arial"/>
            </a:endParaRPr>
          </a:p>
        </p:txBody>
      </p:sp>
      <p:sp>
        <p:nvSpPr>
          <p:cNvPr id="62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3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وَلا يُغْلَقُ بَابُهُ،</a:t>
            </a:r>
            <a:endParaRPr b="0" lang="en-US" sz="6600" spc="-1" strike="noStrike">
              <a:solidFill>
                <a:srgbClr val="ffffff"/>
              </a:solidFill>
              <a:latin typeface="Arial"/>
            </a:endParaRPr>
          </a:p>
        </p:txBody>
      </p:sp>
      <p:sp>
        <p:nvSpPr>
          <p:cNvPr id="63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Whose door is not blocked;</a:t>
            </a:r>
            <a:endParaRPr b="0" lang="en-US" sz="2800" spc="-1" strike="noStrike">
              <a:latin typeface="Arial"/>
            </a:endParaRPr>
          </a:p>
        </p:txBody>
      </p:sp>
      <p:sp>
        <p:nvSpPr>
          <p:cNvPr id="63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 کا در رحمت بند نہیں ہوتا </a:t>
            </a:r>
            <a:endParaRPr b="0" lang="en-US" sz="4000" spc="-1" strike="noStrike">
              <a:latin typeface="Arial"/>
            </a:endParaRPr>
          </a:p>
        </p:txBody>
      </p:sp>
      <p:sp>
        <p:nvSpPr>
          <p:cNvPr id="63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इस के रहमत का दर कभी बंद नहीं होता </a:t>
            </a:r>
            <a:endParaRPr b="0" lang="en-US" sz="2400" spc="-1" strike="noStrike">
              <a:latin typeface="Arial"/>
            </a:endParaRPr>
          </a:p>
        </p:txBody>
      </p:sp>
      <p:sp>
        <p:nvSpPr>
          <p:cNvPr id="63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3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وَلا يُرَدُّ سَائِلُهُ،</a:t>
            </a:r>
            <a:endParaRPr b="0" lang="en-US" sz="6600" spc="-1" strike="noStrike">
              <a:solidFill>
                <a:srgbClr val="ffffff"/>
              </a:solidFill>
              <a:latin typeface="Arial"/>
            </a:endParaRPr>
          </a:p>
        </p:txBody>
      </p:sp>
      <p:sp>
        <p:nvSpPr>
          <p:cNvPr id="63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Whose beseecher is not rejected;</a:t>
            </a:r>
            <a:endParaRPr b="0" lang="en-US" sz="2800" spc="-1" strike="noStrike">
              <a:latin typeface="Arial"/>
            </a:endParaRPr>
          </a:p>
        </p:txBody>
      </p:sp>
      <p:sp>
        <p:nvSpPr>
          <p:cNvPr id="63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اس کا سائل خالی نہیں جاتا </a:t>
            </a:r>
            <a:endParaRPr b="0" lang="en-US" sz="4000" spc="-1" strike="noStrike">
              <a:latin typeface="Arial"/>
            </a:endParaRPr>
          </a:p>
        </p:txBody>
      </p:sp>
      <p:sp>
        <p:nvSpPr>
          <p:cNvPr id="64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इस का सायेल खाली नहीं जाता </a:t>
            </a:r>
            <a:endParaRPr b="0" lang="en-US" sz="2400" spc="-1" strike="noStrike">
              <a:latin typeface="Arial"/>
            </a:endParaRPr>
          </a:p>
        </p:txBody>
      </p:sp>
      <p:sp>
        <p:nvSpPr>
          <p:cNvPr id="64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4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وَلا يُخَيَّبُ آمِلُهُ. </a:t>
            </a:r>
            <a:endParaRPr b="0" lang="en-US" sz="6600" spc="-1" strike="noStrike">
              <a:solidFill>
                <a:srgbClr val="ffffff"/>
              </a:solidFill>
              <a:latin typeface="Arial"/>
            </a:endParaRPr>
          </a:p>
        </p:txBody>
      </p:sp>
      <p:sp>
        <p:nvSpPr>
          <p:cNvPr id="64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And one who hopes Him is not disappointed.</a:t>
            </a:r>
            <a:endParaRPr b="0" lang="en-US" sz="2800" spc="-1" strike="noStrike">
              <a:latin typeface="Arial"/>
            </a:endParaRPr>
          </a:p>
        </p:txBody>
      </p:sp>
      <p:sp>
        <p:nvSpPr>
          <p:cNvPr id="64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اور اس کا امیدوار مایوس نہیں ہوتا </a:t>
            </a:r>
            <a:endParaRPr b="0" lang="en-US" sz="4000" spc="-1" strike="noStrike">
              <a:latin typeface="Arial"/>
            </a:endParaRPr>
          </a:p>
        </p:txBody>
      </p:sp>
      <p:sp>
        <p:nvSpPr>
          <p:cNvPr id="64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और इस का उम्मेदवार मायूस नहीं होता</a:t>
            </a:r>
            <a:r>
              <a:rPr b="1" lang="en-US" sz="2400" spc="-1" strike="noStrike">
                <a:solidFill>
                  <a:srgbClr val="ffff00"/>
                </a:solidFill>
                <a:latin typeface="Arial"/>
              </a:rPr>
              <a:t>, </a:t>
            </a:r>
            <a:endParaRPr b="0" lang="en-US" sz="2400" spc="-1" strike="noStrike">
              <a:latin typeface="Arial"/>
            </a:endParaRPr>
          </a:p>
        </p:txBody>
      </p:sp>
      <p:sp>
        <p:nvSpPr>
          <p:cNvPr id="64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4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الْحَمْدُ لِلّهِ الَّذِي يُؤْمِنُ الْخَائِفِينَ،</a:t>
            </a:r>
            <a:endParaRPr b="0" lang="en-US" sz="6600" spc="-1" strike="noStrike">
              <a:solidFill>
                <a:srgbClr val="ffffff"/>
              </a:solidFill>
              <a:latin typeface="Arial"/>
            </a:endParaRPr>
          </a:p>
        </p:txBody>
      </p:sp>
      <p:sp>
        <p:nvSpPr>
          <p:cNvPr id="650"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All praise be to Allāh Who secures the frightened ones,</a:t>
            </a:r>
            <a:endParaRPr b="0" lang="en-US" sz="2800" spc="-1" strike="noStrike">
              <a:latin typeface="Arial"/>
            </a:endParaRPr>
          </a:p>
        </p:txBody>
      </p:sp>
      <p:sp>
        <p:nvSpPr>
          <p:cNvPr id="651"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حمد ہے اللہ کی جو ڈرنے والوں کو پناہ دیتا ہے</a:t>
            </a:r>
            <a:endParaRPr b="0" lang="en-US" sz="4000" spc="-1" strike="noStrike">
              <a:latin typeface="Arial"/>
            </a:endParaRPr>
          </a:p>
        </p:txBody>
      </p:sp>
      <p:sp>
        <p:nvSpPr>
          <p:cNvPr id="652"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हम्द है अल्लाह की जो डरने वालों को पनाह देता है</a:t>
            </a:r>
            <a:r>
              <a:rPr b="1" lang="en-US" sz="2400" spc="-1" strike="noStrike">
                <a:solidFill>
                  <a:srgbClr val="ffff00"/>
                </a:solidFill>
                <a:latin typeface="Arial"/>
              </a:rPr>
              <a:t>, </a:t>
            </a:r>
            <a:endParaRPr b="0" lang="en-US" sz="2400" spc="-1" strike="noStrike">
              <a:latin typeface="Arial"/>
            </a:endParaRPr>
          </a:p>
        </p:txBody>
      </p:sp>
      <p:sp>
        <p:nvSpPr>
          <p:cNvPr id="653"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54"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وَيُنَجِّي الصَّالِحِينَ، </a:t>
            </a:r>
            <a:endParaRPr b="0" lang="en-US" sz="6600" spc="-1" strike="noStrike">
              <a:solidFill>
                <a:srgbClr val="ffffff"/>
              </a:solidFill>
              <a:latin typeface="Arial"/>
            </a:endParaRPr>
          </a:p>
        </p:txBody>
      </p:sp>
      <p:sp>
        <p:nvSpPr>
          <p:cNvPr id="656"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Who comes to the help of the upright ones,</a:t>
            </a:r>
            <a:endParaRPr b="0" lang="en-US" sz="2800" spc="-1" strike="noStrike">
              <a:latin typeface="Arial"/>
            </a:endParaRPr>
          </a:p>
        </p:txBody>
      </p:sp>
      <p:sp>
        <p:nvSpPr>
          <p:cNvPr id="657"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نیکوکاروں کو نجات دیتا ہے </a:t>
            </a:r>
            <a:endParaRPr b="0" lang="en-US" sz="4000" spc="-1" strike="noStrike">
              <a:latin typeface="Arial"/>
            </a:endParaRPr>
          </a:p>
        </p:txBody>
      </p:sp>
      <p:sp>
        <p:nvSpPr>
          <p:cNvPr id="658"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नेकोकारों को निजात देता है</a:t>
            </a:r>
            <a:r>
              <a:rPr b="1" lang="en-US" sz="2400" spc="-1" strike="noStrike">
                <a:solidFill>
                  <a:srgbClr val="ffff00"/>
                </a:solidFill>
                <a:latin typeface="Arial"/>
              </a:rPr>
              <a:t>, </a:t>
            </a:r>
            <a:endParaRPr b="0" lang="en-US" sz="2400" spc="-1" strike="noStrike">
              <a:latin typeface="Arial"/>
            </a:endParaRPr>
          </a:p>
        </p:txBody>
      </p:sp>
      <p:sp>
        <p:nvSpPr>
          <p:cNvPr id="659"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60"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وَيَرْفَعُ الْمُسْتَضْعَفِينَ،</a:t>
            </a:r>
            <a:endParaRPr b="0" lang="en-US" sz="6600" spc="-1" strike="noStrike">
              <a:solidFill>
                <a:srgbClr val="ffffff"/>
              </a:solidFill>
              <a:latin typeface="Arial"/>
            </a:endParaRPr>
          </a:p>
        </p:txBody>
      </p:sp>
      <p:sp>
        <p:nvSpPr>
          <p:cNvPr id="662"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Who promotes the cause of the weak ones,</a:t>
            </a:r>
            <a:endParaRPr b="0" lang="en-US" sz="2800" spc="-1" strike="noStrike">
              <a:latin typeface="Arial"/>
            </a:endParaRPr>
          </a:p>
        </p:txBody>
      </p:sp>
      <p:sp>
        <p:nvSpPr>
          <p:cNvPr id="663"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لوگوں کے دبائے ہوؤں کو ابھارتا ہے </a:t>
            </a:r>
            <a:endParaRPr b="0" lang="en-US" sz="4000" spc="-1" strike="noStrike">
              <a:latin typeface="Arial"/>
            </a:endParaRPr>
          </a:p>
        </p:txBody>
      </p:sp>
      <p:sp>
        <p:nvSpPr>
          <p:cNvPr id="664"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लोगों के दबाये हुए को उभारता है</a:t>
            </a:r>
            <a:r>
              <a:rPr b="1" lang="en-US" sz="2400" spc="-1" strike="noStrike">
                <a:solidFill>
                  <a:srgbClr val="ffff00"/>
                </a:solidFill>
                <a:latin typeface="Arial"/>
              </a:rPr>
              <a:t>, </a:t>
            </a:r>
            <a:endParaRPr b="0" lang="en-US" sz="2400" spc="-1" strike="noStrike">
              <a:latin typeface="Arial"/>
            </a:endParaRPr>
          </a:p>
        </p:txBody>
      </p:sp>
      <p:sp>
        <p:nvSpPr>
          <p:cNvPr id="665"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66"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وَيَضَعُ الْمُسْتَكْبِرِينَ،</a:t>
            </a:r>
            <a:endParaRPr b="0" lang="en-US" sz="6600" spc="-1" strike="noStrike">
              <a:solidFill>
                <a:srgbClr val="ffffff"/>
              </a:solidFill>
              <a:latin typeface="Arial"/>
            </a:endParaRPr>
          </a:p>
        </p:txBody>
      </p:sp>
      <p:sp>
        <p:nvSpPr>
          <p:cNvPr id="668"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annihilates the autocrats,</a:t>
            </a:r>
            <a:endParaRPr b="0" lang="en-US" sz="2800" spc="-1" strike="noStrike">
              <a:latin typeface="Arial"/>
            </a:endParaRPr>
          </a:p>
        </p:txBody>
      </p:sp>
      <p:sp>
        <p:nvSpPr>
          <p:cNvPr id="669"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بڑا بننے والوں کو نیچا دکھاتا ہے </a:t>
            </a:r>
            <a:endParaRPr b="0" lang="en-US" sz="4000" spc="-1" strike="noStrike">
              <a:latin typeface="Arial"/>
            </a:endParaRPr>
          </a:p>
        </p:txBody>
      </p:sp>
      <p:sp>
        <p:nvSpPr>
          <p:cNvPr id="670"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बदा बन्ने वालों को नीचा दिखाता है</a:t>
            </a:r>
            <a:r>
              <a:rPr b="1" lang="en-US" sz="2400" spc="-1" strike="noStrike">
                <a:solidFill>
                  <a:srgbClr val="ffff00"/>
                </a:solidFill>
                <a:latin typeface="Arial"/>
              </a:rPr>
              <a:t>, </a:t>
            </a:r>
            <a:endParaRPr b="0" lang="en-US" sz="2400" spc="-1" strike="noStrike">
              <a:latin typeface="Arial"/>
            </a:endParaRPr>
          </a:p>
        </p:txBody>
      </p:sp>
      <p:sp>
        <p:nvSpPr>
          <p:cNvPr id="671"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72"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PlaceHolder 1"/>
          <p:cNvSpPr>
            <a:spLocks noGrp="1"/>
          </p:cNvSpPr>
          <p:nvPr>
            <p:ph type="title"/>
          </p:nvPr>
        </p:nvSpPr>
        <p:spPr>
          <a:xfrm>
            <a:off x="228600" y="666720"/>
            <a:ext cx="8762760" cy="1469520"/>
          </a:xfrm>
          <a:prstGeom prst="rect">
            <a:avLst/>
          </a:prstGeom>
          <a:noFill/>
          <a:ln w="9360">
            <a:noFill/>
          </a:ln>
        </p:spPr>
        <p:txBody>
          <a:bodyPr numCol="1" spcCol="0" anchor="ctr">
            <a:noAutofit/>
          </a:bodyPr>
          <a:p>
            <a:pPr algn="ctr" rtl="1">
              <a:lnSpc>
                <a:spcPts val="5499"/>
              </a:lnSpc>
              <a:buNone/>
            </a:pPr>
            <a:r>
              <a:rPr b="0" lang="ar-SA" sz="6600" spc="-1" strike="noStrike">
                <a:solidFill>
                  <a:srgbClr val="ffffff"/>
                </a:solidFill>
                <a:latin typeface="Attari_Quran"/>
                <a:cs typeface="Attari_Quran"/>
              </a:rPr>
              <a:t>وَيُهْلِكُ مُلُوكاً وَيَسْتَخْلِفُ آخَرِينَ؛ </a:t>
            </a:r>
            <a:endParaRPr b="0" lang="en-US" sz="6600" spc="-1" strike="noStrike">
              <a:solidFill>
                <a:srgbClr val="ffffff"/>
              </a:solidFill>
              <a:latin typeface="Arial"/>
            </a:endParaRPr>
          </a:p>
        </p:txBody>
      </p:sp>
      <p:sp>
        <p:nvSpPr>
          <p:cNvPr id="674" name="PlaceHolder 2"/>
          <p:cNvSpPr>
            <a:spLocks noGrp="1"/>
          </p:cNvSpPr>
          <p:nvPr>
            <p:ph type="subTitle"/>
          </p:nvPr>
        </p:nvSpPr>
        <p:spPr>
          <a:xfrm>
            <a:off x="228600" y="2286000"/>
            <a:ext cx="8686440" cy="1752120"/>
          </a:xfrm>
          <a:prstGeom prst="rect">
            <a:avLst/>
          </a:prstGeom>
          <a:noFill/>
          <a:ln w="9360">
            <a:noFill/>
          </a:ln>
        </p:spPr>
        <p:txBody>
          <a:bodyPr numCol="1" spcCol="0" anchor="t">
            <a:noAutofit/>
          </a:bodyPr>
          <a:p>
            <a:pPr marL="343080" indent="-343080" algn="ctr">
              <a:lnSpc>
                <a:spcPct val="100000"/>
              </a:lnSpc>
              <a:spcBef>
                <a:spcPts val="561"/>
              </a:spcBef>
              <a:buNone/>
              <a:tabLst>
                <a:tab algn="l" pos="0"/>
              </a:tabLst>
            </a:pPr>
            <a:r>
              <a:rPr b="1" lang="en-US" sz="2800" spc="-1" strike="noStrike">
                <a:solidFill>
                  <a:srgbClr val="ffff00"/>
                </a:solidFill>
                <a:latin typeface="Arial"/>
                <a:ea typeface="MS Mincho"/>
              </a:rPr>
              <a:t>Who destroys rulers and appoints others instead.</a:t>
            </a:r>
            <a:endParaRPr b="0" lang="en-US" sz="2800" spc="-1" strike="noStrike">
              <a:latin typeface="Arial"/>
            </a:endParaRPr>
          </a:p>
        </p:txBody>
      </p:sp>
      <p:sp>
        <p:nvSpPr>
          <p:cNvPr id="675" name="Rectangle 15"/>
          <p:cNvSpPr/>
          <p:nvPr/>
        </p:nvSpPr>
        <p:spPr>
          <a:xfrm>
            <a:off x="304920" y="41148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بادشاہوں کو تباہ کرتا اور ان کی جگہ دوسروں کو لے آتا ہے۔ </a:t>
            </a:r>
            <a:endParaRPr b="0" lang="en-US" sz="4000" spc="-1" strike="noStrike">
              <a:latin typeface="Arial"/>
            </a:endParaRPr>
          </a:p>
        </p:txBody>
      </p:sp>
      <p:sp>
        <p:nvSpPr>
          <p:cNvPr id="676" name="Rectangle 16"/>
          <p:cNvSpPr/>
          <p:nvPr/>
        </p:nvSpPr>
        <p:spPr>
          <a:xfrm>
            <a:off x="152280" y="5029200"/>
            <a:ext cx="8915040" cy="99036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lang="hi-IN" sz="2400" spc="-1" strike="noStrike">
                <a:solidFill>
                  <a:srgbClr val="ffff00"/>
                </a:solidFill>
                <a:latin typeface="Arial"/>
                <a:cs typeface="Arial"/>
              </a:rPr>
              <a:t>बादशाहों को तबाह करता और इन की जगह दूसरों को ले आता है</a:t>
            </a:r>
            <a:r>
              <a:rPr b="1" lang="en-US" sz="2400" spc="-1" strike="noStrike">
                <a:solidFill>
                  <a:srgbClr val="ffff00"/>
                </a:solidFill>
                <a:latin typeface="Arial"/>
              </a:rPr>
              <a:t>, </a:t>
            </a:r>
            <a:endParaRPr b="0" lang="en-US" sz="2400" spc="-1" strike="noStrike">
              <a:latin typeface="Arial"/>
            </a:endParaRPr>
          </a:p>
        </p:txBody>
      </p:sp>
      <p:sp>
        <p:nvSpPr>
          <p:cNvPr id="677" name="Text Box 13"/>
          <p:cNvSpPr/>
          <p:nvPr/>
        </p:nvSpPr>
        <p:spPr>
          <a:xfrm>
            <a:off x="0" y="1080"/>
            <a:ext cx="914364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ar-SA" sz="1600" spc="-1" strike="noStrike">
                <a:solidFill>
                  <a:srgbClr val="ffff99"/>
                </a:solidFill>
                <a:latin typeface="Trebuchet MS"/>
                <a:cs typeface="Arial"/>
              </a:rPr>
              <a:t>دعاء الأفتتاح</a:t>
            </a:r>
            <a:endParaRPr b="0" lang="en-US" sz="1600" spc="-1" strike="noStrike">
              <a:latin typeface="Arial"/>
            </a:endParaRPr>
          </a:p>
        </p:txBody>
      </p:sp>
      <p:sp>
        <p:nvSpPr>
          <p:cNvPr id="678" name="Text Box 13"/>
          <p:cNvSpPr/>
          <p:nvPr/>
        </p:nvSpPr>
        <p:spPr>
          <a:xfrm>
            <a:off x="0" y="1080"/>
            <a:ext cx="4609800" cy="33408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nSpc>
                <a:spcPct val="100000"/>
              </a:lnSpc>
              <a:buNone/>
            </a:pPr>
            <a:r>
              <a:rPr b="1" lang="en-GB" sz="1600" spc="-1" strike="noStrike">
                <a:solidFill>
                  <a:srgbClr val="ffff99"/>
                </a:solidFill>
                <a:latin typeface="Trebuchet MS"/>
              </a:rPr>
              <a:t>Dua’a al-Iftitah</a:t>
            </a:r>
            <a:endParaRPr b="0" lang="en-US" sz="1600" spc="-1" strike="noStrike">
              <a:latin typeface="Arial"/>
            </a:endParaRPr>
          </a:p>
        </p:txBody>
      </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LibreOffice/7.2.6.2$Linux_X86_64 LibreOffice_project/20$Build-2</Application>
  <AppVersion>15.0000</AppVersion>
  <Words>8760</Words>
  <Paragraphs>1338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
  <dc:description/>
  <dc:language>en-US</dc:language>
  <cp:lastModifiedBy/>
  <cp:lastPrinted>1601-01-01T00:00:00Z</cp:lastPrinted>
  <dcterms:modified xsi:type="dcterms:W3CDTF">2014-09-30T11:06:42Z</dcterms:modified>
  <cp:revision>245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r8>222</vt:r8>
  </property>
  <property fmtid="{D5CDD505-2E9C-101B-9397-08002B2CF9AE}" pid="4" name="Version">
    <vt:r8>1</vt:r8>
  </property>
</Properties>
</file>