
<file path=[Content_Types].xml><?xml version="1.0" encoding="utf-8"?>
<Types xmlns="http://schemas.openxmlformats.org/package/2006/content-types">
  <Override PartName="/ppt/slides/slide94.xml" ContentType="application/vnd.openxmlformats-officedocument.presentationml.slide+xml"/>
  <Override PartName="/ppt/slides/slide142.xml" ContentType="application/vnd.openxmlformats-officedocument.presentationml.slide+xml"/>
  <Override PartName="/ppt/slides/slide820.xml" ContentType="application/vnd.openxmlformats-officedocument.presentationml.slide+xml"/>
  <Override PartName="/ppt/slides/slide1134.xml" ContentType="application/vnd.openxmlformats-officedocument.presentationml.slide+xml"/>
  <Override PartName="/ppt/slides/slide1320.xml" ContentType="application/vnd.openxmlformats-officedocument.presentationml.slide+xml"/>
  <Override PartName="/ppt/slides/slide1796.xml" ContentType="application/vnd.openxmlformats-officedocument.presentationml.slide+xml"/>
  <Override PartName="/ppt/slides/slide1812.xml" ContentType="application/vnd.openxmlformats-officedocument.presentationml.slide+xml"/>
  <Override PartName="/ppt/slides/slide549.xml" ContentType="application/vnd.openxmlformats-officedocument.presentationml.slide+xml"/>
  <Override PartName="/ppt/slides/slide990.xml" ContentType="application/vnd.openxmlformats-officedocument.presentationml.slide+xml"/>
  <Override PartName="/ppt/slides/slide1982.xml" ContentType="application/vnd.openxmlformats-officedocument.presentationml.slide+xml"/>
  <Override PartName="/ppt/slides/slide25.xml" ContentType="application/vnd.openxmlformats-officedocument.presentationml.slide+xml"/>
  <Override PartName="/ppt/slides/slide735.xml" ContentType="application/vnd.openxmlformats-officedocument.presentationml.slide+xml"/>
  <Override PartName="/ppt/slides/slide921.xml" ContentType="application/vnd.openxmlformats-officedocument.presentationml.slide+xml"/>
  <Override PartName="/ppt/slides/slide1049.xml" ContentType="application/vnd.openxmlformats-officedocument.presentationml.slide+xml"/>
  <Override PartName="/ppt/slides/slide1490.xml" ContentType="application/vnd.openxmlformats-officedocument.presentationml.slide+xml"/>
  <Override PartName="/ppt/slides/slide1727.xml" ContentType="application/vnd.openxmlformats-officedocument.presentationml.slide+xml"/>
  <Override PartName="/ppt/slides/slide1913.xml" ContentType="application/vnd.openxmlformats-officedocument.presentationml.slide+xml"/>
  <Default Extension="xml" ContentType="application/xml"/>
  <Override PartName="/ppt/slides/slide243.xml" ContentType="application/vnd.openxmlformats-officedocument.presentationml.slide+xml"/>
  <Override PartName="/ppt/slides/slide1235.xml" ContentType="application/vnd.openxmlformats-officedocument.presentationml.slide+xml"/>
  <Override PartName="/ppt/slides/slide1421.xml" ContentType="application/vnd.openxmlformats-officedocument.presentationml.slide+xml"/>
  <Override PartName="/ppt/slides/slide1897.xml" ContentType="application/vnd.openxmlformats-officedocument.presentationml.slide+xml"/>
  <Override PartName="/ppt/notesSlides/notesSlide16.xml" ContentType="application/vnd.openxmlformats-officedocument.presentationml.notesSlide+xml"/>
  <Override PartName="/ppt/slides/slide836.xml" ContentType="application/vnd.openxmlformats-officedocument.presentationml.slide+xml"/>
  <Override PartName="/ppt/slides/slide1591.xml" ContentType="application/vnd.openxmlformats-officedocument.presentationml.slide+xml"/>
  <Override PartName="/ppt/slides/slide158.xml" ContentType="application/vnd.openxmlformats-officedocument.presentationml.slide+xml"/>
  <Override PartName="/ppt/slides/slide344.xml" ContentType="application/vnd.openxmlformats-officedocument.presentationml.slide+xml"/>
  <Override PartName="/ppt/slides/slide1336.xml" ContentType="application/vnd.openxmlformats-officedocument.presentationml.slide+xml"/>
  <Override PartName="/ppt/slides/slide1828.xml" ContentType="application/vnd.openxmlformats-officedocument.presentationml.slide+xml"/>
  <Override PartName="/ppt/slides/slide530.xml" ContentType="application/vnd.openxmlformats-officedocument.presentationml.slide+xml"/>
  <Override PartName="/ppt/slides/slide1522.xml" ContentType="application/vnd.openxmlformats-officedocument.presentationml.slide+xml"/>
  <Override PartName="/ppt/slides/slide1998.xml" ContentType="application/vnd.openxmlformats-officedocument.presentationml.slide+xml"/>
  <Override PartName="/ppt/slides/slide2071.xml" ContentType="application/vnd.openxmlformats-officedocument.presentationml.slide+xml"/>
  <Override PartName="/ppt/slides/slide259.xml" ContentType="application/vnd.openxmlformats-officedocument.presentationml.slide+xml"/>
  <Override PartName="/ppt/slides/slide937.xml" ContentType="application/vnd.openxmlformats-officedocument.presentationml.slide+xml"/>
  <Override PartName="/ppt/slides/slide1030.xml" ContentType="application/vnd.openxmlformats-officedocument.presentationml.slide+xml"/>
  <Override PartName="/ppt/slides/slide1692.xml" ContentType="application/vnd.openxmlformats-officedocument.presentationml.slide+xml"/>
  <Override PartName="/ppt/slides/slide1929.xml" ContentType="application/vnd.openxmlformats-officedocument.presentationml.slide+xml"/>
  <Override PartName="/ppt/slides/slide2002.xml" ContentType="application/vnd.openxmlformats-officedocument.presentationml.slide+xml"/>
  <Override PartName="/ppt/slides/slide445.xml" ContentType="application/vnd.openxmlformats-officedocument.presentationml.slide+xml"/>
  <Override PartName="/ppt/slides/slide631.xml" ContentType="application/vnd.openxmlformats-officedocument.presentationml.slide+xml"/>
  <Override PartName="/ppt/slides/slide1437.xml" ContentType="application/vnd.openxmlformats-officedocument.presentationml.slide+xml"/>
  <Default Extension="png" ContentType="image/png"/>
  <Override PartName="/ppt/slides/slide1131.xml" ContentType="application/vnd.openxmlformats-officedocument.presentationml.slide+xml"/>
  <Override PartName="/ppt/slides/slide1623.xml" ContentType="application/vnd.openxmlformats-officedocument.presentationml.slide+xml"/>
  <Override PartName="/ppt/slides/slide91.xml" ContentType="application/vnd.openxmlformats-officedocument.presentationml.slide+xml"/>
  <Override PartName="/ppt/slides/slide1793.xml" ContentType="application/vnd.openxmlformats-officedocument.presentationml.slide+xml"/>
  <Override PartName="/ppt/slides/slide22.xml" ContentType="application/vnd.openxmlformats-officedocument.presentationml.slide+xml"/>
  <Override PartName="/ppt/slides/slide546.xml" ContentType="application/vnd.openxmlformats-officedocument.presentationml.slide+xml"/>
  <Override PartName="/ppt/slides/slide732.xml" ContentType="application/vnd.openxmlformats-officedocument.presentationml.slide+xml"/>
  <Override PartName="/ppt/slides/slide1046.xml" ContentType="application/vnd.openxmlformats-officedocument.presentationml.slide+xml"/>
  <Override PartName="/ppt/slides/slide1538.xml" ContentType="application/vnd.openxmlformats-officedocument.presentationml.slide+xml"/>
  <Override PartName="/ppt/slides/slide1724.xml" ContentType="application/vnd.openxmlformats-officedocument.presentationml.slide+xml"/>
  <Override PartName="/ppt/slides/slide240.xml" ContentType="application/vnd.openxmlformats-officedocument.presentationml.slide+xml"/>
  <Override PartName="/ppt/slides/slide1232.xml" ContentType="application/vnd.openxmlformats-officedocument.presentationml.slide+xml"/>
  <Override PartName="/ppt/slides/slide1894.xml" ContentType="application/vnd.openxmlformats-officedocument.presentationml.slide+xml"/>
  <Override PartName="/ppt/slides/slide1910.xml" ContentType="application/vnd.openxmlformats-officedocument.presentationml.slide+xml"/>
  <Override PartName="/ppt/slides/slide2018.xml" ContentType="application/vnd.openxmlformats-officedocument.presentationml.slide+xml"/>
  <Override PartName="/ppt/notesSlides/notesSlide13.xml" ContentType="application/vnd.openxmlformats-officedocument.presentationml.notesSlide+xml"/>
  <Override PartName="/ppt/slides/slide647.xml" ContentType="application/vnd.openxmlformats-officedocument.presentationml.slide+xml"/>
  <Override PartName="/ppt/slides/slide1639.xml" ContentType="application/vnd.openxmlformats-officedocument.presentationml.slide+xml"/>
  <Override PartName="/ppt/slides/slide155.xml" ContentType="application/vnd.openxmlformats-officedocument.presentationml.slide+xml"/>
  <Override PartName="/ppt/slides/slide833.xml" ContentType="application/vnd.openxmlformats-officedocument.presentationml.slide+xml"/>
  <Override PartName="/ppt/slides/slide1147.xml" ContentType="application/vnd.openxmlformats-officedocument.presentationml.slide+xml"/>
  <Override PartName="/ppt/slides/slide1825.xml" ContentType="application/vnd.openxmlformats-officedocument.presentationml.slide+xml"/>
  <Override PartName="/ppt/slides/slide341.xml" ContentType="application/vnd.openxmlformats-officedocument.presentationml.slide+xml"/>
  <Override PartName="/ppt/slides/slide1333.xml" ContentType="application/vnd.openxmlformats-officedocument.presentationml.slide+xml"/>
  <Override PartName="/ppt/slides/slide1995.xml" ContentType="application/vnd.openxmlformats-officedocument.presentationml.slide+xml"/>
  <Override PartName="/ppt/slides/slide38.xml" ContentType="application/vnd.openxmlformats-officedocument.presentationml.slide+xml"/>
  <Override PartName="/ppt/slides/slide748.xml" ContentType="application/vnd.openxmlformats-officedocument.presentationml.slide+xml"/>
  <Override PartName="/ppt/slides/slide256.xml" ContentType="application/vnd.openxmlformats-officedocument.presentationml.slide+xml"/>
  <Override PartName="/ppt/slides/slide442.xml" ContentType="application/vnd.openxmlformats-officedocument.presentationml.slide+xml"/>
  <Override PartName="/ppt/slides/slide934.xml" ContentType="application/vnd.openxmlformats-officedocument.presentationml.slide+xml"/>
  <Override PartName="/ppt/slides/slide1248.xml" ContentType="application/vnd.openxmlformats-officedocument.presentationml.slide+xml"/>
  <Override PartName="/ppt/slides/slide1434.xml" ContentType="application/vnd.openxmlformats-officedocument.presentationml.slide+xml"/>
  <Override PartName="/ppt/slides/slide1926.xml" ContentType="application/vnd.openxmlformats-officedocument.presentationml.slide+xml"/>
  <Override PartName="/ppt/slides/slide1620.xml" ContentType="application/vnd.openxmlformats-officedocument.presentationml.slide+xml"/>
  <Override PartName="/ppt/slides/slide357.xml" ContentType="application/vnd.openxmlformats-officedocument.presentationml.slide+xml"/>
  <Override PartName="/ppt/slides/slide849.xml" ContentType="application/vnd.openxmlformats-officedocument.presentationml.slide+xml"/>
  <Override PartName="/ppt/slides/slide1790.xml" ContentType="application/vnd.openxmlformats-officedocument.presentationml.slide+xml"/>
  <Override PartName="/ppt/slides/slide543.xml" ContentType="application/vnd.openxmlformats-officedocument.presentationml.slide+xml"/>
  <Override PartName="/ppt/slides/slide1349.xml" ContentType="application/vnd.openxmlformats-officedocument.presentationml.slide+xml"/>
  <Override PartName="/ppt/slides/slide1535.xml" ContentType="application/vnd.openxmlformats-officedocument.presentationml.slide+xml"/>
  <Override PartName="/ppt/slides/slide1043.xml" ContentType="application/vnd.openxmlformats-officedocument.presentationml.slide+xml"/>
  <Override PartName="/ppt/slides/slide1721.xml" ContentType="application/vnd.openxmlformats-officedocument.presentationml.slide+xml"/>
  <Override PartName="/ppt/slides/slide458.xml" ContentType="application/vnd.openxmlformats-officedocument.presentationml.slide+xml"/>
  <Override PartName="/ppt/slides/slide1891.xml" ContentType="application/vnd.openxmlformats-officedocument.presentationml.slide+xml"/>
  <Override PartName="/ppt/slides/slide2015.xml" ContentType="application/vnd.openxmlformats-officedocument.presentationml.slide+xml"/>
  <Override PartName="/ppt/notesSlides/notesSlide10.xml" ContentType="application/vnd.openxmlformats-officedocument.presentationml.notesSlide+xml"/>
  <Override PartName="/ppt/slides/slide644.xml" ContentType="application/vnd.openxmlformats-officedocument.presentationml.slide+xml"/>
  <Override PartName="/ppt/slides/slide830.xml" ContentType="application/vnd.openxmlformats-officedocument.presentationml.slide+xml"/>
  <Override PartName="/ppt/slides/slide1636.xml" ContentType="application/vnd.openxmlformats-officedocument.presentationml.slide+xml"/>
  <Override PartName="/ppt/slides/slide1822.xml" ContentType="application/vnd.openxmlformats-officedocument.presentationml.slide+xml"/>
  <Override PartName="/ppt/slides/slide152.xml" ContentType="application/vnd.openxmlformats-officedocument.presentationml.slide+xml"/>
  <Override PartName="/ppt/slides/slide1144.xml" ContentType="application/vnd.openxmlformats-officedocument.presentationml.slide+xml"/>
  <Override PartName="/ppt/slides/slide1330.xml" ContentType="application/vnd.openxmlformats-officedocument.presentationml.slide+xml"/>
  <Override PartName="/ppt/slides/slide559.xml" ContentType="application/vnd.openxmlformats-officedocument.presentationml.slide+xml"/>
  <Override PartName="/ppt/slides/slide745.xml" ContentType="application/vnd.openxmlformats-officedocument.presentationml.slide+xml"/>
  <Override PartName="/ppt/slides/slide1992.xml" ContentType="application/vnd.openxmlformats-officedocument.presentationml.slide+xml"/>
  <Override PartName="/ppt/slides/slide35.xml" ContentType="application/vnd.openxmlformats-officedocument.presentationml.slide+xml"/>
  <Override PartName="/ppt/slides/slide253.xml" ContentType="application/vnd.openxmlformats-officedocument.presentationml.slide+xml"/>
  <Override PartName="/ppt/slides/slide931.xml" ContentType="application/vnd.openxmlformats-officedocument.presentationml.slide+xml"/>
  <Override PartName="/ppt/slides/slide1059.xml" ContentType="application/vnd.openxmlformats-officedocument.presentationml.slide+xml"/>
  <Override PartName="/ppt/slides/slide1245.xml" ContentType="application/vnd.openxmlformats-officedocument.presentationml.slide+xml"/>
  <Override PartName="/ppt/slides/slide1737.xml" ContentType="application/vnd.openxmlformats-officedocument.presentationml.slide+xml"/>
  <Override PartName="/ppt/slides/slide1923.xml" ContentType="application/vnd.openxmlformats-officedocument.presentationml.slide+xml"/>
  <Override PartName="/ppt/slides/slide1431.xml" ContentType="application/vnd.openxmlformats-officedocument.presentationml.slide+xml"/>
  <Override PartName="/ppt/slides/slide168.xml" ContentType="application/vnd.openxmlformats-officedocument.presentationml.slide+xml"/>
  <Override PartName="/ppt/slides/slide846.xml" ContentType="application/vnd.openxmlformats-officedocument.presentationml.slide+xml"/>
  <Override PartName="/ppt/slides/slide1838.xml" ContentType="application/vnd.openxmlformats-officedocument.presentationml.slide+xml"/>
  <Override PartName="/ppt/slides/slide354.xml" ContentType="application/vnd.openxmlformats-officedocument.presentationml.slide+xml"/>
  <Override PartName="/ppt/slides/slide540.xml" ContentType="application/vnd.openxmlformats-officedocument.presentationml.slide+xml"/>
  <Override PartName="/ppt/slides/slide1346.xml" ContentType="application/vnd.openxmlformats-officedocument.presentationml.slide+xml"/>
  <Override PartName="/ppt/slides/slide1040.xml" ContentType="application/vnd.openxmlformats-officedocument.presentationml.slide+xml"/>
  <Override PartName="/ppt/slides/slide1532.xml" ContentType="application/vnd.openxmlformats-officedocument.presentationml.slide+xml"/>
  <Override PartName="/ppt/slides/slide269.xml" ContentType="application/vnd.openxmlformats-officedocument.presentationml.slide+xml"/>
  <Override PartName="/ppt/slides/slide947.xml" ContentType="application/vnd.openxmlformats-officedocument.presentationml.slide+xml"/>
  <Override PartName="/ppt/slides/slide1939.xml" ContentType="application/vnd.openxmlformats-officedocument.presentationml.slide+xml"/>
  <Override PartName="/ppt/slides/slide2012.xml" ContentType="application/vnd.openxmlformats-officedocument.presentationml.slide+xml"/>
  <Override PartName="/ppt/slides/slide455.xml" ContentType="application/vnd.openxmlformats-officedocument.presentationml.slide+xml"/>
  <Override PartName="/ppt/slides/slide641.xml" ContentType="application/vnd.openxmlformats-officedocument.presentationml.slide+xml"/>
  <Override PartName="/ppt/slides/slide1447.xml" ContentType="application/vnd.openxmlformats-officedocument.presentationml.slide+xml"/>
  <Override PartName="/ppt/slides/slide1633.xml" ContentType="application/vnd.openxmlformats-officedocument.presentationml.slide+xml"/>
  <Override PartName="/ppt/slides/slide1141.xml" ContentType="application/vnd.openxmlformats-officedocument.presentationml.slide+xml"/>
  <Override PartName="/ppt/slides/slide556.xml" ContentType="application/vnd.openxmlformats-officedocument.presentationml.slide+xml"/>
  <Override PartName="/ppt/slides/slide1548.xml" ContentType="application/vnd.openxmlformats-officedocument.presentationml.slide+xml"/>
  <Override PartName="/ppt/slides/slide32.xml" ContentType="application/vnd.openxmlformats-officedocument.presentationml.slide+xml"/>
  <Override PartName="/ppt/slides/slide742.xml" ContentType="application/vnd.openxmlformats-officedocument.presentationml.slide+xml"/>
  <Override PartName="/ppt/slides/slide1056.xml" ContentType="application/vnd.openxmlformats-officedocument.presentationml.slide+xml"/>
  <Override PartName="/ppt/slides/slide1734.xml" ContentType="application/vnd.openxmlformats-officedocument.presentationml.slide+xml"/>
  <Override PartName="/ppt/slides/slide250.xml" ContentType="application/vnd.openxmlformats-officedocument.presentationml.slide+xml"/>
  <Override PartName="/ppt/slides/slide1242.xml" ContentType="application/vnd.openxmlformats-officedocument.presentationml.slide+xml"/>
  <Override PartName="/ppt/slides/slide1920.xml" ContentType="application/vnd.openxmlformats-officedocument.presentationml.slide+xml"/>
  <Override PartName="/ppt/slides/slide2028.xml" ContentType="application/vnd.openxmlformats-officedocument.presentationml.slide+xml"/>
  <Override PartName="/ppt/slides/slide657.xml" ContentType="application/vnd.openxmlformats-officedocument.presentationml.slide+xml"/>
  <Override PartName="/ppt/slides/slide1649.xml" ContentType="application/vnd.openxmlformats-officedocument.presentationml.slide+xml"/>
  <Override PartName="/ppt/slides/slide165.xml" ContentType="application/vnd.openxmlformats-officedocument.presentationml.slide+xml"/>
  <Override PartName="/ppt/slides/slide351.xml" ContentType="application/vnd.openxmlformats-officedocument.presentationml.slide+xml"/>
  <Override PartName="/ppt/slides/slide843.xml" ContentType="application/vnd.openxmlformats-officedocument.presentationml.slide+xml"/>
  <Override PartName="/ppt/slides/slide1157.xml" ContentType="application/vnd.openxmlformats-officedocument.presentationml.slide+xml"/>
  <Override PartName="/ppt/slides/slide1343.xml" ContentType="application/vnd.openxmlformats-officedocument.presentationml.slide+xml"/>
  <Override PartName="/ppt/slides/slide1835.xml" ContentType="application/vnd.openxmlformats-officedocument.presentationml.slide+xml"/>
  <Override PartName="/ppt/slides/slide48.xml" ContentType="application/vnd.openxmlformats-officedocument.presentationml.slide+xml"/>
  <Override PartName="/ppt/slides/slide758.xml" ContentType="application/vnd.openxmlformats-officedocument.presentationml.slide+xml"/>
  <Override PartName="/ppt/slides/slide944.xml" ContentType="application/vnd.openxmlformats-officedocument.presentationml.slide+xml"/>
  <Override PartName="/ppt/slides/slide1936.xml" ContentType="application/vnd.openxmlformats-officedocument.presentationml.slide+xml"/>
  <Override PartName="/ppt/slides/slide266.xml" ContentType="application/vnd.openxmlformats-officedocument.presentationml.slide+xml"/>
  <Override PartName="/ppt/slides/slide452.xml" ContentType="application/vnd.openxmlformats-officedocument.presentationml.slide+xml"/>
  <Override PartName="/ppt/slides/slide1258.xml" ContentType="application/vnd.openxmlformats-officedocument.presentationml.slide+xml"/>
  <Override PartName="/ppt/slides/slide1444.xml" ContentType="application/vnd.openxmlformats-officedocument.presentationml.slide+xml"/>
  <Override PartName="/ppt/slides/slide859.xml" ContentType="application/vnd.openxmlformats-officedocument.presentationml.slide+xml"/>
  <Override PartName="/ppt/slides/slide1630.xml" ContentType="application/vnd.openxmlformats-officedocument.presentationml.slide+xml"/>
  <Override PartName="/ppt/slides/slide367.xml" ContentType="application/vnd.openxmlformats-officedocument.presentationml.slide+xml"/>
  <Override PartName="/ppt/slides/slide1359.xml" ContentType="application/vnd.openxmlformats-officedocument.presentationml.slide+xml"/>
  <Override PartName="/ppt/slides/slide553.xml" ContentType="application/vnd.openxmlformats-officedocument.presentationml.slide+xml"/>
  <Override PartName="/ppt/slides/slide1545.xml" ContentType="application/vnd.openxmlformats-officedocument.presentationml.slide+xml"/>
  <Override PartName="/ppt/slides/slide1731.xml" ContentType="application/vnd.openxmlformats-officedocument.presentationml.slide+xml"/>
  <Override PartName="/ppt/slides/slide1053.xml" ContentType="application/vnd.openxmlformats-officedocument.presentationml.slide+xml"/>
  <Override PartName="/ppt/slides/slide2025.xml" ContentType="application/vnd.openxmlformats-officedocument.presentationml.slide+xml"/>
  <Override PartName="/ppt/notesSlides/notesSlide20.xml" ContentType="application/vnd.openxmlformats-officedocument.presentationml.notesSlide+xml"/>
  <Override PartName="/ppt/slides/slide468.xml" ContentType="application/vnd.openxmlformats-officedocument.presentationml.slide+xml"/>
  <Override PartName="/ppt/slides/slide654.xml" ContentType="application/vnd.openxmlformats-officedocument.presentationml.slide+xml"/>
  <Override PartName="/ppt/slides/slide162.xml" ContentType="application/vnd.openxmlformats-officedocument.presentationml.slide+xml"/>
  <Override PartName="/ppt/slides/slide840.xml" ContentType="application/vnd.openxmlformats-officedocument.presentationml.slide+xml"/>
  <Override PartName="/ppt/slides/slide1154.xml" ContentType="application/vnd.openxmlformats-officedocument.presentationml.slide+xml"/>
  <Override PartName="/ppt/slides/slide1646.xml" ContentType="application/vnd.openxmlformats-officedocument.presentationml.slide+xml"/>
  <Override PartName="/ppt/slides/slide1832.xml" ContentType="application/vnd.openxmlformats-officedocument.presentationml.slide+xml"/>
  <Override PartName="/ppt/slides/slide1340.xml" ContentType="application/vnd.openxmlformats-officedocument.presentationml.slide+xml"/>
  <Override PartName="/ppt/slides/slide45.xml" ContentType="application/vnd.openxmlformats-officedocument.presentationml.slide+xml"/>
  <Override PartName="/ppt/slides/slide569.xml" ContentType="application/vnd.openxmlformats-officedocument.presentationml.slide+xml"/>
  <Override PartName="/ppt/slides/slide755.xml" ContentType="application/vnd.openxmlformats-officedocument.presentationml.slide+xml"/>
  <Override PartName="/ppt/slides/slide1069.xml" ContentType="application/vnd.openxmlformats-officedocument.presentationml.slide+xml"/>
  <Override PartName="/ppt/slides/slide1747.xml" ContentType="application/vnd.openxmlformats-officedocument.presentationml.slide+xml"/>
  <Override PartName="/ppt/slides/slide263.xml" ContentType="application/vnd.openxmlformats-officedocument.presentationml.slide+xml"/>
  <Override PartName="/ppt/slides/slide941.xml" ContentType="application/vnd.openxmlformats-officedocument.presentationml.slide+xml"/>
  <Override PartName="/ppt/slides/slide1255.xml" ContentType="application/vnd.openxmlformats-officedocument.presentationml.slide+xml"/>
  <Override PartName="/ppt/slides/slide1933.xml" ContentType="application/vnd.openxmlformats-officedocument.presentationml.slide+xml"/>
  <Override PartName="/ppt/slides/slide1441.xml" ContentType="application/vnd.openxmlformats-officedocument.presentationml.slide+xml"/>
  <Override PartName="/ppt/slides/slide178.xml" ContentType="application/vnd.openxmlformats-officedocument.presentationml.slide+xml"/>
  <Override PartName="/ppt/slides/slide856.xml" ContentType="application/vnd.openxmlformats-officedocument.presentationml.slide+xml"/>
  <Override PartName="/ppt/slides/slide1848.xml" ContentType="application/vnd.openxmlformats-officedocument.presentationml.slide+xml"/>
  <Override PartName="/ppt/slides/slide364.xml" ContentType="application/vnd.openxmlformats-officedocument.presentationml.slide+xml"/>
  <Override PartName="/ppt/slides/slide550.xml" ContentType="application/vnd.openxmlformats-officedocument.presentationml.slide+xml"/>
  <Override PartName="/ppt/slides/slide1356.xml" ContentType="application/vnd.openxmlformats-officedocument.presentationml.slide+xml"/>
  <Override PartName="/ppt/slides/slide1542.xml" ContentType="application/vnd.openxmlformats-officedocument.presentationml.slide+xml"/>
  <Override PartName="/ppt/slides/slide109.xml" ContentType="application/vnd.openxmlformats-officedocument.presentationml.slide+xml"/>
  <Override PartName="/ppt/slides/slide1050.xml" ContentType="application/vnd.openxmlformats-officedocument.presentationml.slide+xml"/>
  <Override PartName="/ppt/slides/slide279.xml" ContentType="application/vnd.openxmlformats-officedocument.presentationml.slide+xml"/>
  <Override PartName="/ppt/slides/slide465.xml" ContentType="application/vnd.openxmlformats-officedocument.presentationml.slide+xml"/>
  <Override PartName="/ppt/slides/slide957.xml" ContentType="application/vnd.openxmlformats-officedocument.presentationml.slide+xml"/>
  <Override PartName="/ppt/slides/slide1457.xml" ContentType="application/vnd.openxmlformats-officedocument.presentationml.slide+xml"/>
  <Override PartName="/ppt/slides/slide1949.xml" ContentType="application/vnd.openxmlformats-officedocument.presentationml.slide+xml"/>
  <Override PartName="/ppt/slides/slide2022.xml" ContentType="application/vnd.openxmlformats-officedocument.presentationml.slide+xml"/>
  <Override PartName="/ppt/slides/slide651.xml" ContentType="application/vnd.openxmlformats-officedocument.presentationml.slide+xml"/>
  <Override PartName="/ppt/slides/slide1643.xml" ContentType="application/vnd.openxmlformats-officedocument.presentationml.slide+xml"/>
  <Override PartName="/ppt/slides/slide1151.xml" ContentType="application/vnd.openxmlformats-officedocument.presentationml.slide+xml"/>
  <Override PartName="/ppt/slides/slide566.xml" ContentType="application/vnd.openxmlformats-officedocument.presentationml.slide+xml"/>
  <Override PartName="/ppt/slides/slide1558.xml" ContentType="application/vnd.openxmlformats-officedocument.presentationml.slide+xml"/>
  <Override PartName="/ppt/slides/slide42.xml" ContentType="application/vnd.openxmlformats-officedocument.presentationml.slide+xml"/>
  <Override PartName="/ppt/slides/slide260.xml" ContentType="application/vnd.openxmlformats-officedocument.presentationml.slide+xml"/>
  <Override PartName="/ppt/slides/slide752.xml" ContentType="application/vnd.openxmlformats-officedocument.presentationml.slide+xml"/>
  <Override PartName="/ppt/slides/slide1066.xml" ContentType="application/vnd.openxmlformats-officedocument.presentationml.slide+xml"/>
  <Override PartName="/ppt/slides/slide1252.xml" ContentType="application/vnd.openxmlformats-officedocument.presentationml.slide+xml"/>
  <Override PartName="/ppt/slides/slide1744.xml" ContentType="application/vnd.openxmlformats-officedocument.presentationml.slide+xml"/>
  <Override PartName="/ppt/slides/slide1930.xml" ContentType="application/vnd.openxmlformats-officedocument.presentationml.slide+xml"/>
  <Override PartName="/ppt/slides/slide2038.xml" ContentType="application/vnd.openxmlformats-officedocument.presentationml.slide+xml"/>
  <Override PartName="/ppt/slides/slide667.xml" ContentType="application/vnd.openxmlformats-officedocument.presentationml.slide+xml"/>
  <Override PartName="/ppt/slides/slide853.xml" ContentType="application/vnd.openxmlformats-officedocument.presentationml.slide+xml"/>
  <Override PartName="/ppt/slides/slide1659.xml" ContentType="application/vnd.openxmlformats-officedocument.presentationml.slide+xml"/>
  <Override PartName="/ppt/slides/slide1845.xml" ContentType="application/vnd.openxmlformats-officedocument.presentationml.slide+xml"/>
  <Override PartName="/ppt/slides/slide175.xml" ContentType="application/vnd.openxmlformats-officedocument.presentationml.slide+xml"/>
  <Override PartName="/ppt/slides/slide361.xml" ContentType="application/vnd.openxmlformats-officedocument.presentationml.slide+xml"/>
  <Override PartName="/ppt/slides/slide1167.xml" ContentType="application/vnd.openxmlformats-officedocument.presentationml.slide+xml"/>
  <Override PartName="/ppt/slides/slide1353.xml" ContentType="application/vnd.openxmlformats-officedocument.presentationml.slide+xml"/>
  <Override PartName="/ppt/slides/slide106.xml" ContentType="application/vnd.openxmlformats-officedocument.presentationml.slide+xml"/>
  <Override PartName="/ppt/slides/slide768.xml" ContentType="application/vnd.openxmlformats-officedocument.presentationml.slide+xml"/>
  <Override PartName="/ppt/slides/slide58.xml" ContentType="application/vnd.openxmlformats-officedocument.presentationml.slide+xml"/>
  <Override PartName="/ppt/slides/slide276.xml" ContentType="application/vnd.openxmlformats-officedocument.presentationml.slide+xml"/>
  <Override PartName="/ppt/slides/slide954.xml" ContentType="application/vnd.openxmlformats-officedocument.presentationml.slide+xml"/>
  <Override PartName="/ppt/slides/slide1268.xml" ContentType="application/vnd.openxmlformats-officedocument.presentationml.slide+xml"/>
  <Override PartName="/ppt/slides/slide1946.xml" ContentType="application/vnd.openxmlformats-officedocument.presentationml.slide+xml"/>
  <Override PartName="/ppt/slides/slide462.xml" ContentType="application/vnd.openxmlformats-officedocument.presentationml.slide+xml"/>
  <Override PartName="/ppt/slides/slide1454.xml" ContentType="application/vnd.openxmlformats-officedocument.presentationml.slide+xml"/>
  <Override PartName="/ppt/slides/slide1640.xml" ContentType="application/vnd.openxmlformats-officedocument.presentationml.slide+xml"/>
  <Override PartName="/ppt/slides/slide207.xml" ContentType="application/vnd.openxmlformats-officedocument.presentationml.slide+xml"/>
  <Override PartName="/ppt/slides/slide869.xml" ContentType="application/vnd.openxmlformats-officedocument.presentationml.slide+xml"/>
  <Override PartName="/ppt/slides/slide377.xml" ContentType="application/vnd.openxmlformats-officedocument.presentationml.slide+xml"/>
  <Override PartName="/ppt/slides/slide563.xml" ContentType="application/vnd.openxmlformats-officedocument.presentationml.slide+xml"/>
  <Override PartName="/ppt/slides/slide1369.xml" ContentType="application/vnd.openxmlformats-officedocument.presentationml.slide+xml"/>
  <Override PartName="/ppt/slides/slide308.xml" ContentType="application/vnd.openxmlformats-officedocument.presentationml.slide+xml"/>
  <Override PartName="/ppt/slides/slide1063.xml" ContentType="application/vnd.openxmlformats-officedocument.presentationml.slide+xml"/>
  <Override PartName="/ppt/slides/slide1555.xml" ContentType="application/vnd.openxmlformats-officedocument.presentationml.slide+xml"/>
  <Override PartName="/ppt/slides/slide1741.xml" ContentType="application/vnd.openxmlformats-officedocument.presentationml.slide+xml"/>
  <Override PartName="/ppt/slides/slide2035.xml" ContentType="application/vnd.openxmlformats-officedocument.presentationml.slide+xml"/>
  <Override PartName="/ppt/slides/slide478.xml" ContentType="application/vnd.openxmlformats-officedocument.presentationml.slide+xml"/>
  <Override PartName="/ppt/slides/slide664.xml" ContentType="application/vnd.openxmlformats-officedocument.presentationml.slide+xml"/>
  <Override PartName="/ppt/slides/slide1656.xml" ContentType="application/vnd.openxmlformats-officedocument.presentationml.slide+xml"/>
  <Override PartName="/ppt/slides/slide172.xml" ContentType="application/vnd.openxmlformats-officedocument.presentationml.slide+xml"/>
  <Override PartName="/ppt/slides/slide409.xml" ContentType="application/vnd.openxmlformats-officedocument.presentationml.slide+xml"/>
  <Override PartName="/ppt/slides/slide850.xml" ContentType="application/vnd.openxmlformats-officedocument.presentationml.slide+xml"/>
  <Override PartName="/ppt/slides/slide1164.xml" ContentType="application/vnd.openxmlformats-officedocument.presentationml.slide+xml"/>
  <Override PartName="/ppt/slides/slide1842.xml" ContentType="application/vnd.openxmlformats-officedocument.presentationml.slide+xml"/>
  <Override PartName="/ppt/slides/slide103.xml" ContentType="application/vnd.openxmlformats-officedocument.presentationml.slide+xml"/>
  <Override PartName="/ppt/slides/slide579.xml" ContentType="application/vnd.openxmlformats-officedocument.presentationml.slide+xml"/>
  <Override PartName="/ppt/slides/slide1350.xml" ContentType="application/vnd.openxmlformats-officedocument.presentationml.slide+xml"/>
  <Override PartName="/ppt/slideLayouts/slideLayout7.xml" ContentType="application/vnd.openxmlformats-officedocument.presentationml.slideLayout+xml"/>
  <Override PartName="/ppt/slides/slide55.xml" ContentType="application/vnd.openxmlformats-officedocument.presentationml.slide+xml"/>
  <Override PartName="/ppt/slides/slide765.xml" ContentType="application/vnd.openxmlformats-officedocument.presentationml.slide+xml"/>
  <Override PartName="/ppt/slides/slide951.xml" ContentType="application/vnd.openxmlformats-officedocument.presentationml.slide+xml"/>
  <Override PartName="/ppt/slides/slide1079.xml" ContentType="application/vnd.openxmlformats-officedocument.presentationml.slide+xml"/>
  <Override PartName="/ppt/slides/slide1757.xml" ContentType="application/vnd.openxmlformats-officedocument.presentationml.slide+xml"/>
  <Override PartName="/ppt/slides/slide273.xml" ContentType="application/vnd.openxmlformats-officedocument.presentationml.slide+xml"/>
  <Override PartName="/ppt/slides/slide1265.xml" ContentType="application/vnd.openxmlformats-officedocument.presentationml.slide+xml"/>
  <Override PartName="/ppt/slides/slide1451.xml" ContentType="application/vnd.openxmlformats-officedocument.presentationml.slide+xml"/>
  <Override PartName="/ppt/slides/slide1943.xml" ContentType="application/vnd.openxmlformats-officedocument.presentationml.slide+xml"/>
  <Override PartName="/ppt/presentation.xml" ContentType="application/vnd.openxmlformats-officedocument.presentationml.presentation.main+xml"/>
  <Override PartName="/ppt/slides/slide204.xml" ContentType="application/vnd.openxmlformats-officedocument.presentationml.slide+xml"/>
  <Override PartName="/docProps/app.xml" ContentType="application/vnd.openxmlformats-officedocument.extended-properties+xml"/>
  <Override PartName="/ppt/slides/slide188.xml" ContentType="application/vnd.openxmlformats-officedocument.presentationml.slide+xml"/>
  <Override PartName="/ppt/slides/slide374.xml" ContentType="application/vnd.openxmlformats-officedocument.presentationml.slide+xml"/>
  <Override PartName="/ppt/slides/slide866.xml" ContentType="application/vnd.openxmlformats-officedocument.presentationml.slide+xml"/>
  <Override PartName="/ppt/slides/slide1366.xml" ContentType="application/vnd.openxmlformats-officedocument.presentationml.slide+xml"/>
  <Override PartName="/ppt/slides/slide1858.xml" ContentType="application/vnd.openxmlformats-officedocument.presentationml.slide+xml"/>
  <Override PartName="/ppt/slides/slide119.xml" ContentType="application/vnd.openxmlformats-officedocument.presentationml.slide+xml"/>
  <Override PartName="/ppt/slides/slide560.xml" ContentType="application/vnd.openxmlformats-officedocument.presentationml.slide+xml"/>
  <Override PartName="/ppt/slides/slide1552.xml" ContentType="application/vnd.openxmlformats-officedocument.presentationml.slide+xml"/>
  <Override PartName="/ppt/slides/slide305.xml" ContentType="application/vnd.openxmlformats-officedocument.presentationml.slide+xml"/>
  <Override PartName="/ppt/slides/slide967.xml" ContentType="application/vnd.openxmlformats-officedocument.presentationml.slide+xml"/>
  <Override PartName="/ppt/slides/slide1060.xml" ContentType="application/vnd.openxmlformats-officedocument.presentationml.slide+xml"/>
  <Override PartName="/ppt/slides/slide1959.xml" ContentType="application/vnd.openxmlformats-officedocument.presentationml.slide+xml"/>
  <Override PartName="/ppt/slides/slide2032.xml" ContentType="application/vnd.openxmlformats-officedocument.presentationml.slide+xml"/>
  <Override PartName="/ppt/slides/slide289.xml" ContentType="application/vnd.openxmlformats-officedocument.presentationml.slide+xml"/>
  <Override PartName="/ppt/slides/slide475.xml" ContentType="application/vnd.openxmlformats-officedocument.presentationml.slide+xml"/>
  <Override PartName="/ppt/slides/slide1467.xml" ContentType="application/vnd.openxmlformats-officedocument.presentationml.slide+xml"/>
  <Override PartName="/ppt/slides/slide661.xml" ContentType="application/vnd.openxmlformats-officedocument.presentationml.slide+xml"/>
  <Override PartName="/ppt/slides/slide1161.xml" ContentType="application/vnd.openxmlformats-officedocument.presentationml.slide+xml"/>
  <Override PartName="/ppt/slides/slide1653.xml" ContentType="application/vnd.openxmlformats-officedocument.presentationml.slide+xml"/>
  <Override PartName="/ppt/slides/slide406.xml" ContentType="application/vnd.openxmlformats-officedocument.presentationml.slide+xml"/>
  <Override PartName="/ppt/slideLayouts/slideLayout4.xml" ContentType="application/vnd.openxmlformats-officedocument.presentationml.slideLayout+xml"/>
  <Override PartName="/ppt/slides/slide52.xml" ContentType="application/vnd.openxmlformats-officedocument.presentationml.slide+xml"/>
  <Override PartName="/ppt/slides/slide100.xml" ContentType="application/vnd.openxmlformats-officedocument.presentationml.slide+xml"/>
  <Override PartName="/ppt/slides/slide576.xml" ContentType="application/vnd.openxmlformats-officedocument.presentationml.slide+xml"/>
  <Override PartName="/ppt/slides/slide762.xml" ContentType="application/vnd.openxmlformats-officedocument.presentationml.slide+xml"/>
  <Override PartName="/ppt/slides/slide1568.xml" ContentType="application/vnd.openxmlformats-officedocument.presentationml.slide+xml"/>
  <Override PartName="/ppt/slides/slide1754.xml" ContentType="application/vnd.openxmlformats-officedocument.presentationml.slide+xml"/>
  <Override PartName="/ppt/slides/slide270.xml" ContentType="application/vnd.openxmlformats-officedocument.presentationml.slide+xml"/>
  <Override PartName="/ppt/slides/slide507.xml" ContentType="application/vnd.openxmlformats-officedocument.presentationml.slide+xml"/>
  <Override PartName="/ppt/slides/slide1076.xml" ContentType="application/vnd.openxmlformats-officedocument.presentationml.slide+xml"/>
  <Override PartName="/ppt/slides/slide1262.xml" ContentType="application/vnd.openxmlformats-officedocument.presentationml.slide+xml"/>
  <Override PartName="/ppt/slides/slide1940.xml" ContentType="application/vnd.openxmlformats-officedocument.presentationml.slide+xml"/>
  <Override PartName="/ppt/slides/slide2048.xml" ContentType="application/vnd.openxmlformats-officedocument.presentationml.slide+xml"/>
  <Override PartName="/ppt/slides/slide677.xml" ContentType="application/vnd.openxmlformats-officedocument.presentationml.slide+xml"/>
  <Override PartName="/ppt/slides/slide1007.xml" ContentType="application/vnd.openxmlformats-officedocument.presentationml.slide+xml"/>
  <Override PartName="/ppt/slides/slide185.xml" ContentType="application/vnd.openxmlformats-officedocument.presentationml.slide+xml"/>
  <Override PartName="/ppt/slides/slide201.xml" ContentType="application/vnd.openxmlformats-officedocument.presentationml.slide+xml"/>
  <Override PartName="/ppt/slides/slide863.xml" ContentType="application/vnd.openxmlformats-officedocument.presentationml.slide+xml"/>
  <Override PartName="/ppt/slides/slide1177.xml" ContentType="application/vnd.openxmlformats-officedocument.presentationml.slide+xml"/>
  <Override PartName="/ppt/slides/slide1669.xml" ContentType="application/vnd.openxmlformats-officedocument.presentationml.slide+xml"/>
  <Override PartName="/ppt/slides/slide1855.xml" ContentType="application/vnd.openxmlformats-officedocument.presentationml.slide+xml"/>
  <Override PartName="/ppt/notesSlides/notesSlide9.xml" ContentType="application/vnd.openxmlformats-officedocument.presentationml.notesSlide+xml"/>
  <Override PartName="/ppt/slides/slide371.xml" ContentType="application/vnd.openxmlformats-officedocument.presentationml.slide+xml"/>
  <Override PartName="/ppt/slides/slide608.xml" ContentType="application/vnd.openxmlformats-officedocument.presentationml.slide+xml"/>
  <Override PartName="/ppt/slides/slide1363.xml" ContentType="application/vnd.openxmlformats-officedocument.presentationml.slide+xml"/>
  <Override PartName="/ppt/slides/slide68.xml" ContentType="application/vnd.openxmlformats-officedocument.presentationml.slide+xml"/>
  <Override PartName="/ppt/slides/slide116.xml" ContentType="application/vnd.openxmlformats-officedocument.presentationml.slide+xml"/>
  <Override PartName="/ppt/slides/slide302.xml" ContentType="application/vnd.openxmlformats-officedocument.presentationml.slide+xml"/>
  <Override PartName="/ppt/slides/slide778.xml" ContentType="application/vnd.openxmlformats-officedocument.presentationml.slide+xml"/>
  <Override PartName="/ppt/slides/slide1108.xml" ContentType="application/vnd.openxmlformats-officedocument.presentationml.slide+xml"/>
  <Override PartName="/ppt/slides/slide286.xml" ContentType="application/vnd.openxmlformats-officedocument.presentationml.slide+xml"/>
  <Override PartName="/ppt/slides/slide472.xml" ContentType="application/vnd.openxmlformats-officedocument.presentationml.slide+xml"/>
  <Override PartName="/ppt/slides/slide964.xml" ContentType="application/vnd.openxmlformats-officedocument.presentationml.slide+xml"/>
  <Override PartName="/ppt/slides/slide1278.xml" ContentType="application/vnd.openxmlformats-officedocument.presentationml.slide+xml"/>
  <Override PartName="/ppt/slides/slide1956.xml" ContentType="application/vnd.openxmlformats-officedocument.presentationml.slide+xml"/>
  <Override PartName="/ppt/slides/slide217.xml" ContentType="application/vnd.openxmlformats-officedocument.presentationml.slide+xml"/>
  <Override PartName="/ppt/slides/slide709.xml" ContentType="application/vnd.openxmlformats-officedocument.presentationml.slide+xml"/>
  <Override PartName="/ppt/slides/slide1464.xml" ContentType="application/vnd.openxmlformats-officedocument.presentationml.slide+xml"/>
  <Override PartName="/ppt/slides/slide1650.xml" ContentType="application/vnd.openxmlformats-officedocument.presentationml.slide+xml"/>
  <Override PartName="/ppt/slides/slide403.xml" ContentType="application/vnd.openxmlformats-officedocument.presentationml.slide+xml"/>
  <Override PartName="/ppt/slides/slide879.xml" ContentType="application/vnd.openxmlformats-officedocument.presentationml.slide+xml"/>
  <Override PartName="/ppt/slides/slide1209.xml" ContentType="application/vnd.openxmlformats-officedocument.presentationml.slide+xml"/>
  <Override PartName="/ppt/slides/slide387.xml" ContentType="application/vnd.openxmlformats-officedocument.presentationml.slide+xml"/>
  <Override PartName="/ppt/slides/slide573.xml" ContentType="application/vnd.openxmlformats-officedocument.presentationml.slide+xml"/>
  <Override PartName="/ppt/slides/slide1379.xml" ContentType="application/vnd.openxmlformats-officedocument.presentationml.slide+xml"/>
  <Override PartName="/ppt/slides/slide1565.xml" ContentType="application/vnd.openxmlformats-officedocument.presentationml.slide+xml"/>
  <Override PartName="/ppt/slideLayouts/slideLayout1.xml" ContentType="application/vnd.openxmlformats-officedocument.presentationml.slideLayout+xml"/>
  <Override PartName="/ppt/slides/slide318.xml" ContentType="application/vnd.openxmlformats-officedocument.presentationml.slide+xml"/>
  <Override PartName="/ppt/slides/slide1073.xml" ContentType="application/vnd.openxmlformats-officedocument.presentationml.slide+xml"/>
  <Override PartName="/ppt/slides/slide1751.xml" ContentType="application/vnd.openxmlformats-officedocument.presentationml.slide+xml"/>
  <Override PartName="/ppt/slides/slide488.xml" ContentType="application/vnd.openxmlformats-officedocument.presentationml.slide+xml"/>
  <Override PartName="/ppt/slides/slide504.xml" ContentType="application/vnd.openxmlformats-officedocument.presentationml.slide+xml"/>
  <Override PartName="/ppt/slides/slide2045.xml" ContentType="application/vnd.openxmlformats-officedocument.presentationml.slide+xml"/>
  <Override PartName="/ppt/slides/slide674.xml" ContentType="application/vnd.openxmlformats-officedocument.presentationml.slide+xml"/>
  <Override PartName="/ppt/slides/slide860.xml" ContentType="application/vnd.openxmlformats-officedocument.presentationml.slide+xml"/>
  <Override PartName="/ppt/slides/slide1004.xml" ContentType="application/vnd.openxmlformats-officedocument.presentationml.slide+xml"/>
  <Override PartName="/ppt/slides/slide1666.xml" ContentType="application/vnd.openxmlformats-officedocument.presentationml.slide+xml"/>
  <Override PartName="/ppt/notesSlides/notesSlide6.xml" ContentType="application/vnd.openxmlformats-officedocument.presentationml.notesSlide+xml"/>
  <Override PartName="/ppt/slides/slide182.xml" ContentType="application/vnd.openxmlformats-officedocument.presentationml.slide+xml"/>
  <Override PartName="/ppt/slides/slide419.xml" ContentType="application/vnd.openxmlformats-officedocument.presentationml.slide+xml"/>
  <Override PartName="/ppt/slides/slide605.xml" ContentType="application/vnd.openxmlformats-officedocument.presentationml.slide+xml"/>
  <Override PartName="/ppt/slides/slide1174.xml" ContentType="application/vnd.openxmlformats-officedocument.presentationml.slide+xml"/>
  <Override PartName="/ppt/slides/slide1360.xml" ContentType="application/vnd.openxmlformats-officedocument.presentationml.slide+xml"/>
  <Override PartName="/ppt/slides/slide1852.xml" ContentType="application/vnd.openxmlformats-officedocument.presentationml.slide+xml"/>
  <Override PartName="/ppt/slides/slide113.xml" ContentType="application/vnd.openxmlformats-officedocument.presentationml.slide+xml"/>
  <Override PartName="/ppt/slides/slide589.xml" ContentType="application/vnd.openxmlformats-officedocument.presentationml.slide+xml"/>
  <Override PartName="/ppt/slides/slide1105.xml" ContentType="application/vnd.openxmlformats-officedocument.presentationml.slide+xml"/>
  <Override PartName="/ppt/slides/slide65.xml" ContentType="application/vnd.openxmlformats-officedocument.presentationml.slide+xml"/>
  <Override PartName="/ppt/slides/slide283.xml" ContentType="application/vnd.openxmlformats-officedocument.presentationml.slide+xml"/>
  <Override PartName="/ppt/slides/slide775.xml" ContentType="application/vnd.openxmlformats-officedocument.presentationml.slide+xml"/>
  <Override PartName="/ppt/slides/slide961.xml" ContentType="application/vnd.openxmlformats-officedocument.presentationml.slide+xml"/>
  <Override PartName="/ppt/slides/slide1089.xml" ContentType="application/vnd.openxmlformats-officedocument.presentationml.slide+xml"/>
  <Override PartName="/ppt/slides/slide1275.xml" ContentType="application/vnd.openxmlformats-officedocument.presentationml.slide+xml"/>
  <Override PartName="/ppt/slides/slide1767.xml" ContentType="application/vnd.openxmlformats-officedocument.presentationml.slide+xml"/>
  <Override PartName="/ppt/slides/slide1953.xml" ContentType="application/vnd.openxmlformats-officedocument.presentationml.slide+xml"/>
  <Override PartName="/ppt/slides/slide90.xml" ContentType="application/vnd.openxmlformats-officedocument.presentationml.slide+xml"/>
  <Override PartName="/ppt/slides/slide706.xml" ContentType="application/vnd.openxmlformats-officedocument.presentationml.slide+xml"/>
  <Override PartName="/ppt/slides/slide1130.xml" ContentType="application/vnd.openxmlformats-officedocument.presentationml.slide+xml"/>
  <Override PartName="/ppt/slides/slide1461.xml" ContentType="application/vnd.openxmlformats-officedocument.presentationml.slide+xml"/>
  <Override PartName="/ppt/slides/slide1792.xml" ContentType="application/vnd.openxmlformats-officedocument.presentationml.slide+xml"/>
  <Override PartName="/ppt/slides/slide214.xml" ContentType="application/vnd.openxmlformats-officedocument.presentationml.slide+xml"/>
  <Override PartName="/ppt/slides/slide359.xml" ContentType="application/vnd.openxmlformats-officedocument.presentationml.slide+xml"/>
  <Override PartName="/ppt/slides/slide400.xml" ContentType="application/vnd.openxmlformats-officedocument.presentationml.slide+xml"/>
  <Override PartName="/ppt/slides/slide545.xml" ContentType="application/vnd.openxmlformats-officedocument.presentationml.slide+xml"/>
  <Override PartName="/ppt/slides/slide876.xml" ContentType="application/vnd.openxmlformats-officedocument.presentationml.slide+xml"/>
  <Override PartName="/ppt/slides/slide1206.xml" ContentType="application/vnd.openxmlformats-officedocument.presentationml.slide+xml"/>
  <Override PartName="/ppt/slides/slide1537.xml" ContentType="application/vnd.openxmlformats-officedocument.presentationml.slide+xml"/>
  <Override PartName="/ppt/slides/slide1868.xml" ContentType="application/vnd.openxmlformats-officedocument.presentationml.slide+xml"/>
  <Override PartName="/ppt/slides/slide21.xml" ContentType="application/vnd.openxmlformats-officedocument.presentationml.slide+xml"/>
  <Override PartName="/ppt/slides/slide198.xml" ContentType="application/vnd.openxmlformats-officedocument.presentationml.slide+xml"/>
  <Override PartName="/ppt/slides/slide384.xml" ContentType="application/vnd.openxmlformats-officedocument.presentationml.slide+xml"/>
  <Override PartName="/ppt/slides/slide731.xml" ContentType="application/vnd.openxmlformats-officedocument.presentationml.slide+xml"/>
  <Override PartName="/ppt/slides/slide1045.xml" ContentType="application/vnd.openxmlformats-officedocument.presentationml.slide+xml"/>
  <Override PartName="/ppt/slides/slide1376.xml" ContentType="application/vnd.openxmlformats-officedocument.presentationml.slide+xml"/>
  <Override PartName="/ppt/slides/slide1723.xml" ContentType="application/vnd.openxmlformats-officedocument.presentationml.slide+xml"/>
  <Override PartName="/ppt/slides/slide129.xml" ContentType="application/vnd.openxmlformats-officedocument.presentationml.slide+xml"/>
  <Override PartName="/ppt/slides/slide570.xml" ContentType="application/vnd.openxmlformats-officedocument.presentationml.slide+xml"/>
  <Override PartName="/ppt/slides/slide807.xml" ContentType="application/vnd.openxmlformats-officedocument.presentationml.slide+xml"/>
  <Override PartName="/ppt/slides/slide1231.xml" ContentType="application/vnd.openxmlformats-officedocument.presentationml.slide+xml"/>
  <Override PartName="/ppt/slides/slide1562.xml" ContentType="application/vnd.openxmlformats-officedocument.presentationml.slide+xml"/>
  <Override PartName="/ppt/slides/slide1893.xml" ContentType="application/vnd.openxmlformats-officedocument.presentationml.slide+xml"/>
  <Override PartName="/ppt/slides/slide2017.xml" ContentType="application/vnd.openxmlformats-officedocument.presentationml.slide+xml"/>
  <Override PartName="/ppt/notesSlides/notesSlide12.xml" ContentType="application/vnd.openxmlformats-officedocument.presentationml.notesSlide+xml"/>
  <Override PartName="/ppt/slides/slide299.xml" ContentType="application/vnd.openxmlformats-officedocument.presentationml.slide+xml"/>
  <Override PartName="/ppt/slides/slide315.xml" ContentType="application/vnd.openxmlformats-officedocument.presentationml.slide+xml"/>
  <Override PartName="/ppt/slides/slide501.xml" ContentType="application/vnd.openxmlformats-officedocument.presentationml.slide+xml"/>
  <Override PartName="/ppt/slides/slide646.xml" ContentType="application/vnd.openxmlformats-officedocument.presentationml.slide+xml"/>
  <Override PartName="/ppt/slides/slide832.xml" ContentType="application/vnd.openxmlformats-officedocument.presentationml.slide+xml"/>
  <Override PartName="/ppt/slides/slide977.xml" ContentType="application/vnd.openxmlformats-officedocument.presentationml.slide+xml"/>
  <Override PartName="/ppt/slides/slide1070.xml" ContentType="application/vnd.openxmlformats-officedocument.presentationml.slide+xml"/>
  <Override PartName="/ppt/slides/slide1307.xml" ContentType="application/vnd.openxmlformats-officedocument.presentationml.slide+xml"/>
  <Override PartName="/ppt/slides/slide1638.xml" ContentType="application/vnd.openxmlformats-officedocument.presentationml.slide+xml"/>
  <Override PartName="/ppt/slides/slide1824.xml" ContentType="application/vnd.openxmlformats-officedocument.presentationml.slide+xml"/>
  <Override PartName="/ppt/slides/slide1969.xml" ContentType="application/vnd.openxmlformats-officedocument.presentationml.slide+xml"/>
  <Override PartName="/ppt/slides/slide2042.xml" ContentType="application/vnd.openxmlformats-officedocument.presentationml.slide+xml"/>
  <Override PartName="/ppt/slides/slide154.xml" ContentType="application/vnd.openxmlformats-officedocument.presentationml.slide+xml"/>
  <Override PartName="/ppt/slides/slide340.xml" ContentType="application/vnd.openxmlformats-officedocument.presentationml.slide+xml"/>
  <Override PartName="/ppt/slides/slide485.xml" ContentType="application/vnd.openxmlformats-officedocument.presentationml.slide+xml"/>
  <Override PartName="/ppt/slides/slide671.xml" ContentType="application/vnd.openxmlformats-officedocument.presentationml.slide+xml"/>
  <Override PartName="/ppt/slides/slide1001.xml" ContentType="application/vnd.openxmlformats-officedocument.presentationml.slide+xml"/>
  <Override PartName="/ppt/slides/slide1146.xml" ContentType="application/vnd.openxmlformats-officedocument.presentationml.slide+xml"/>
  <Override PartName="/ppt/slides/slide1332.xml" ContentType="application/vnd.openxmlformats-officedocument.presentationml.slide+xml"/>
  <Override PartName="/ppt/slides/slide1477.xml" ContentType="application/vnd.openxmlformats-officedocument.presentationml.slide+xml"/>
  <Override PartName="/ppt/slides/slide1663.xml" ContentType="application/vnd.openxmlformats-officedocument.presentationml.slide+xml"/>
  <Override PartName="/ppt/viewProps.xml" ContentType="application/vnd.openxmlformats-officedocument.presentationml.viewProps+xml"/>
  <Override PartName="/ppt/slides/slide416.xml" ContentType="application/vnd.openxmlformats-officedocument.presentationml.slide+xml"/>
  <Override PartName="/ppt/slides/slide747.xml" ContentType="application/vnd.openxmlformats-officedocument.presentationml.slide+xml"/>
  <Override PartName="/ppt/slides/slide908.xml" ContentType="application/vnd.openxmlformats-officedocument.presentationml.slide+xml"/>
  <Override PartName="/ppt/slides/slide1171.xml" ContentType="application/vnd.openxmlformats-officedocument.presentationml.slide+xml"/>
  <Override PartName="/ppt/slides/slide1408.xml" ContentType="application/vnd.openxmlformats-officedocument.presentationml.slide+xml"/>
  <Override PartName="/ppt/slides/slide1994.xml" ContentType="application/vnd.openxmlformats-officedocument.presentationml.slide+xml"/>
  <Override PartName="/ppt/notesSlides/notesSlide3.xml" ContentType="application/vnd.openxmlformats-officedocument.presentationml.notesSlide+xml"/>
  <Override PartName="/ppt/slides/slide37.xml" ContentType="application/vnd.openxmlformats-officedocument.presentationml.slide+xml"/>
  <Override PartName="/ppt/slides/slide255.xml" ContentType="application/vnd.openxmlformats-officedocument.presentationml.slide+xml"/>
  <Override PartName="/ppt/slides/slide586.xml" ContentType="application/vnd.openxmlformats-officedocument.presentationml.slide+xml"/>
  <Override PartName="/ppt/slides/slide602.xml" ContentType="application/vnd.openxmlformats-officedocument.presentationml.slide+xml"/>
  <Override PartName="/ppt/slides/slide933.xml" ContentType="application/vnd.openxmlformats-officedocument.presentationml.slide+xml"/>
  <Override PartName="/ppt/slides/slide1247.xml" ContentType="application/vnd.openxmlformats-officedocument.presentationml.slide+xml"/>
  <Override PartName="/ppt/slides/slide1739.xml" ContentType="application/vnd.openxmlformats-officedocument.presentationml.slide+xml"/>
  <Override PartName="/ppt/slides/slide1925.xml" ContentType="application/vnd.openxmlformats-officedocument.presentationml.slide+xml"/>
  <Override PartName="/ppt/presProps.xml" ContentType="application/vnd.openxmlformats-officedocument.presentationml.presProps+xml"/>
  <Override PartName="/ppt/slides/slide62.xml" ContentType="application/vnd.openxmlformats-officedocument.presentationml.slide+xml"/>
  <Override PartName="/ppt/slides/slide110.xml" ContentType="application/vnd.openxmlformats-officedocument.presentationml.slide+xml"/>
  <Override PartName="/ppt/slides/slide441.xml" ContentType="application/vnd.openxmlformats-officedocument.presentationml.slide+xml"/>
  <Override PartName="/ppt/slides/slide772.xml" ContentType="application/vnd.openxmlformats-officedocument.presentationml.slide+xml"/>
  <Override PartName="/ppt/slides/slide1086.xml" ContentType="application/vnd.openxmlformats-officedocument.presentationml.slide+xml"/>
  <Override PartName="/ppt/slides/slide1102.xml" ContentType="application/vnd.openxmlformats-officedocument.presentationml.slide+xml"/>
  <Override PartName="/ppt/slides/slide1433.xml" ContentType="application/vnd.openxmlformats-officedocument.presentationml.slide+xml"/>
  <Override PartName="/ppt/slides/slide1578.xml" ContentType="application/vnd.openxmlformats-officedocument.presentationml.slide+xml"/>
  <Override PartName="/ppt/slides/slide1764.xml" ContentType="application/vnd.openxmlformats-officedocument.presentationml.slide+xml"/>
  <Override PartName="/ppt/slides/slide280.xml" ContentType="application/vnd.openxmlformats-officedocument.presentationml.slide+xml"/>
  <Override PartName="/ppt/slides/slide517.xml" ContentType="application/vnd.openxmlformats-officedocument.presentationml.slide+xml"/>
  <Override PartName="/ppt/slides/slide848.xml" ContentType="application/vnd.openxmlformats-officedocument.presentationml.slide+xml"/>
  <Override PartName="/ppt/slides/slide1272.xml" ContentType="application/vnd.openxmlformats-officedocument.presentationml.slide+xml"/>
  <Override PartName="/ppt/slides/slide1509.xml" ContentType="application/vnd.openxmlformats-officedocument.presentationml.slide+xml"/>
  <Override PartName="/ppt/slides/slide1950.xml" ContentType="application/vnd.openxmlformats-officedocument.presentationml.slide+xml"/>
  <Override PartName="/ppt/slides/slide2058.xml" ContentType="application/vnd.openxmlformats-officedocument.presentationml.slide+xml"/>
  <Override PartName="/ppt/tags/tag1.xml" ContentType="application/vnd.openxmlformats-officedocument.presentationml.tags+xml"/>
  <Override PartName="/ppt/slides/slide211.xml" ContentType="application/vnd.openxmlformats-officedocument.presentationml.slide+xml"/>
  <Override PartName="/ppt/slides/slide356.xml" ContentType="application/vnd.openxmlformats-officedocument.presentationml.slide+xml"/>
  <Override PartName="/ppt/slides/slide687.xml" ContentType="application/vnd.openxmlformats-officedocument.presentationml.slide+xml"/>
  <Override PartName="/ppt/slides/slide703.xml" ContentType="application/vnd.openxmlformats-officedocument.presentationml.slide+xml"/>
  <Override PartName="/ppt/slides/slide1017.xml" ContentType="application/vnd.openxmlformats-officedocument.presentationml.slide+xml"/>
  <Override PartName="/ppt/slides/slide1203.xml" ContentType="application/vnd.openxmlformats-officedocument.presentationml.slide+xml"/>
  <Override PartName="/ppt/slides/slide1348.xml" ContentType="application/vnd.openxmlformats-officedocument.presentationml.slide+xml"/>
  <Override PartName="/ppt/slides/slide1679.xml" ContentType="application/vnd.openxmlformats-officedocument.presentationml.slide+xml"/>
  <Override PartName="/ppt/slides/slide195.xml" ContentType="application/vnd.openxmlformats-officedocument.presentationml.slide+xml"/>
  <Override PartName="/ppt/slides/slide542.xml" ContentType="application/vnd.openxmlformats-officedocument.presentationml.slide+xml"/>
  <Override PartName="/ppt/slides/slide873.xml" ContentType="application/vnd.openxmlformats-officedocument.presentationml.slide+xml"/>
  <Override PartName="/ppt/slides/slide1042.xml" ContentType="application/vnd.openxmlformats-officedocument.presentationml.slide+xml"/>
  <Override PartName="/ppt/slides/slide1187.xml" ContentType="application/vnd.openxmlformats-officedocument.presentationml.slide+xml"/>
  <Override PartName="/ppt/slides/slide1534.xml" ContentType="application/vnd.openxmlformats-officedocument.presentationml.slide+xml"/>
  <Override PartName="/ppt/slides/slide1720.xml" ContentType="application/vnd.openxmlformats-officedocument.presentationml.slide+xml"/>
  <Override PartName="/ppt/slides/slide1865.xml" ContentType="application/vnd.openxmlformats-officedocument.presentationml.slide+xml"/>
  <Override PartName="/ppt/slides/slide126.xml" ContentType="application/vnd.openxmlformats-officedocument.presentationml.slide+xml"/>
  <Override PartName="/ppt/slides/slide381.xml" ContentType="application/vnd.openxmlformats-officedocument.presentationml.slide+xml"/>
  <Override PartName="/ppt/slides/slide618.xml" ContentType="application/vnd.openxmlformats-officedocument.presentationml.slide+xml"/>
  <Override PartName="/ppt/slides/slide804.xml" ContentType="application/vnd.openxmlformats-officedocument.presentationml.slide+xml"/>
  <Override PartName="/ppt/slides/slide949.xml" ContentType="application/vnd.openxmlformats-officedocument.presentationml.slide+xml"/>
  <Override PartName="/ppt/slides/slide1373.xml" ContentType="application/vnd.openxmlformats-officedocument.presentationml.slide+xml"/>
  <Override PartName="/ppt/slides/slide1890.xml" ContentType="application/vnd.openxmlformats-officedocument.presentationml.slide+xml"/>
  <Override PartName="/ppt/slides/slide2014.xml" ContentType="application/vnd.openxmlformats-officedocument.presentationml.slide+xml"/>
  <Override PartName="/ppt/slides/slide78.xml" ContentType="application/vnd.openxmlformats-officedocument.presentationml.slide+xml"/>
  <Override PartName="/ppt/slides/slide312.xml" ContentType="application/vnd.openxmlformats-officedocument.presentationml.slide+xml"/>
  <Override PartName="/ppt/slides/slide457.xml" ContentType="application/vnd.openxmlformats-officedocument.presentationml.slide+xml"/>
  <Override PartName="/ppt/slides/slide643.xml" ContentType="application/vnd.openxmlformats-officedocument.presentationml.slide+xml"/>
  <Override PartName="/ppt/slides/slide788.xml" ContentType="application/vnd.openxmlformats-officedocument.presentationml.slide+xml"/>
  <Override PartName="/ppt/slides/slide974.xml" ContentType="application/vnd.openxmlformats-officedocument.presentationml.slide+xml"/>
  <Override PartName="/ppt/slides/slide1118.xml" ContentType="application/vnd.openxmlformats-officedocument.presentationml.slide+xml"/>
  <Override PartName="/ppt/slides/slide1304.xml" ContentType="application/vnd.openxmlformats-officedocument.presentationml.slide+xml"/>
  <Override PartName="/ppt/slides/slide1449.xml" ContentType="application/vnd.openxmlformats-officedocument.presentationml.slide+xml"/>
  <Override PartName="/ppt/slides/slide1635.xml" ContentType="application/vnd.openxmlformats-officedocument.presentationml.slide+xml"/>
  <Override PartName="/docProps/core.xml" ContentType="application/vnd.openxmlformats-package.core-properties+xml"/>
  <Override PartName="/ppt/slides/slide151.xml" ContentType="application/vnd.openxmlformats-officedocument.presentationml.slide+xml"/>
  <Override PartName="/ppt/slides/slide296.xml" ContentType="application/vnd.openxmlformats-officedocument.presentationml.slide+xml"/>
  <Override PartName="/ppt/slides/slide482.xml" ContentType="application/vnd.openxmlformats-officedocument.presentationml.slide+xml"/>
  <Override PartName="/ppt/slides/slide719.xml" ContentType="application/vnd.openxmlformats-officedocument.presentationml.slide+xml"/>
  <Override PartName="/ppt/slides/slide1143.xml" ContentType="application/vnd.openxmlformats-officedocument.presentationml.slide+xml"/>
  <Override PartName="/ppt/slides/slide1288.xml" ContentType="application/vnd.openxmlformats-officedocument.presentationml.slide+xml"/>
  <Override PartName="/ppt/slides/slide1474.xml" ContentType="application/vnd.openxmlformats-officedocument.presentationml.slide+xml"/>
  <Override PartName="/ppt/slides/slide1821.xml" ContentType="application/vnd.openxmlformats-officedocument.presentationml.slide+xml"/>
  <Override PartName="/ppt/slides/slide1966.xml" ContentType="application/vnd.openxmlformats-officedocument.presentationml.slide+xml"/>
  <Override PartName="/ppt/slides/slide227.xml" ContentType="application/vnd.openxmlformats-officedocument.presentationml.slide+xml"/>
  <Override PartName="/ppt/slides/slide558.xml" ContentType="application/vnd.openxmlformats-officedocument.presentationml.slide+xml"/>
  <Override PartName="/ppt/slides/slide905.xml" ContentType="application/vnd.openxmlformats-officedocument.presentationml.slide+xml"/>
  <Override PartName="/ppt/slides/slide1219.xml" ContentType="application/vnd.openxmlformats-officedocument.presentationml.slide+xml"/>
  <Override PartName="/ppt/slides/slide1660.xml" ContentType="application/vnd.openxmlformats-officedocument.presentationml.slide+xml"/>
  <Override PartName="/ppt/slides/slide1991.xml" ContentType="application/vnd.openxmlformats-officedocument.presentationml.slide+xml"/>
  <Override PartName="/ppt/slides/slide34.xml" ContentType="application/vnd.openxmlformats-officedocument.presentationml.slide+xml"/>
  <Override PartName="/ppt/slides/slide397.xml" ContentType="application/vnd.openxmlformats-officedocument.presentationml.slide+xml"/>
  <Override PartName="/ppt/slides/slide413.xml" ContentType="application/vnd.openxmlformats-officedocument.presentationml.slide+xml"/>
  <Override PartName="/ppt/slides/slide744.xml" ContentType="application/vnd.openxmlformats-officedocument.presentationml.slide+xml"/>
  <Override PartName="/ppt/slides/slide889.xml" ContentType="application/vnd.openxmlformats-officedocument.presentationml.slide+xml"/>
  <Override PartName="/ppt/slides/slide930.xml" ContentType="application/vnd.openxmlformats-officedocument.presentationml.slide+xml"/>
  <Override PartName="/ppt/slides/slide1058.xml" ContentType="application/vnd.openxmlformats-officedocument.presentationml.slide+xml"/>
  <Override PartName="/ppt/slides/slide1389.xml" ContentType="application/vnd.openxmlformats-officedocument.presentationml.slide+xml"/>
  <Override PartName="/ppt/slides/slide1405.xml" ContentType="application/vnd.openxmlformats-officedocument.presentationml.slide+xml"/>
  <Override PartName="/ppt/slides/slide1736.xml" ContentType="application/vnd.openxmlformats-officedocument.presentationml.slide+xml"/>
  <Override PartName="/ppt/slides/slide252.xml" ContentType="application/vnd.openxmlformats-officedocument.presentationml.slide+xml"/>
  <Override PartName="/ppt/slides/slide583.xml" ContentType="application/vnd.openxmlformats-officedocument.presentationml.slide+xml"/>
  <Override PartName="/ppt/slides/slide1244.xml" ContentType="application/vnd.openxmlformats-officedocument.presentationml.slide+xml"/>
  <Override PartName="/ppt/slides/slide1430.xml" ContentType="application/vnd.openxmlformats-officedocument.presentationml.slide+xml"/>
  <Override PartName="/ppt/slides/slide1575.xml" ContentType="application/vnd.openxmlformats-officedocument.presentationml.slide+xml"/>
  <Override PartName="/ppt/slides/slide1922.xml" ContentType="application/vnd.openxmlformats-officedocument.presentationml.slide+xml"/>
  <Override PartName="/ppt/slides/slide328.xml" ContentType="application/vnd.openxmlformats-officedocument.presentationml.slide+xml"/>
  <Override PartName="/ppt/slides/slide514.xml" ContentType="application/vnd.openxmlformats-officedocument.presentationml.slide+xml"/>
  <Override PartName="/ppt/slides/slide659.xml" ContentType="application/vnd.openxmlformats-officedocument.presentationml.slide+xml"/>
  <Override PartName="/ppt/slides/slide1083.xml" ContentType="application/vnd.openxmlformats-officedocument.presentationml.slide+xml"/>
  <Override PartName="/ppt/slides/slide1761.xml" ContentType="application/vnd.openxmlformats-officedocument.presentationml.slide+xml"/>
  <Override PartName="/ppt/slides/slide2055.xml" ContentType="application/vnd.openxmlformats-officedocument.presentationml.slide+xml"/>
  <Override PartName="/ppt/slides/slide167.xml" ContentType="application/vnd.openxmlformats-officedocument.presentationml.slide+xml"/>
  <Override PartName="/ppt/slides/slide353.xml" ContentType="application/vnd.openxmlformats-officedocument.presentationml.slide+xml"/>
  <Override PartName="/ppt/slides/slide498.xml" ContentType="application/vnd.openxmlformats-officedocument.presentationml.slide+xml"/>
  <Override PartName="/ppt/slides/slide700.xml" ContentType="application/vnd.openxmlformats-officedocument.presentationml.slide+xml"/>
  <Override PartName="/ppt/slides/slide845.xml" ContentType="application/vnd.openxmlformats-officedocument.presentationml.slide+xml"/>
  <Override PartName="/ppt/slides/slide1014.xml" ContentType="application/vnd.openxmlformats-officedocument.presentationml.slide+xml"/>
  <Override PartName="/ppt/slides/slide1159.xml" ContentType="application/vnd.openxmlformats-officedocument.presentationml.slide+xml"/>
  <Override PartName="/ppt/slides/slide1345.xml" ContentType="application/vnd.openxmlformats-officedocument.presentationml.slide+xml"/>
  <Override PartName="/ppt/slides/slide1506.xml" ContentType="application/vnd.openxmlformats-officedocument.presentationml.slide+xml"/>
  <Override PartName="/ppt/slides/slide1837.xml" ContentType="application/vnd.openxmlformats-officedocument.presentationml.slide+xml"/>
  <Override PartName="/ppt/slides/slide192.xml" ContentType="application/vnd.openxmlformats-officedocument.presentationml.slide+xml"/>
  <Override PartName="/ppt/slides/slide684.xml" ContentType="application/vnd.openxmlformats-officedocument.presentationml.slide+xml"/>
  <Override PartName="/ppt/slides/slide870.xml" ContentType="application/vnd.openxmlformats-officedocument.presentationml.slide+xml"/>
  <Override PartName="/ppt/slides/slide1184.xml" ContentType="application/vnd.openxmlformats-officedocument.presentationml.slide+xml"/>
  <Override PartName="/ppt/slides/slide1200.xml" ContentType="application/vnd.openxmlformats-officedocument.presentationml.slide+xml"/>
  <Override PartName="/ppt/slides/slide1531.xml" ContentType="application/vnd.openxmlformats-officedocument.presentationml.slide+xml"/>
  <Override PartName="/ppt/slides/slide1676.xml" ContentType="application/vnd.openxmlformats-officedocument.presentationml.slide+xml"/>
  <Override PartName="/ppt/slides/slide1862.xml" ContentType="application/vnd.openxmlformats-officedocument.presentationml.slide+xml"/>
  <Override PartName="/ppt/slides/slide429.xml" ContentType="application/vnd.openxmlformats-officedocument.presentationml.slide+xml"/>
  <Override PartName="/ppt/slides/slide615.xml" ContentType="application/vnd.openxmlformats-officedocument.presentationml.slide+xml"/>
  <Override PartName="/ppt/slides/slide946.xml" ContentType="application/vnd.openxmlformats-officedocument.presentationml.slide+xml"/>
  <Override PartName="/ppt/slides/slide1370.xml" ContentType="application/vnd.openxmlformats-officedocument.presentationml.slide+xml"/>
  <Override PartName="/ppt/slides/slide1607.xml" ContentType="application/vnd.openxmlformats-officedocument.presentationml.slide+xml"/>
  <Override PartName="/ppt/slides/slide1938.xml" ContentType="application/vnd.openxmlformats-officedocument.presentationml.slide+xml"/>
  <Override PartName="/ppt/slides/slide75.xml" ContentType="application/vnd.openxmlformats-officedocument.presentationml.slide+xml"/>
  <Override PartName="/ppt/slides/slide123.xml" ContentType="application/vnd.openxmlformats-officedocument.presentationml.slide+xml"/>
  <Override PartName="/ppt/slides/slide268.xml" ContentType="application/vnd.openxmlformats-officedocument.presentationml.slide+xml"/>
  <Override PartName="/ppt/slides/slide454.xml" ContentType="application/vnd.openxmlformats-officedocument.presentationml.slide+xml"/>
  <Override PartName="/ppt/slides/slide599.xml" ContentType="application/vnd.openxmlformats-officedocument.presentationml.slide+xml"/>
  <Override PartName="/ppt/slides/slide785.xml" ContentType="application/vnd.openxmlformats-officedocument.presentationml.slide+xml"/>
  <Override PartName="/ppt/slides/slide801.xml" ContentType="application/vnd.openxmlformats-officedocument.presentationml.slide+xml"/>
  <Override PartName="/ppt/slides/slide1115.xml" ContentType="application/vnd.openxmlformats-officedocument.presentationml.slide+xml"/>
  <Override PartName="/ppt/slides/slide1446.xml" ContentType="application/vnd.openxmlformats-officedocument.presentationml.slide+xml"/>
  <Override PartName="/ppt/slides/slide1777.xml" ContentType="application/vnd.openxmlformats-officedocument.presentationml.slide+xml"/>
  <Override PartName="/ppt/slides/slide2011.xml" ContentType="application/vnd.openxmlformats-officedocument.presentationml.slide+xml"/>
  <Override PartName="/ppt/slides/slide293.xml" ContentType="application/vnd.openxmlformats-officedocument.presentationml.slide+xml"/>
  <Override PartName="/ppt/slides/slide640.xml" ContentType="application/vnd.openxmlformats-officedocument.presentationml.slide+xml"/>
  <Override PartName="/ppt/slides/slide971.xml" ContentType="application/vnd.openxmlformats-officedocument.presentationml.slide+xml"/>
  <Override PartName="/ppt/slides/slide1099.xml" ContentType="application/vnd.openxmlformats-officedocument.presentationml.slide+xml"/>
  <Override PartName="/ppt/slides/slide1285.xml" ContentType="application/vnd.openxmlformats-officedocument.presentationml.slide+xml"/>
  <Override PartName="/ppt/slides/slide1301.xml" ContentType="application/vnd.openxmlformats-officedocument.presentationml.slide+xml"/>
  <Override PartName="/ppt/slides/slide1632.xml" ContentType="application/vnd.openxmlformats-officedocument.presentationml.slide+xml"/>
  <Override PartName="/ppt/slides/slide1963.xml" ContentType="application/vnd.openxmlformats-officedocument.presentationml.slide+xml"/>
  <Override PartName="/ppt/slides/slide369.xml" ContentType="application/vnd.openxmlformats-officedocument.presentationml.slide+xml"/>
  <Override PartName="/ppt/slides/slide716.xml" ContentType="application/vnd.openxmlformats-officedocument.presentationml.slide+xml"/>
  <Override PartName="/ppt/slides/slide902.xml" ContentType="application/vnd.openxmlformats-officedocument.presentationml.slide+xml"/>
  <Override PartName="/ppt/slides/slide1140.xml" ContentType="application/vnd.openxmlformats-officedocument.presentationml.slide+xml"/>
  <Override PartName="/ppt/slides/slide1471.xml" ContentType="application/vnd.openxmlformats-officedocument.presentationml.slide+xml"/>
  <Override PartName="/ppt/slides/slide1708.xml" ContentType="application/vnd.openxmlformats-officedocument.presentationml.slide+xml"/>
  <Default Extension="jpeg" ContentType="image/jpeg"/>
  <Override PartName="/ppt/slides/slide31.xml" ContentType="application/vnd.openxmlformats-officedocument.presentationml.slide+xml"/>
  <Override PartName="/ppt/slides/slide224.xml" ContentType="application/vnd.openxmlformats-officedocument.presentationml.slide+xml"/>
  <Override PartName="/ppt/slides/slide410.xml" ContentType="application/vnd.openxmlformats-officedocument.presentationml.slide+xml"/>
  <Override PartName="/ppt/slides/slide555.xml" ContentType="application/vnd.openxmlformats-officedocument.presentationml.slide+xml"/>
  <Override PartName="/ppt/slides/slide741.xml" ContentType="application/vnd.openxmlformats-officedocument.presentationml.slide+xml"/>
  <Override PartName="/ppt/slides/slide886.xml" ContentType="application/vnd.openxmlformats-officedocument.presentationml.slide+xml"/>
  <Override PartName="/ppt/slides/slide1216.xml" ContentType="application/vnd.openxmlformats-officedocument.presentationml.slide+xml"/>
  <Override PartName="/ppt/slides/slide1402.xml" ContentType="application/vnd.openxmlformats-officedocument.presentationml.slide+xml"/>
  <Override PartName="/ppt/slides/slide1547.xml" ContentType="application/vnd.openxmlformats-officedocument.presentationml.slide+xml"/>
  <Override PartName="/ppt/slides/slide1733.xml" ContentType="application/vnd.openxmlformats-officedocument.presentationml.slide+xml"/>
  <Override PartName="/ppt/slides/slide1878.xml" ContentType="application/vnd.openxmlformats-officedocument.presentationml.slide+xml"/>
  <Override PartName="/ppt/slides/slide394.xml" ContentType="application/vnd.openxmlformats-officedocument.presentationml.slide+xml"/>
  <Override PartName="/ppt/slides/slide580.xml" ContentType="application/vnd.openxmlformats-officedocument.presentationml.slide+xml"/>
  <Override PartName="/ppt/slides/slide1055.xml" ContentType="application/vnd.openxmlformats-officedocument.presentationml.slide+xml"/>
  <Override PartName="/ppt/slides/slide1241.xml" ContentType="application/vnd.openxmlformats-officedocument.presentationml.slide+xml"/>
  <Override PartName="/ppt/slides/slide1386.xml" ContentType="application/vnd.openxmlformats-officedocument.presentationml.slide+xml"/>
  <Override PartName="/ppt/slides/slide1572.xml" ContentType="application/vnd.openxmlformats-officedocument.presentationml.slide+xml"/>
  <Override PartName="/ppt/slides/slide2027.xml" ContentType="application/vnd.openxmlformats-officedocument.presentationml.slide+xml"/>
  <Override PartName="/ppt/slides/slide139.xml" ContentType="application/vnd.openxmlformats-officedocument.presentationml.slide+xml"/>
  <Override PartName="/ppt/slides/slide325.xml" ContentType="application/vnd.openxmlformats-officedocument.presentationml.slide+xml"/>
  <Override PartName="/ppt/slides/slide817.xml" ContentType="application/vnd.openxmlformats-officedocument.presentationml.slide+xml"/>
  <Override PartName="/ppt/slides/slide1080.xml" ContentType="application/vnd.openxmlformats-officedocument.presentationml.slide+xml"/>
  <Override PartName="/ppt/slides/slide1317.xml" ContentType="application/vnd.openxmlformats-officedocument.presentationml.slide+xml"/>
  <Override PartName="/ppt/slides/slide1809.xml" ContentType="application/vnd.openxmlformats-officedocument.presentationml.slide+xml"/>
  <Override PartName="/ppt/slides/slide164.xml" ContentType="application/vnd.openxmlformats-officedocument.presentationml.slide+xml"/>
  <Override PartName="/ppt/slides/slide495.xml" ContentType="application/vnd.openxmlformats-officedocument.presentationml.slide+xml"/>
  <Override PartName="/ppt/slides/slide511.xml" ContentType="application/vnd.openxmlformats-officedocument.presentationml.slide+xml"/>
  <Override PartName="/ppt/slides/slide656.xml" ContentType="application/vnd.openxmlformats-officedocument.presentationml.slide+xml"/>
  <Override PartName="/ppt/slides/slide842.xml" ContentType="application/vnd.openxmlformats-officedocument.presentationml.slide+xml"/>
  <Override PartName="/ppt/slides/slide987.xml" ContentType="application/vnd.openxmlformats-officedocument.presentationml.slide+xml"/>
  <Override PartName="/ppt/slides/slide1156.xml" ContentType="application/vnd.openxmlformats-officedocument.presentationml.slide+xml"/>
  <Override PartName="/ppt/slides/slide1503.xml" ContentType="application/vnd.openxmlformats-officedocument.presentationml.slide+xml"/>
  <Override PartName="/ppt/slides/slide1648.xml" ContentType="application/vnd.openxmlformats-officedocument.presentationml.slide+xml"/>
  <Override PartName="/ppt/slides/slide1834.xml" ContentType="application/vnd.openxmlformats-officedocument.presentationml.slide+xml"/>
  <Override PartName="/ppt/slides/slide1979.xml" ContentType="application/vnd.openxmlformats-officedocument.presentationml.slide+xml"/>
  <Override PartName="/ppt/slides/slide2052.xml" ContentType="application/vnd.openxmlformats-officedocument.presentationml.slide+xml"/>
  <Override PartName="/ppt/slides/slide350.xml" ContentType="application/vnd.openxmlformats-officedocument.presentationml.slide+xml"/>
  <Override PartName="/ppt/slides/slide681.xml" ContentType="application/vnd.openxmlformats-officedocument.presentationml.slide+xml"/>
  <Override PartName="/ppt/slides/slide918.xml" ContentType="application/vnd.openxmlformats-officedocument.presentationml.slide+xml"/>
  <Override PartName="/ppt/slides/slide1011.xml" ContentType="application/vnd.openxmlformats-officedocument.presentationml.slide+xml"/>
  <Override PartName="/ppt/slides/slide1342.xml" ContentType="application/vnd.openxmlformats-officedocument.presentationml.slide+xml"/>
  <Override PartName="/ppt/slides/slide1487.xml" ContentType="application/vnd.openxmlformats-officedocument.presentationml.slide+xml"/>
  <Override PartName="/ppt/slides/slide1673.xml" ContentType="application/vnd.openxmlformats-officedocument.presentationml.slide+xml"/>
  <Override PartName="/ppt/slides/slide47.xml" ContentType="application/vnd.openxmlformats-officedocument.presentationml.slide+xml"/>
  <Override PartName="/ppt/slides/slide426.xml" ContentType="application/vnd.openxmlformats-officedocument.presentationml.slide+xml"/>
  <Override PartName="/ppt/slides/slide757.xml" ContentType="application/vnd.openxmlformats-officedocument.presentationml.slide+xml"/>
  <Override PartName="/ppt/slides/slide1181.xml" ContentType="application/vnd.openxmlformats-officedocument.presentationml.slide+xml"/>
  <Override PartName="/ppt/slides/slide1418.xml" ContentType="application/vnd.openxmlformats-officedocument.presentationml.slide+xml"/>
  <Override PartName="/ppt/slides/slide1749.xml" ContentType="application/vnd.openxmlformats-officedocument.presentationml.slide+xml"/>
  <Override PartName="/ppt/slides/slide120.xml" ContentType="application/vnd.openxmlformats-officedocument.presentationml.slide+xml"/>
  <Override PartName="/ppt/slides/slide265.xml" ContentType="application/vnd.openxmlformats-officedocument.presentationml.slide+xml"/>
  <Override PartName="/ppt/slides/slide596.xml" ContentType="application/vnd.openxmlformats-officedocument.presentationml.slide+xml"/>
  <Override PartName="/ppt/slides/slide612.xml" ContentType="application/vnd.openxmlformats-officedocument.presentationml.slide+xml"/>
  <Override PartName="/ppt/slides/slide943.xml" ContentType="application/vnd.openxmlformats-officedocument.presentationml.slide+xml"/>
  <Override PartName="/ppt/slides/slide1112.xml" ContentType="application/vnd.openxmlformats-officedocument.presentationml.slide+xml"/>
  <Override PartName="/ppt/slides/slide1257.xml" ContentType="application/vnd.openxmlformats-officedocument.presentationml.slide+xml"/>
  <Override PartName="/ppt/slides/slide1588.xml" ContentType="application/vnd.openxmlformats-officedocument.presentationml.slide+xml"/>
  <Override PartName="/ppt/slides/slide1604.xml" ContentType="application/vnd.openxmlformats-officedocument.presentationml.slide+xml"/>
  <Override PartName="/ppt/slides/slide1935.xml" ContentType="application/vnd.openxmlformats-officedocument.presentationml.slide+xml"/>
  <Override PartName="/ppt/slides/slide72.xml" ContentType="application/vnd.openxmlformats-officedocument.presentationml.slide+xml"/>
  <Override PartName="/ppt/slides/slide451.xml" ContentType="application/vnd.openxmlformats-officedocument.presentationml.slide+xml"/>
  <Override PartName="/ppt/slides/slide782.xml" ContentType="application/vnd.openxmlformats-officedocument.presentationml.slide+xml"/>
  <Override PartName="/ppt/slides/slide1096.xml" ContentType="application/vnd.openxmlformats-officedocument.presentationml.slide+xml"/>
  <Override PartName="/ppt/slides/slide1443.xml" ContentType="application/vnd.openxmlformats-officedocument.presentationml.slide+xml"/>
  <Override PartName="/ppt/slides/slide1774.xml" ContentType="application/vnd.openxmlformats-officedocument.presentationml.slide+xml"/>
  <Override PartName="/ppt/slides/slide1960.xml" ContentType="application/vnd.openxmlformats-officedocument.presentationml.slide+xml"/>
  <Override PartName="/ppt/slides/slide290.xml" ContentType="application/vnd.openxmlformats-officedocument.presentationml.slide+xml"/>
  <Override PartName="/ppt/slides/slide527.xml" ContentType="application/vnd.openxmlformats-officedocument.presentationml.slide+xml"/>
  <Override PartName="/ppt/slides/slide713.xml" ContentType="application/vnd.openxmlformats-officedocument.presentationml.slide+xml"/>
  <Override PartName="/ppt/slides/slide858.xml" ContentType="application/vnd.openxmlformats-officedocument.presentationml.slide+xml"/>
  <Override PartName="/ppt/slides/slide1282.xml" ContentType="application/vnd.openxmlformats-officedocument.presentationml.slide+xml"/>
  <Override PartName="/ppt/slides/slide1519.xml" ContentType="application/vnd.openxmlformats-officedocument.presentationml.slide+xml"/>
  <Override PartName="/ppt/slides/slide1705.xml" ContentType="application/vnd.openxmlformats-officedocument.presentationml.slide+xml"/>
  <Override PartName="/ppt/slides/slide2068.xml" ContentType="application/vnd.openxmlformats-officedocument.presentationml.slide+xml"/>
  <Override PartName="/ppt/slides/slide221.xml" ContentType="application/vnd.openxmlformats-officedocument.presentationml.slide+xml"/>
  <Override PartName="/ppt/slides/slide366.xml" ContentType="application/vnd.openxmlformats-officedocument.presentationml.slide+xml"/>
  <Override PartName="/ppt/slides/slide552.xml" ContentType="application/vnd.openxmlformats-officedocument.presentationml.slide+xml"/>
  <Override PartName="/ppt/slides/slide697.xml" ContentType="application/vnd.openxmlformats-officedocument.presentationml.slide+xml"/>
  <Override PartName="/ppt/slides/slide883.xml" ContentType="application/vnd.openxmlformats-officedocument.presentationml.slide+xml"/>
  <Override PartName="/ppt/slides/slide1027.xml" ContentType="application/vnd.openxmlformats-officedocument.presentationml.slide+xml"/>
  <Override PartName="/ppt/slides/slide1213.xml" ContentType="application/vnd.openxmlformats-officedocument.presentationml.slide+xml"/>
  <Override PartName="/ppt/slides/slide1358.xml" ContentType="application/vnd.openxmlformats-officedocument.presentationml.slide+xml"/>
  <Override PartName="/ppt/slides/slide1544.xml" ContentType="application/vnd.openxmlformats-officedocument.presentationml.slide+xml"/>
  <Override PartName="/ppt/slides/slide1689.xml" ContentType="application/vnd.openxmlformats-officedocument.presentationml.slide+xml"/>
  <Override PartName="/ppt/slides/slide391.xml" ContentType="application/vnd.openxmlformats-officedocument.presentationml.slide+xml"/>
  <Override PartName="/ppt/slides/slide628.xml" ContentType="application/vnd.openxmlformats-officedocument.presentationml.slide+xml"/>
  <Override PartName="/ppt/slides/slide1052.xml" ContentType="application/vnd.openxmlformats-officedocument.presentationml.slide+xml"/>
  <Override PartName="/ppt/slides/slide1197.xml" ContentType="application/vnd.openxmlformats-officedocument.presentationml.slide+xml"/>
  <Override PartName="/ppt/slides/slide1383.xml" ContentType="application/vnd.openxmlformats-officedocument.presentationml.slide+xml"/>
  <Override PartName="/ppt/slides/slide1730.xml" ContentType="application/vnd.openxmlformats-officedocument.presentationml.slide+xml"/>
  <Override PartName="/ppt/slides/slide1875.xml" ContentType="application/vnd.openxmlformats-officedocument.presentationml.slide+xml"/>
  <Override PartName="/ppt/slides/slide136.xml" ContentType="application/vnd.openxmlformats-officedocument.presentationml.slide+xml"/>
  <Override PartName="/ppt/slides/slide467.xml" ContentType="application/vnd.openxmlformats-officedocument.presentationml.slide+xml"/>
  <Override PartName="/ppt/slides/slide814.xml" ContentType="application/vnd.openxmlformats-officedocument.presentationml.slide+xml"/>
  <Override PartName="/ppt/slides/slide959.xml" ContentType="application/vnd.openxmlformats-officedocument.presentationml.slide+xml"/>
  <Override PartName="/ppt/slides/slide1128.xml" ContentType="application/vnd.openxmlformats-officedocument.presentationml.slide+xml"/>
  <Override PartName="/ppt/slides/slide1459.xml" ContentType="application/vnd.openxmlformats-officedocument.presentationml.slide+xml"/>
  <Override PartName="/ppt/slides/slide1806.xml" ContentType="application/vnd.openxmlformats-officedocument.presentationml.slide+xml"/>
  <Override PartName="/ppt/slides/slide2024.xml" ContentType="application/vnd.openxmlformats-officedocument.presentationml.slide+xml"/>
  <Override PartName="/ppt/slides/slide88.xml" ContentType="application/vnd.openxmlformats-officedocument.presentationml.slide+xml"/>
  <Override PartName="/ppt/slides/slide322.xml" ContentType="application/vnd.openxmlformats-officedocument.presentationml.slide+xml"/>
  <Override PartName="/ppt/slides/slide653.xml" ContentType="application/vnd.openxmlformats-officedocument.presentationml.slide+xml"/>
  <Override PartName="/ppt/slides/slide798.xml" ContentType="application/vnd.openxmlformats-officedocument.presentationml.slide+xml"/>
  <Override PartName="/ppt/slides/slide984.xml" ContentType="application/vnd.openxmlformats-officedocument.presentationml.slide+xml"/>
  <Override PartName="/ppt/slides/slide1298.xml" ContentType="application/vnd.openxmlformats-officedocument.presentationml.slide+xml"/>
  <Override PartName="/ppt/slides/slide1314.xml" ContentType="application/vnd.openxmlformats-officedocument.presentationml.slide+xml"/>
  <Override PartName="/ppt/slides/slide1500.xml" ContentType="application/vnd.openxmlformats-officedocument.presentationml.slide+xml"/>
  <Override PartName="/ppt/slides/slide1645.xml" ContentType="application/vnd.openxmlformats-officedocument.presentationml.slide+xml"/>
  <Override PartName="/ppt/slides/slide1976.xml" ContentType="application/vnd.openxmlformats-officedocument.presentationml.slide+xml"/>
  <Override PartName="/ppt/slides/slide19.xml" ContentType="application/vnd.openxmlformats-officedocument.presentationml.slide+xml"/>
  <Override PartName="/ppt/slides/slide161.xml" ContentType="application/vnd.openxmlformats-officedocument.presentationml.slide+xml"/>
  <Override PartName="/ppt/slides/slide492.xml" ContentType="application/vnd.openxmlformats-officedocument.presentationml.slide+xml"/>
  <Override PartName="/ppt/slides/slide729.xml" ContentType="application/vnd.openxmlformats-officedocument.presentationml.slide+xml"/>
  <Override PartName="/ppt/slides/slide1153.xml" ContentType="application/vnd.openxmlformats-officedocument.presentationml.slide+xml"/>
  <Override PartName="/ppt/slides/slide1484.xml" ContentType="application/vnd.openxmlformats-officedocument.presentationml.slide+xml"/>
  <Override PartName="/ppt/slides/slide1831.xml" ContentType="application/vnd.openxmlformats-officedocument.presentationml.slide+xml"/>
  <Override PartName="/ppt/slides/slide237.xml" ContentType="application/vnd.openxmlformats-officedocument.presentationml.slide+xml"/>
  <Override PartName="/ppt/slides/slide423.xml" ContentType="application/vnd.openxmlformats-officedocument.presentationml.slide+xml"/>
  <Override PartName="/ppt/slides/slide568.xml" ContentType="application/vnd.openxmlformats-officedocument.presentationml.slide+xml"/>
  <Override PartName="/ppt/slides/slide899.xml" ContentType="application/vnd.openxmlformats-officedocument.presentationml.slide+xml"/>
  <Override PartName="/ppt/slides/slide915.xml" ContentType="application/vnd.openxmlformats-officedocument.presentationml.slide+xml"/>
  <Override PartName="/ppt/slides/slide1229.xml" ContentType="application/vnd.openxmlformats-officedocument.presentationml.slide+xml"/>
  <Override PartName="/ppt/slides/slide1670.xml" ContentType="application/vnd.openxmlformats-officedocument.presentationml.slide+xml"/>
  <Override PartName="/ppt/slides/slide1907.xml" ContentType="application/vnd.openxmlformats-officedocument.presentationml.slide+xml"/>
  <Override PartName="/ppt/theme/theme2.xml" ContentType="application/vnd.openxmlformats-officedocument.theme+xml"/>
  <Override PartName="/ppt/slides/slide44.xml" ContentType="application/vnd.openxmlformats-officedocument.presentationml.slide+xml"/>
  <Override PartName="/ppt/slides/slide262.xml" ContentType="application/vnd.openxmlformats-officedocument.presentationml.slide+xml"/>
  <Override PartName="/ppt/slides/slide754.xml" ContentType="application/vnd.openxmlformats-officedocument.presentationml.slide+xml"/>
  <Override PartName="/ppt/slides/slide940.xml" ContentType="application/vnd.openxmlformats-officedocument.presentationml.slide+xml"/>
  <Override PartName="/ppt/slides/slide1068.xml" ContentType="application/vnd.openxmlformats-officedocument.presentationml.slide+xml"/>
  <Override PartName="/ppt/slides/slide1399.xml" ContentType="application/vnd.openxmlformats-officedocument.presentationml.slide+xml"/>
  <Override PartName="/ppt/slides/slide1415.xml" ContentType="application/vnd.openxmlformats-officedocument.presentationml.slide+xml"/>
  <Override PartName="/ppt/slides/slide1601.xml" ContentType="application/vnd.openxmlformats-officedocument.presentationml.slide+xml"/>
  <Override PartName="/ppt/slides/slide1746.xml" ContentType="application/vnd.openxmlformats-officedocument.presentationml.slide+xml"/>
  <Override PartName="/ppt/slides/slide1932.xml" ContentType="application/vnd.openxmlformats-officedocument.presentationml.slide+xml"/>
  <Override PartName="/ppt/slides/slide593.xml" ContentType="application/vnd.openxmlformats-officedocument.presentationml.slide+xml"/>
  <Override PartName="/ppt/slides/slide1093.xml" ContentType="application/vnd.openxmlformats-officedocument.presentationml.slide+xml"/>
  <Override PartName="/ppt/slides/slide1254.xml" ContentType="application/vnd.openxmlformats-officedocument.presentationml.slide+xml"/>
  <Override PartName="/ppt/slides/slide1440.xml" ContentType="application/vnd.openxmlformats-officedocument.presentationml.slide+xml"/>
  <Override PartName="/ppt/slides/slide1585.xml" ContentType="application/vnd.openxmlformats-officedocument.presentationml.slide+xml"/>
  <Override PartName="/ppt/slides/slide1771.xml" ContentType="application/vnd.openxmlformats-officedocument.presentationml.slide+xml"/>
  <Override PartName="/ppt/slides/slide338.xml" ContentType="application/vnd.openxmlformats-officedocument.presentationml.slide+xml"/>
  <Override PartName="/ppt/slides/slide524.xml" ContentType="application/vnd.openxmlformats-officedocument.presentationml.slide+xml"/>
  <Override PartName="/ppt/slides/slide669.xml" ContentType="application/vnd.openxmlformats-officedocument.presentationml.slide+xml"/>
  <Override PartName="/ppt/slides/slide855.xml" ContentType="application/vnd.openxmlformats-officedocument.presentationml.slide+xml"/>
  <Override PartName="/ppt/slides/slide1516.xml" ContentType="application/vnd.openxmlformats-officedocument.presentationml.slide+xml"/>
  <Override PartName="/ppt/slides/slide1847.xml" ContentType="application/vnd.openxmlformats-officedocument.presentationml.slide+xml"/>
  <Override PartName="/ppt/slides/slide2065.xml" ContentType="application/vnd.openxmlformats-officedocument.presentationml.slide+xml"/>
  <Override PartName="/ppt/slides/slide177.xml" ContentType="application/vnd.openxmlformats-officedocument.presentationml.slide+xml"/>
  <Override PartName="/ppt/slides/slide363.xml" ContentType="application/vnd.openxmlformats-officedocument.presentationml.slide+xml"/>
  <Override PartName="/ppt/slides/slide694.xml" ContentType="application/vnd.openxmlformats-officedocument.presentationml.slide+xml"/>
  <Override PartName="/ppt/slides/slide710.xml" ContentType="application/vnd.openxmlformats-officedocument.presentationml.slide+xml"/>
  <Override PartName="/ppt/slides/slide1024.xml" ContentType="application/vnd.openxmlformats-officedocument.presentationml.slide+xml"/>
  <Override PartName="/ppt/slides/slide1169.xml" ContentType="application/vnd.openxmlformats-officedocument.presentationml.slide+xml"/>
  <Override PartName="/ppt/slides/slide1355.xml" ContentType="application/vnd.openxmlformats-officedocument.presentationml.slide+xml"/>
  <Override PartName="/ppt/slides/slide1686.xml" ContentType="application/vnd.openxmlformats-officedocument.presentationml.slide+xml"/>
  <Override PartName="/ppt/slides/slide1702.xml" ContentType="application/vnd.openxmlformats-officedocument.presentationml.slide+xml"/>
  <Override PartName="/ppt/slides/slide108.xml" ContentType="application/vnd.openxmlformats-officedocument.presentationml.slide+xml"/>
  <Override PartName="/ppt/slides/slide439.xml" ContentType="application/vnd.openxmlformats-officedocument.presentationml.slide+xml"/>
  <Override PartName="/ppt/slides/slide880.xml" ContentType="application/vnd.openxmlformats-officedocument.presentationml.slide+xml"/>
  <Override PartName="/ppt/slides/slide1194.xml" ContentType="application/vnd.openxmlformats-officedocument.presentationml.slide+xml"/>
  <Override PartName="/ppt/slides/slide1210.xml" ContentType="application/vnd.openxmlformats-officedocument.presentationml.slide+xml"/>
  <Override PartName="/ppt/slides/slide1541.xml" ContentType="application/vnd.openxmlformats-officedocument.presentationml.slide+xml"/>
  <Override PartName="/ppt/slides/slide1872.xml" ContentType="application/vnd.openxmlformats-officedocument.presentationml.slide+xml"/>
  <Override PartName="/ppt/slides/slide278.xml" ContentType="application/vnd.openxmlformats-officedocument.presentationml.slide+xml"/>
  <Override PartName="/ppt/slides/slide625.xml" ContentType="application/vnd.openxmlformats-officedocument.presentationml.slide+xml"/>
  <Override PartName="/ppt/slides/slide811.xml" ContentType="application/vnd.openxmlformats-officedocument.presentationml.slide+xml"/>
  <Override PartName="/ppt/slides/slide956.xml" ContentType="application/vnd.openxmlformats-officedocument.presentationml.slide+xml"/>
  <Override PartName="/ppt/slides/slide1380.xml" ContentType="application/vnd.openxmlformats-officedocument.presentationml.slide+xml"/>
  <Override PartName="/ppt/slides/slide1617.xml" ContentType="application/vnd.openxmlformats-officedocument.presentationml.slide+xml"/>
  <Override PartName="/ppt/slides/slide1803.xml" ContentType="application/vnd.openxmlformats-officedocument.presentationml.slide+xml"/>
  <Override PartName="/ppt/slides/slide1948.xml" ContentType="application/vnd.openxmlformats-officedocument.presentationml.slide+xml"/>
  <Override PartName="/ppt/slides/slide2021.xml" ContentType="application/vnd.openxmlformats-officedocument.presentationml.slide+xml"/>
  <Override PartName="/ppt/slides/slide85.xml" ContentType="application/vnd.openxmlformats-officedocument.presentationml.slide+xml"/>
  <Override PartName="/ppt/slides/slide133.xml" ContentType="application/vnd.openxmlformats-officedocument.presentationml.slide+xml"/>
  <Override PartName="/ppt/slides/slide464.xml" ContentType="application/vnd.openxmlformats-officedocument.presentationml.slide+xml"/>
  <Override PartName="/ppt/slides/slide650.xml" ContentType="application/vnd.openxmlformats-officedocument.presentationml.slide+xml"/>
  <Override PartName="/ppt/slides/slide795.xml" ContentType="application/vnd.openxmlformats-officedocument.presentationml.slide+xml"/>
  <Override PartName="/ppt/slides/slide1125.xml" ContentType="application/vnd.openxmlformats-officedocument.presentationml.slide+xml"/>
  <Override PartName="/ppt/slides/slide1311.xml" ContentType="application/vnd.openxmlformats-officedocument.presentationml.slide+xml"/>
  <Override PartName="/ppt/slides/slide1456.xml" ContentType="application/vnd.openxmlformats-officedocument.presentationml.slide+xml"/>
  <Override PartName="/ppt/slides/slide1642.xml" ContentType="application/vnd.openxmlformats-officedocument.presentationml.slide+xml"/>
  <Override PartName="/ppt/slides/slide1787.xml" ContentType="application/vnd.openxmlformats-officedocument.presentationml.slide+xml"/>
  <Override PartName="/ppt/slides/slide209.xml" ContentType="application/vnd.openxmlformats-officedocument.presentationml.slide+xml"/>
  <Override PartName="/ppt/slides/slide981.xml" ContentType="application/vnd.openxmlformats-officedocument.presentationml.slide+xml"/>
  <Override PartName="/ppt/slides/slide1150.xml" ContentType="application/vnd.openxmlformats-officedocument.presentationml.slide+xml"/>
  <Override PartName="/ppt/slides/slide1295.xml" ContentType="application/vnd.openxmlformats-officedocument.presentationml.slide+xml"/>
  <Override PartName="/ppt/slides/slide1481.xml" ContentType="application/vnd.openxmlformats-officedocument.presentationml.slide+xml"/>
  <Override PartName="/ppt/slides/slide1973.xml" ContentType="application/vnd.openxmlformats-officedocument.presentationml.slide+xml"/>
  <Override PartName="/ppt/slides/slide16.xml" ContentType="application/vnd.openxmlformats-officedocument.presentationml.slide+xml"/>
  <Override PartName="/ppt/slides/slide234.xml" ContentType="application/vnd.openxmlformats-officedocument.presentationml.slide+xml"/>
  <Override PartName="/ppt/slides/slide379.xml" ContentType="application/vnd.openxmlformats-officedocument.presentationml.slide+xml"/>
  <Override PartName="/ppt/slides/slide726.xml" ContentType="application/vnd.openxmlformats-officedocument.presentationml.slide+xml"/>
  <Override PartName="/ppt/slides/slide912.xml" ContentType="application/vnd.openxmlformats-officedocument.presentationml.slide+xml"/>
  <Override PartName="/ppt/slides/slide1226.xml" ContentType="application/vnd.openxmlformats-officedocument.presentationml.slide+xml"/>
  <Override PartName="/ppt/slides/slide1718.xml" ContentType="application/vnd.openxmlformats-officedocument.presentationml.slide+xml"/>
  <Override PartName="/ppt/slides/slide1904.xml" ContentType="application/vnd.openxmlformats-officedocument.presentationml.slide+xml"/>
  <Override PartName="/ppt/slides/slide41.xml" ContentType="application/vnd.openxmlformats-officedocument.presentationml.slide+xml"/>
  <Override PartName="/ppt/slides/slide420.xml" ContentType="application/vnd.openxmlformats-officedocument.presentationml.slide+xml"/>
  <Override PartName="/ppt/slides/slide565.xml" ContentType="application/vnd.openxmlformats-officedocument.presentationml.slide+xml"/>
  <Override PartName="/ppt/slides/slide751.xml" ContentType="application/vnd.openxmlformats-officedocument.presentationml.slide+xml"/>
  <Override PartName="/ppt/slides/slide896.xml" ContentType="application/vnd.openxmlformats-officedocument.presentationml.slide+xml"/>
  <Override PartName="/ppt/slides/slide1065.xml" ContentType="application/vnd.openxmlformats-officedocument.presentationml.slide+xml"/>
  <Override PartName="/ppt/slides/slide1412.xml" ContentType="application/vnd.openxmlformats-officedocument.presentationml.slide+xml"/>
  <Override PartName="/ppt/slides/slide1557.xml" ContentType="application/vnd.openxmlformats-officedocument.presentationml.slide+xml"/>
  <Override PartName="/ppt/slides/slide1743.xml" ContentType="application/vnd.openxmlformats-officedocument.presentationml.slide+xml"/>
  <Override PartName="/ppt/slides/slide1888.xml" ContentType="application/vnd.openxmlformats-officedocument.presentationml.slide+xml"/>
  <Override PartName="/ppt/slides/slide149.xml" ContentType="application/vnd.openxmlformats-officedocument.presentationml.slide+xml"/>
  <Override PartName="/ppt/slides/slide590.xml" ContentType="application/vnd.openxmlformats-officedocument.presentationml.slide+xml"/>
  <Override PartName="/ppt/slides/slide827.xml" ContentType="application/vnd.openxmlformats-officedocument.presentationml.slide+xml"/>
  <Override PartName="/ppt/slides/slide1251.xml" ContentType="application/vnd.openxmlformats-officedocument.presentationml.slide+xml"/>
  <Override PartName="/ppt/slides/slide1396.xml" ContentType="application/vnd.openxmlformats-officedocument.presentationml.slide+xml"/>
  <Override PartName="/ppt/slides/slide1582.xml" ContentType="application/vnd.openxmlformats-officedocument.presentationml.slide+xml"/>
  <Override PartName="/ppt/slides/slide1819.xml" ContentType="application/vnd.openxmlformats-officedocument.presentationml.slide+xml"/>
  <Override PartName="/ppt/slides/slide2037.xml" ContentType="application/vnd.openxmlformats-officedocument.presentationml.slide+xml"/>
  <Override PartName="/ppt/slides/slide335.xml" ContentType="application/vnd.openxmlformats-officedocument.presentationml.slide+xml"/>
  <Override PartName="/ppt/slides/slide666.xml" ContentType="application/vnd.openxmlformats-officedocument.presentationml.slide+xml"/>
  <Override PartName="/ppt/slides/slide997.xml" ContentType="application/vnd.openxmlformats-officedocument.presentationml.slide+xml"/>
  <Override PartName="/ppt/slides/slide1090.xml" ContentType="application/vnd.openxmlformats-officedocument.presentationml.slide+xml"/>
  <Override PartName="/ppt/slides/slide1327.xml" ContentType="application/vnd.openxmlformats-officedocument.presentationml.slide+xml"/>
  <Override PartName="/ppt/slides/slide1658.xml" ContentType="application/vnd.openxmlformats-officedocument.presentationml.slide+xml"/>
  <Override PartName="/ppt/slides/slide1989.xml" ContentType="application/vnd.openxmlformats-officedocument.presentationml.slide+xml"/>
  <Override PartName="/ppt/slides/slide174.xml" ContentType="application/vnd.openxmlformats-officedocument.presentationml.slide+xml"/>
  <Override PartName="/ppt/slides/slide521.xml" ContentType="application/vnd.openxmlformats-officedocument.presentationml.slide+xml"/>
  <Override PartName="/ppt/slides/slide852.xml" ContentType="application/vnd.openxmlformats-officedocument.presentationml.slide+xml"/>
  <Override PartName="/ppt/slides/slide1021.xml" ContentType="application/vnd.openxmlformats-officedocument.presentationml.slide+xml"/>
  <Override PartName="/ppt/slides/slide1166.xml" ContentType="application/vnd.openxmlformats-officedocument.presentationml.slide+xml"/>
  <Override PartName="/ppt/slides/slide1497.xml" ContentType="application/vnd.openxmlformats-officedocument.presentationml.slide+xml"/>
  <Override PartName="/ppt/slides/slide1513.xml" ContentType="application/vnd.openxmlformats-officedocument.presentationml.slide+xml"/>
  <Override PartName="/ppt/slides/slide1844.xml" ContentType="application/vnd.openxmlformats-officedocument.presentationml.slide+xml"/>
  <Override PartName="/ppt/slides/slide2062.xml" ContentType="application/vnd.openxmlformats-officedocument.presentationml.slide+xml"/>
  <Override PartName="/ppt/slides/slide7.xml" ContentType="application/vnd.openxmlformats-officedocument.presentationml.slide+xml"/>
  <Override PartName="/ppt/slides/slide360.xml" ContentType="application/vnd.openxmlformats-officedocument.presentationml.slide+xml"/>
  <Override PartName="/ppt/slides/slide691.xml" ContentType="application/vnd.openxmlformats-officedocument.presentationml.slide+xml"/>
  <Override PartName="/ppt/slides/slide928.xml" ContentType="application/vnd.openxmlformats-officedocument.presentationml.slide+xml"/>
  <Override PartName="/ppt/slides/slide1352.xml" ContentType="application/vnd.openxmlformats-officedocument.presentationml.slide+xml"/>
  <Override PartName="/ppt/slides/slide1683.xml" ContentType="application/vnd.openxmlformats-officedocument.presentationml.slide+xml"/>
  <Override PartName="/ppt/slideLayouts/slideLayout9.xml" ContentType="application/vnd.openxmlformats-officedocument.presentationml.slideLayout+xml"/>
  <Override PartName="/ppt/slides/slide57.xml" ContentType="application/vnd.openxmlformats-officedocument.presentationml.slide+xml"/>
  <Override PartName="/ppt/slides/slide105.xml" ContentType="application/vnd.openxmlformats-officedocument.presentationml.slide+xml"/>
  <Override PartName="/ppt/slides/slide436.xml" ContentType="application/vnd.openxmlformats-officedocument.presentationml.slide+xml"/>
  <Override PartName="/ppt/slides/slide622.xml" ContentType="application/vnd.openxmlformats-officedocument.presentationml.slide+xml"/>
  <Override PartName="/ppt/slides/slide767.xml" ContentType="application/vnd.openxmlformats-officedocument.presentationml.slide+xml"/>
  <Override PartName="/ppt/slides/slide953.xml" ContentType="application/vnd.openxmlformats-officedocument.presentationml.slide+xml"/>
  <Override PartName="/ppt/slides/slide1191.xml" ContentType="application/vnd.openxmlformats-officedocument.presentationml.slide+xml"/>
  <Override PartName="/ppt/slides/slide1428.xml" ContentType="application/vnd.openxmlformats-officedocument.presentationml.slide+xml"/>
  <Override PartName="/ppt/slides/slide1614.xml" ContentType="application/vnd.openxmlformats-officedocument.presentationml.slide+xml"/>
  <Override PartName="/ppt/slides/slide1759.xml" ContentType="application/vnd.openxmlformats-officedocument.presentationml.slide+xml"/>
  <Override PartName="/ppt/slides/slide130.xml" ContentType="application/vnd.openxmlformats-officedocument.presentationml.slide+xml"/>
  <Override PartName="/ppt/slides/slide275.xml" ContentType="application/vnd.openxmlformats-officedocument.presentationml.slide+xml"/>
  <Override PartName="/ppt/slides/slide461.xml" ContentType="application/vnd.openxmlformats-officedocument.presentationml.slide+xml"/>
  <Override PartName="/ppt/slides/slide792.xml" ContentType="application/vnd.openxmlformats-officedocument.presentationml.slide+xml"/>
  <Override PartName="/ppt/slides/slide1122.xml" ContentType="application/vnd.openxmlformats-officedocument.presentationml.slide+xml"/>
  <Override PartName="/ppt/slides/slide1267.xml" ContentType="application/vnd.openxmlformats-officedocument.presentationml.slide+xml"/>
  <Override PartName="/ppt/slides/slide1453.xml" ContentType="application/vnd.openxmlformats-officedocument.presentationml.slide+xml"/>
  <Override PartName="/ppt/slides/slide1598.xml" ContentType="application/vnd.openxmlformats-officedocument.presentationml.slide+xml"/>
  <Override PartName="/ppt/slides/slide1800.xml" ContentType="application/vnd.openxmlformats-officedocument.presentationml.slide+xml"/>
  <Override PartName="/ppt/slides/slide1945.xml" ContentType="application/vnd.openxmlformats-officedocument.presentationml.slide+xml"/>
  <Override PartName="/ppt/slides/slide82.xml" ContentType="application/vnd.openxmlformats-officedocument.presentationml.slide+xml"/>
  <Override PartName="/ppt/slides/slide206.xml" ContentType="application/vnd.openxmlformats-officedocument.presentationml.slide+xml"/>
  <Override PartName="/ppt/slides/slide537.xml" ContentType="application/vnd.openxmlformats-officedocument.presentationml.slide+xml"/>
  <Override PartName="/ppt/slides/slide1292.xml" ContentType="application/vnd.openxmlformats-officedocument.presentationml.slide+xml"/>
  <Override PartName="/ppt/slides/slide1784.xml" ContentType="application/vnd.openxmlformats-officedocument.presentationml.slide+xml"/>
  <Override PartName="/ppt/slides/slide1970.xml" ContentType="application/vnd.openxmlformats-officedocument.presentationml.slide+xml"/>
  <Override PartName="/ppt/slides/slide13.xml" ContentType="application/vnd.openxmlformats-officedocument.presentationml.slide+xml"/>
  <Override PartName="/ppt/slides/slide376.xml" ContentType="application/vnd.openxmlformats-officedocument.presentationml.slide+xml"/>
  <Override PartName="/ppt/slides/slide723.xml" ContentType="application/vnd.openxmlformats-officedocument.presentationml.slide+xml"/>
  <Override PartName="/ppt/slides/slide868.xml" ContentType="application/vnd.openxmlformats-officedocument.presentationml.slide+xml"/>
  <Override PartName="/ppt/slides/slide1037.xml" ContentType="application/vnd.openxmlformats-officedocument.presentationml.slide+xml"/>
  <Override PartName="/ppt/slides/slide1368.xml" ContentType="application/vnd.openxmlformats-officedocument.presentationml.slide+xml"/>
  <Override PartName="/ppt/slides/slide1529.xml" ContentType="application/vnd.openxmlformats-officedocument.presentationml.slide+xml"/>
  <Override PartName="/ppt/slides/slide1715.xml" ContentType="application/vnd.openxmlformats-officedocument.presentationml.slide+xml"/>
  <Override PartName="/ppt/slides/slide231.xml" ContentType="application/vnd.openxmlformats-officedocument.presentationml.slide+xml"/>
  <Override PartName="/ppt/slides/slide562.xml" ContentType="application/vnd.openxmlformats-officedocument.presentationml.slide+xml"/>
  <Override PartName="/ppt/slides/slide893.xml" ContentType="application/vnd.openxmlformats-officedocument.presentationml.slide+xml"/>
  <Override PartName="/ppt/slides/slide1223.xml" ContentType="application/vnd.openxmlformats-officedocument.presentationml.slide+xml"/>
  <Override PartName="/ppt/slides/slide1554.xml" ContentType="application/vnd.openxmlformats-officedocument.presentationml.slide+xml"/>
  <Override PartName="/ppt/slides/slide1699.xml" ContentType="application/vnd.openxmlformats-officedocument.presentationml.slide+xml"/>
  <Override PartName="/ppt/slides/slide1885.xml" ContentType="application/vnd.openxmlformats-officedocument.presentationml.slide+xml"/>
  <Override PartName="/ppt/slides/slide1901.xml" ContentType="application/vnd.openxmlformats-officedocument.presentationml.slide+xml"/>
  <Override PartName="/ppt/slides/slide2009.xml" ContentType="application/vnd.openxmlformats-officedocument.presentationml.slide+xml"/>
  <Override PartName="/ppt/slides/slide307.xml" ContentType="application/vnd.openxmlformats-officedocument.presentationml.slide+xml"/>
  <Override PartName="/ppt/slides/slide638.xml" ContentType="application/vnd.openxmlformats-officedocument.presentationml.slide+xml"/>
  <Override PartName="/ppt/slides/slide969.xml" ContentType="application/vnd.openxmlformats-officedocument.presentationml.slide+xml"/>
  <Override PartName="/ppt/slides/slide1062.xml" ContentType="application/vnd.openxmlformats-officedocument.presentationml.slide+xml"/>
  <Override PartName="/ppt/slides/slide1393.xml" ContentType="application/vnd.openxmlformats-officedocument.presentationml.slide+xml"/>
  <Override PartName="/ppt/slides/slide1740.xml" ContentType="application/vnd.openxmlformats-officedocument.presentationml.slide+xml"/>
  <Override PartName="/ppt/slides/slide98.xml" ContentType="application/vnd.openxmlformats-officedocument.presentationml.slide+xml"/>
  <Override PartName="/ppt/slides/slide146.xml" ContentType="application/vnd.openxmlformats-officedocument.presentationml.slide+xml"/>
  <Override PartName="/ppt/slides/slide332.xml" ContentType="application/vnd.openxmlformats-officedocument.presentationml.slide+xml"/>
  <Override PartName="/ppt/slides/slide477.xml" ContentType="application/vnd.openxmlformats-officedocument.presentationml.slide+xml"/>
  <Override PartName="/ppt/slides/slide824.xml" ContentType="application/vnd.openxmlformats-officedocument.presentationml.slide+xml"/>
  <Override PartName="/ppt/slides/slide1138.xml" ContentType="application/vnd.openxmlformats-officedocument.presentationml.slide+xml"/>
  <Override PartName="/ppt/slides/slide1469.xml" ContentType="application/vnd.openxmlformats-officedocument.presentationml.slide+xml"/>
  <Override PartName="/ppt/slides/slide1816.xml" ContentType="application/vnd.openxmlformats-officedocument.presentationml.slide+xml"/>
  <Override PartName="/ppt/slides/slide2034.xml" ContentType="application/vnd.openxmlformats-officedocument.presentationml.slide+xml"/>
  <Override PartName="/ppt/slides/slide171.xml" ContentType="application/vnd.openxmlformats-officedocument.presentationml.slide+xml"/>
  <Override PartName="/ppt/slides/slide663.xml" ContentType="application/vnd.openxmlformats-officedocument.presentationml.slide+xml"/>
  <Override PartName="/ppt/slides/slide994.xml" ContentType="application/vnd.openxmlformats-officedocument.presentationml.slide+xml"/>
  <Override PartName="/ppt/slides/slide1324.xml" ContentType="application/vnd.openxmlformats-officedocument.presentationml.slide+xml"/>
  <Override PartName="/ppt/slides/slide1510.xml" ContentType="application/vnd.openxmlformats-officedocument.presentationml.slide+xml"/>
  <Override PartName="/ppt/slides/slide1655.xml" ContentType="application/vnd.openxmlformats-officedocument.presentationml.slide+xml"/>
  <Override PartName="/ppt/slides/slide1841.xml" ContentType="application/vnd.openxmlformats-officedocument.presentationml.slide+xml"/>
  <Override PartName="/ppt/slides/slide1986.xml" ContentType="application/vnd.openxmlformats-officedocument.presentationml.slide+xml"/>
  <Override PartName="/ppt/slides/slide29.xml" ContentType="application/vnd.openxmlformats-officedocument.presentationml.slide+xml"/>
  <Override PartName="/ppt/slides/slide408.xml" ContentType="application/vnd.openxmlformats-officedocument.presentationml.slide+xml"/>
  <Override PartName="/ppt/slides/slide739.xml" ContentType="application/vnd.openxmlformats-officedocument.presentationml.slide+xml"/>
  <Override PartName="/ppt/slides/slide925.xml" ContentType="application/vnd.openxmlformats-officedocument.presentationml.slide+xml"/>
  <Override PartName="/ppt/slides/slide1163.xml" ContentType="application/vnd.openxmlformats-officedocument.presentationml.slide+xml"/>
  <Override PartName="/ppt/slides/slide1494.xml" ContentType="application/vnd.openxmlformats-officedocument.presentationml.slide+xml"/>
  <Override PartName="/ppt/slides/slide1680.xml" ContentType="application/vnd.openxmlformats-officedocument.presentationml.slide+xml"/>
  <Override PartName="/ppt/slides/slide1917.xml" ContentType="application/vnd.openxmlformats-officedocument.presentationml.slide+xml"/>
  <Override PartName="/ppt/slides/slide4.xml" ContentType="application/vnd.openxmlformats-officedocument.presentationml.slide+xml"/>
  <Override PartName="/ppt/slides/slide54.xml" ContentType="application/vnd.openxmlformats-officedocument.presentationml.slide+xml"/>
  <Override PartName="/ppt/slides/slide102.xml" ContentType="application/vnd.openxmlformats-officedocument.presentationml.slide+xml"/>
  <Override PartName="/ppt/slides/slide247.xml" ContentType="application/vnd.openxmlformats-officedocument.presentationml.slide+xml"/>
  <Override PartName="/ppt/slides/slide433.xml" ContentType="application/vnd.openxmlformats-officedocument.presentationml.slide+xml"/>
  <Override PartName="/ppt/slides/slide578.xml" ContentType="application/vnd.openxmlformats-officedocument.presentationml.slide+xml"/>
  <Override PartName="/ppt/slides/slide764.xml" ContentType="application/vnd.openxmlformats-officedocument.presentationml.slide+xml"/>
  <Override PartName="/ppt/slides/slide1239.xml" ContentType="application/vnd.openxmlformats-officedocument.presentationml.slide+xml"/>
  <Override PartName="/ppt/slides/slide1425.xml" ContentType="application/vnd.openxmlformats-officedocument.presentationml.slide+xml"/>
  <Override PartName="/ppt/slides/slide1756.xml" ContentType="application/vnd.openxmlformats-officedocument.presentationml.slide+xml"/>
  <Override PartName="/ppt/slideLayouts/slideLayout6.xml" ContentType="application/vnd.openxmlformats-officedocument.presentationml.slideLayout+xml"/>
  <Override PartName="/ppt/slides/slide272.xml" ContentType="application/vnd.openxmlformats-officedocument.presentationml.slide+xml"/>
  <Override PartName="/ppt/slides/slide509.xml" ContentType="application/vnd.openxmlformats-officedocument.presentationml.slide+xml"/>
  <Override PartName="/ppt/slides/slide950.xml" ContentType="application/vnd.openxmlformats-officedocument.presentationml.slide+xml"/>
  <Override PartName="/ppt/slides/slide1078.xml" ContentType="application/vnd.openxmlformats-officedocument.presentationml.slide+xml"/>
  <Override PartName="/ppt/slides/slide1264.xml" ContentType="application/vnd.openxmlformats-officedocument.presentationml.slide+xml"/>
  <Override PartName="/ppt/slides/slide1595.xml" ContentType="application/vnd.openxmlformats-officedocument.presentationml.slide+xml"/>
  <Override PartName="/ppt/slides/slide1611.xml" ContentType="application/vnd.openxmlformats-officedocument.presentationml.slide+xml"/>
  <Override PartName="/ppt/slides/slide1942.xml" ContentType="application/vnd.openxmlformats-officedocument.presentationml.slide+xml"/>
  <Override PartName="/ppt/slides/slide348.xml" ContentType="application/vnd.openxmlformats-officedocument.presentationml.slide+xml"/>
  <Override PartName="/ppt/slides/slide679.xml" ContentType="application/vnd.openxmlformats-officedocument.presentationml.slide+xml"/>
  <Override PartName="/ppt/slides/slide1009.xml" ContentType="application/vnd.openxmlformats-officedocument.presentationml.slide+xml"/>
  <Override PartName="/ppt/slides/slide1450.xml" ContentType="application/vnd.openxmlformats-officedocument.presentationml.slide+xml"/>
  <Override PartName="/ppt/slides/slide1781.xml" ContentType="application/vnd.openxmlformats-officedocument.presentationml.slide+xml"/>
  <Override PartName="/ppt/slides/slide10.xml" ContentType="application/vnd.openxmlformats-officedocument.presentationml.slide+xml"/>
  <Override PartName="/ppt/slides/slide187.xml" ContentType="application/vnd.openxmlformats-officedocument.presentationml.slide+xml"/>
  <Override PartName="/ppt/slides/slide203.xml" ContentType="application/vnd.openxmlformats-officedocument.presentationml.slide+xml"/>
  <Override PartName="/ppt/slides/slide534.xml" ContentType="application/vnd.openxmlformats-officedocument.presentationml.slide+xml"/>
  <Override PartName="/ppt/slides/slide720.xml" ContentType="application/vnd.openxmlformats-officedocument.presentationml.slide+xml"/>
  <Override PartName="/ppt/slides/slide865.xml" ContentType="application/vnd.openxmlformats-officedocument.presentationml.slide+xml"/>
  <Override PartName="/ppt/slides/slide1179.xml" ContentType="application/vnd.openxmlformats-officedocument.presentationml.slide+xml"/>
  <Override PartName="/ppt/slides/slide1526.xml" ContentType="application/vnd.openxmlformats-officedocument.presentationml.slide+xml"/>
  <Override PartName="/ppt/slides/slide1712.xml" ContentType="application/vnd.openxmlformats-officedocument.presentationml.slide+xml"/>
  <Override PartName="/ppt/slides/slide1857.xml" ContentType="application/vnd.openxmlformats-officedocument.presentationml.slide+xml"/>
  <Override PartName="/ppt/slides/slide2075.xml" ContentType="application/vnd.openxmlformats-officedocument.presentationml.slide+xml"/>
  <Override PartName="/ppt/slides/slide373.xml" ContentType="application/vnd.openxmlformats-officedocument.presentationml.slide+xml"/>
  <Override PartName="/ppt/slides/slide1034.xml" ContentType="application/vnd.openxmlformats-officedocument.presentationml.slide+xml"/>
  <Override PartName="/ppt/slides/slide1220.xml" ContentType="application/vnd.openxmlformats-officedocument.presentationml.slide+xml"/>
  <Override PartName="/ppt/slides/slide1365.xml" ContentType="application/vnd.openxmlformats-officedocument.presentationml.slide+xml"/>
  <Override PartName="/ppt/slides/slide1551.xml" ContentType="application/vnd.openxmlformats-officedocument.presentationml.slide+xml"/>
  <Override PartName="/ppt/slides/slide1696.xml" ContentType="application/vnd.openxmlformats-officedocument.presentationml.slide+xml"/>
  <Override PartName="/ppt/slides/slide2006.xml" ContentType="application/vnd.openxmlformats-officedocument.presentationml.slide+xml"/>
  <Override PartName="/ppt/slides/slide118.xml" ContentType="application/vnd.openxmlformats-officedocument.presentationml.slide+xml"/>
  <Override PartName="/ppt/slides/slide304.xml" ContentType="application/vnd.openxmlformats-officedocument.presentationml.slide+xml"/>
  <Override PartName="/ppt/slides/slide449.xml" ContentType="application/vnd.openxmlformats-officedocument.presentationml.slide+xml"/>
  <Override PartName="/ppt/slides/slide890.xml" ContentType="application/vnd.openxmlformats-officedocument.presentationml.slide+xml"/>
  <Override PartName="/ppt/slides/slide1390.xml" ContentType="application/vnd.openxmlformats-officedocument.presentationml.slide+xml"/>
  <Override PartName="/ppt/slides/slide1882.xml" ContentType="application/vnd.openxmlformats-officedocument.presentationml.slide+xml"/>
  <Override PartName="/ppt/slides/slide143.xml" ContentType="application/vnd.openxmlformats-officedocument.presentationml.slide+xml"/>
  <Override PartName="/ppt/slides/slide288.xml" ContentType="application/vnd.openxmlformats-officedocument.presentationml.slide+xml"/>
  <Override PartName="/ppt/slides/slide635.xml" ContentType="application/vnd.openxmlformats-officedocument.presentationml.slide+xml"/>
  <Override PartName="/ppt/slides/slide821.xml" ContentType="application/vnd.openxmlformats-officedocument.presentationml.slide+xml"/>
  <Override PartName="/ppt/slides/slide966.xml" ContentType="application/vnd.openxmlformats-officedocument.presentationml.slide+xml"/>
  <Override PartName="/ppt/slides/slide1135.xml" ContentType="application/vnd.openxmlformats-officedocument.presentationml.slide+xml"/>
  <Override PartName="/ppt/slides/slide1627.xml" ContentType="application/vnd.openxmlformats-officedocument.presentationml.slide+xml"/>
  <Override PartName="/ppt/slides/slide1813.xml" ContentType="application/vnd.openxmlformats-officedocument.presentationml.slide+xml"/>
  <Override PartName="/ppt/slides/slide1958.xml" ContentType="application/vnd.openxmlformats-officedocument.presentationml.slide+xml"/>
  <Override PartName="/ppt/slides/slide2031.xml" ContentType="application/vnd.openxmlformats-officedocument.presentationml.slide+xml"/>
  <Override PartName="/ppt/slides/slide95.xml" ContentType="application/vnd.openxmlformats-officedocument.presentationml.slide+xml"/>
  <Override PartName="/ppt/slides/slide474.xml" ContentType="application/vnd.openxmlformats-officedocument.presentationml.slide+xml"/>
  <Override PartName="/ppt/slides/slide660.xml" ContentType="application/vnd.openxmlformats-officedocument.presentationml.slide+xml"/>
  <Override PartName="/ppt/slides/slide991.xml" ContentType="application/vnd.openxmlformats-officedocument.presentationml.slide+xml"/>
  <Override PartName="/ppt/slides/slide1321.xml" ContentType="application/vnd.openxmlformats-officedocument.presentationml.slide+xml"/>
  <Override PartName="/ppt/slides/slide1466.xml" ContentType="application/vnd.openxmlformats-officedocument.presentationml.slide+xml"/>
  <Override PartName="/ppt/slides/slide1652.xml" ContentType="application/vnd.openxmlformats-officedocument.presentationml.slide+xml"/>
  <Override PartName="/ppt/slides/slide1797.xml" ContentType="application/vnd.openxmlformats-officedocument.presentationml.slide+xml"/>
  <Override PartName="/ppt/slides/slide1983.xml" ContentType="application/vnd.openxmlformats-officedocument.presentationml.slide+xml"/>
  <Override PartName="/ppt/slides/slide26.xml" ContentType="application/vnd.openxmlformats-officedocument.presentationml.slide+xml"/>
  <Override PartName="/ppt/slides/slide219.xml" ContentType="application/vnd.openxmlformats-officedocument.presentationml.slide+xml"/>
  <Override PartName="/ppt/slides/slide405.xml" ContentType="application/vnd.openxmlformats-officedocument.presentationml.slide+xml"/>
  <Override PartName="/ppt/slides/slide736.xml" ContentType="application/vnd.openxmlformats-officedocument.presentationml.slide+xml"/>
  <Override PartName="/ppt/slides/slide1160.xml" ContentType="application/vnd.openxmlformats-officedocument.presentationml.slide+xml"/>
  <Override PartName="/ppt/slides/slide1491.xml" ContentType="application/vnd.openxmlformats-officedocument.presentationml.slide+xml"/>
  <Override PartName="/ppt/slides/slide1728.xml" ContentType="application/vnd.openxmlformats-officedocument.presentationml.slide+xml"/>
  <Override PartName="/ppt/slides/slide1.xml" ContentType="application/vnd.openxmlformats-officedocument.presentationml.slide+xml"/>
  <Override PartName="/ppt/slides/slide244.xml" ContentType="application/vnd.openxmlformats-officedocument.presentationml.slide+xml"/>
  <Override PartName="/ppt/slides/slide389.xml" ContentType="application/vnd.openxmlformats-officedocument.presentationml.slide+xml"/>
  <Override PartName="/ppt/slides/slide575.xml" ContentType="application/vnd.openxmlformats-officedocument.presentationml.slide+xml"/>
  <Override PartName="/ppt/slides/slide922.xml" ContentType="application/vnd.openxmlformats-officedocument.presentationml.slide+xml"/>
  <Override PartName="/ppt/slides/slide1236.xml" ContentType="application/vnd.openxmlformats-officedocument.presentationml.slide+xml"/>
  <Override PartName="/ppt/slides/slide1567.xml" ContentType="application/vnd.openxmlformats-officedocument.presentationml.slide+xml"/>
  <Override PartName="/ppt/slides/slide191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slides/slide51.xml" ContentType="application/vnd.openxmlformats-officedocument.presentationml.slide+xml"/>
  <Override PartName="/ppt/slides/slide430.xml" ContentType="application/vnd.openxmlformats-officedocument.presentationml.slide+xml"/>
  <Override PartName="/ppt/slides/slide761.xml" ContentType="application/vnd.openxmlformats-officedocument.presentationml.slide+xml"/>
  <Override PartName="/ppt/slides/slide1075.xml" ContentType="application/vnd.openxmlformats-officedocument.presentationml.slide+xml"/>
  <Override PartName="/ppt/slides/slide1422.xml" ContentType="application/vnd.openxmlformats-officedocument.presentationml.slide+xml"/>
  <Override PartName="/ppt/slides/slide1753.xml" ContentType="application/vnd.openxmlformats-officedocument.presentationml.slide+xml"/>
  <Override PartName="/ppt/slides/slide1898.xml" ContentType="application/vnd.openxmlformats-officedocument.presentationml.slide+xml"/>
  <Override PartName="/ppt/slides/slide159.xml" ContentType="application/vnd.openxmlformats-officedocument.presentationml.slide+xml"/>
  <Override PartName="/ppt/slides/slide506.xml" ContentType="application/vnd.openxmlformats-officedocument.presentationml.slide+xml"/>
  <Override PartName="/ppt/slides/slide837.xml" ContentType="application/vnd.openxmlformats-officedocument.presentationml.slide+xml"/>
  <Override PartName="/ppt/slides/slide1261.xml" ContentType="application/vnd.openxmlformats-officedocument.presentationml.slide+xml"/>
  <Override PartName="/ppt/slides/slide1592.xml" ContentType="application/vnd.openxmlformats-officedocument.presentationml.slide+xml"/>
  <Override PartName="/ppt/slides/slide1829.xml" ContentType="application/vnd.openxmlformats-officedocument.presentationml.slide+xml"/>
  <Override PartName="/ppt/slides/slide2047.xml" ContentType="application/vnd.openxmlformats-officedocument.presentationml.slide+xml"/>
  <Override PartName="/ppt/slides/slide200.xml" ContentType="application/vnd.openxmlformats-officedocument.presentationml.slide+xml"/>
  <Override PartName="/ppt/slides/slide345.xml" ContentType="application/vnd.openxmlformats-officedocument.presentationml.slide+xml"/>
  <Override PartName="/ppt/slides/slide531.xml" ContentType="application/vnd.openxmlformats-officedocument.presentationml.slide+xml"/>
  <Override PartName="/ppt/slides/slide676.xml" ContentType="application/vnd.openxmlformats-officedocument.presentationml.slide+xml"/>
  <Override PartName="/ppt/slides/slide862.xml" ContentType="application/vnd.openxmlformats-officedocument.presentationml.slide+xml"/>
  <Override PartName="/ppt/slides/slide1006.xml" ContentType="application/vnd.openxmlformats-officedocument.presentationml.slide+xml"/>
  <Override PartName="/ppt/slides/slide1337.xml" ContentType="application/vnd.openxmlformats-officedocument.presentationml.slide+xml"/>
  <Override PartName="/ppt/slides/slide1523.xml" ContentType="application/vnd.openxmlformats-officedocument.presentationml.slide+xml"/>
  <Override PartName="/ppt/slides/slide1668.xml" ContentType="application/vnd.openxmlformats-officedocument.presentationml.slide+xml"/>
  <Override PartName="/ppt/slides/slide1999.xml" ContentType="application/vnd.openxmlformats-officedocument.presentationml.slide+xml"/>
  <Override PartName="/ppt/slides/slide2072.xml" ContentType="application/vnd.openxmlformats-officedocument.presentationml.slide+xml"/>
  <Override PartName="/ppt/notesSlides/notesSlide8.xml" ContentType="application/vnd.openxmlformats-officedocument.presentationml.notesSlide+xml"/>
  <Override PartName="/ppt/slides/slide184.xml" ContentType="application/vnd.openxmlformats-officedocument.presentationml.slide+xml"/>
  <Override PartName="/ppt/slides/slide370.xml" ContentType="application/vnd.openxmlformats-officedocument.presentationml.slide+xml"/>
  <Override PartName="/ppt/slides/slide607.xml" ContentType="application/vnd.openxmlformats-officedocument.presentationml.slide+xml"/>
  <Override PartName="/ppt/slides/slide1031.xml" ContentType="application/vnd.openxmlformats-officedocument.presentationml.slide+xml"/>
  <Override PartName="/ppt/slides/slide1176.xml" ContentType="application/vnd.openxmlformats-officedocument.presentationml.slide+xml"/>
  <Override PartName="/ppt/slides/slide1362.xml" ContentType="application/vnd.openxmlformats-officedocument.presentationml.slide+xml"/>
  <Override PartName="/ppt/slides/slide1854.xml" ContentType="application/vnd.openxmlformats-officedocument.presentationml.slide+xml"/>
  <Override PartName="/ppt/slides/slide115.xml" ContentType="application/vnd.openxmlformats-officedocument.presentationml.slide+xml"/>
  <Override PartName="/ppt/slides/slide446.xml" ContentType="application/vnd.openxmlformats-officedocument.presentationml.slide+xml"/>
  <Override PartName="/ppt/slides/slide938.xml" ContentType="application/vnd.openxmlformats-officedocument.presentationml.slide+xml"/>
  <Override PartName="/ppt/slides/slide1107.xml" ContentType="application/vnd.openxmlformats-officedocument.presentationml.slide+xml"/>
  <Override PartName="/ppt/slides/slide1693.xml" ContentType="application/vnd.openxmlformats-officedocument.presentationml.slide+xml"/>
  <Override PartName="/ppt/slides/slide2003.xml" ContentType="application/vnd.openxmlformats-officedocument.presentationml.slide+xml"/>
  <Override PartName="/ppt/slides/slide67.xml" ContentType="application/vnd.openxmlformats-officedocument.presentationml.slide+xml"/>
  <Override PartName="/ppt/slides/slide285.xml" ContentType="application/vnd.openxmlformats-officedocument.presentationml.slide+xml"/>
  <Override PartName="/ppt/slides/slide301.xml" ContentType="application/vnd.openxmlformats-officedocument.presentationml.slide+xml"/>
  <Override PartName="/ppt/slides/slide632.xml" ContentType="application/vnd.openxmlformats-officedocument.presentationml.slide+xml"/>
  <Override PartName="/ppt/slides/slide777.xml" ContentType="application/vnd.openxmlformats-officedocument.presentationml.slide+xml"/>
  <Override PartName="/ppt/slides/slide963.xml" ContentType="application/vnd.openxmlformats-officedocument.presentationml.slide+xml"/>
  <Override PartName="/ppt/slides/slide1438.xml" ContentType="application/vnd.openxmlformats-officedocument.presentationml.slide+xml"/>
  <Override PartName="/ppt/slides/slide1624.xml" ContentType="application/vnd.openxmlformats-officedocument.presentationml.slide+xml"/>
  <Override PartName="/ppt/slides/slide1769.xml" ContentType="application/vnd.openxmlformats-officedocument.presentationml.slide+xml"/>
  <Override PartName="/ppt/slides/slide1955.xml" ContentType="application/vnd.openxmlformats-officedocument.presentationml.slide+xml"/>
  <Override PartName="/ppt/slides/slide92.xml" ContentType="application/vnd.openxmlformats-officedocument.presentationml.slide+xml"/>
  <Override PartName="/ppt/slides/slide140.xml" ContentType="application/vnd.openxmlformats-officedocument.presentationml.slide+xml"/>
  <Override PartName="/ppt/slides/slide471.xml" ContentType="application/vnd.openxmlformats-officedocument.presentationml.slide+xml"/>
  <Override PartName="/ppt/slides/slide708.xml" ContentType="application/vnd.openxmlformats-officedocument.presentationml.slide+xml"/>
  <Override PartName="/ppt/slides/slide1132.xml" ContentType="application/vnd.openxmlformats-officedocument.presentationml.slide+xml"/>
  <Override PartName="/ppt/slides/slide1277.xml" ContentType="application/vnd.openxmlformats-officedocument.presentationml.slide+xml"/>
  <Override PartName="/ppt/slides/slide1463.xml" ContentType="application/vnd.openxmlformats-officedocument.presentationml.slide+xml"/>
  <Override PartName="/ppt/slides/slide1794.xml" ContentType="application/vnd.openxmlformats-officedocument.presentationml.slide+xml"/>
  <Override PartName="/ppt/slides/slide1810.xml" ContentType="application/vnd.openxmlformats-officedocument.presentationml.slide+xml"/>
  <Override PartName="/ppt/slides/slide216.xml" ContentType="application/vnd.openxmlformats-officedocument.presentationml.slide+xml"/>
  <Override PartName="/ppt/slides/slide402.xml" ContentType="application/vnd.openxmlformats-officedocument.presentationml.slide+xml"/>
  <Override PartName="/ppt/slides/slide547.xml" ContentType="application/vnd.openxmlformats-officedocument.presentationml.slide+xml"/>
  <Override PartName="/ppt/slides/slide878.xml" ContentType="application/vnd.openxmlformats-officedocument.presentationml.slide+xml"/>
  <Override PartName="/ppt/slides/slide1208.xml" ContentType="application/vnd.openxmlformats-officedocument.presentationml.slide+xml"/>
  <Override PartName="/ppt/slides/slide1539.xml" ContentType="application/vnd.openxmlformats-officedocument.presentationml.slide+xml"/>
  <Override PartName="/ppt/slides/slide1980.xml" ContentType="application/vnd.openxmlformats-officedocument.presentationml.slide+xml"/>
  <Override PartName="/ppt/slides/slide23.xml" ContentType="application/vnd.openxmlformats-officedocument.presentationml.slide+xml"/>
  <Override PartName="/ppt/slides/slide241.xml" ContentType="application/vnd.openxmlformats-officedocument.presentationml.slide+xml"/>
  <Override PartName="/ppt/slides/slide386.xml" ContentType="application/vnd.openxmlformats-officedocument.presentationml.slide+xml"/>
  <Override PartName="/ppt/slides/slide733.xml" ContentType="application/vnd.openxmlformats-officedocument.presentationml.slide+xml"/>
  <Override PartName="/ppt/slides/slide1047.xml" ContentType="application/vnd.openxmlformats-officedocument.presentationml.slide+xml"/>
  <Override PartName="/ppt/slides/slide1378.xml" ContentType="application/vnd.openxmlformats-officedocument.presentationml.slide+xml"/>
  <Override PartName="/ppt/slides/slide1725.xml" ContentType="application/vnd.openxmlformats-officedocument.presentationml.slide+xml"/>
  <Override PartName="/ppt/slides/slide1911.xml" ContentType="application/vnd.openxmlformats-officedocument.presentationml.slide+xml"/>
  <Override PartName="/ppt/slides/slide572.xml" ContentType="application/vnd.openxmlformats-officedocument.presentationml.slide+xml"/>
  <Override PartName="/ppt/slides/slide809.xml" ContentType="application/vnd.openxmlformats-officedocument.presentationml.slide+xml"/>
  <Override PartName="/ppt/slides/slide1233.xml" ContentType="application/vnd.openxmlformats-officedocument.presentationml.slide+xml"/>
  <Override PartName="/ppt/slides/slide1564.xml" ContentType="application/vnd.openxmlformats-officedocument.presentationml.slide+xml"/>
  <Override PartName="/ppt/slides/slide1750.xml" ContentType="application/vnd.openxmlformats-officedocument.presentationml.slide+xml"/>
  <Override PartName="/ppt/slides/slide1895.xml" ContentType="application/vnd.openxmlformats-officedocument.presentationml.slide+xml"/>
  <Override PartName="/ppt/slides/slide2019.xml" ContentType="application/vnd.openxmlformats-officedocument.presentationml.slide+xml"/>
  <Override PartName="/ppt/notesSlides/notesSlide14.xml" ContentType="application/vnd.openxmlformats-officedocument.presentationml.notesSlide+xml"/>
  <Override PartName="/ppt/slides/slide317.xml" ContentType="application/vnd.openxmlformats-officedocument.presentationml.slide+xml"/>
  <Override PartName="/ppt/slides/slide503.xml" ContentType="application/vnd.openxmlformats-officedocument.presentationml.slide+xml"/>
  <Override PartName="/ppt/slides/slide648.xml" ContentType="application/vnd.openxmlformats-officedocument.presentationml.slide+xml"/>
  <Override PartName="/ppt/slides/slide834.xml" ContentType="application/vnd.openxmlformats-officedocument.presentationml.slide+xml"/>
  <Override PartName="/ppt/slides/slide979.xml" ContentType="application/vnd.openxmlformats-officedocument.presentationml.slide+xml"/>
  <Override PartName="/ppt/slides/slide1072.xml" ContentType="application/vnd.openxmlformats-officedocument.presentationml.slide+xml"/>
  <Override PartName="/ppt/slides/slide1309.xml" ContentType="application/vnd.openxmlformats-officedocument.presentationml.slide+xml"/>
  <Override PartName="/ppt/slides/slide1826.xml" ContentType="application/vnd.openxmlformats-officedocument.presentationml.slide+xml"/>
  <Override PartName="/ppt/slides/slide2044.xml" ContentType="application/vnd.openxmlformats-officedocument.presentationml.slide+xml"/>
  <Override PartName="/ppt/slides/slide156.xml" ContentType="application/vnd.openxmlformats-officedocument.presentationml.slide+xml"/>
  <Override PartName="/ppt/slides/slide342.xml" ContentType="application/vnd.openxmlformats-officedocument.presentationml.slide+xml"/>
  <Override PartName="/ppt/slides/slide487.xml" ContentType="application/vnd.openxmlformats-officedocument.presentationml.slide+xml"/>
  <Override PartName="/ppt/slides/slide673.xml" ContentType="application/vnd.openxmlformats-officedocument.presentationml.slide+xml"/>
  <Override PartName="/ppt/slides/slide1003.xml" ContentType="application/vnd.openxmlformats-officedocument.presentationml.slide+xml"/>
  <Override PartName="/ppt/slides/slide1148.xml" ContentType="application/vnd.openxmlformats-officedocument.presentationml.slide+xml"/>
  <Override PartName="/ppt/slides/slide1334.xml" ContentType="application/vnd.openxmlformats-officedocument.presentationml.slide+xml"/>
  <Override PartName="/ppt/slides/slide1479.xml" ContentType="application/vnd.openxmlformats-officedocument.presentationml.slide+xml"/>
  <Override PartName="/ppt/slides/slide1665.xml" ContentType="application/vnd.openxmlformats-officedocument.presentationml.slide+xml"/>
  <Override PartName="/ppt/slides/slide181.xml" ContentType="application/vnd.openxmlformats-officedocument.presentationml.slide+xml"/>
  <Override PartName="/ppt/slides/slide418.xml" ContentType="application/vnd.openxmlformats-officedocument.presentationml.slide+xml"/>
  <Override PartName="/ppt/slides/slide1173.xml" ContentType="application/vnd.openxmlformats-officedocument.presentationml.slide+xml"/>
  <Override PartName="/ppt/slides/slide1520.xml" ContentType="application/vnd.openxmlformats-officedocument.presentationml.slide+xml"/>
  <Override PartName="/ppt/slides/slide1851.xml" ContentType="application/vnd.openxmlformats-officedocument.presentationml.slide+xml"/>
  <Override PartName="/ppt/slides/slide1996.xml" ContentType="application/vnd.openxmlformats-officedocument.presentationml.slide+xml"/>
  <Override PartName="/ppt/notesSlides/notesSlide5.xml" ContentType="application/vnd.openxmlformats-officedocument.presentationml.notesSlide+xml"/>
  <Override PartName="/ppt/slides/slide39.xml" ContentType="application/vnd.openxmlformats-officedocument.presentationml.slide+xml"/>
  <Override PartName="/ppt/slides/slide257.xml" ContentType="application/vnd.openxmlformats-officedocument.presentationml.slide+xml"/>
  <Override PartName="/ppt/slides/slide604.xml" ContentType="application/vnd.openxmlformats-officedocument.presentationml.slide+xml"/>
  <Override PartName="/ppt/slides/slide749.xml" ContentType="application/vnd.openxmlformats-officedocument.presentationml.slide+xml"/>
  <Override PartName="/ppt/slides/slide935.xml" ContentType="application/vnd.openxmlformats-officedocument.presentationml.slide+xml"/>
  <Override PartName="/ppt/slides/slide1249.xml" ContentType="application/vnd.openxmlformats-officedocument.presentationml.slide+xml"/>
  <Override PartName="/ppt/slides/slide1690.xml" ContentType="application/vnd.openxmlformats-officedocument.presentationml.slide+xml"/>
  <Override PartName="/ppt/slides/slide1927.xml" ContentType="application/vnd.openxmlformats-officedocument.presentationml.slide+xml"/>
  <Override PartName="/ppt/slides/slide2000.xml" ContentType="application/vnd.openxmlformats-officedocument.presentationml.slide+xml"/>
  <Override PartName="/ppt/slides/slide64.xml" ContentType="application/vnd.openxmlformats-officedocument.presentationml.slide+xml"/>
  <Override PartName="/ppt/slides/slide112.xml" ContentType="application/vnd.openxmlformats-officedocument.presentationml.slide+xml"/>
  <Override PartName="/ppt/slides/slide443.xml" ContentType="application/vnd.openxmlformats-officedocument.presentationml.slide+xml"/>
  <Override PartName="/ppt/slides/slide588.xml" ContentType="application/vnd.openxmlformats-officedocument.presentationml.slide+xml"/>
  <Override PartName="/ppt/slides/slide774.xml" ContentType="application/vnd.openxmlformats-officedocument.presentationml.slide+xml"/>
  <Override PartName="/ppt/slides/slide1088.xml" ContentType="application/vnd.openxmlformats-officedocument.presentationml.slide+xml"/>
  <Override PartName="/ppt/slides/slide1104.xml" ContentType="application/vnd.openxmlformats-officedocument.presentationml.slide+xml"/>
  <Override PartName="/ppt/slides/slide1435.xml" ContentType="application/vnd.openxmlformats-officedocument.presentationml.slide+xml"/>
  <Override PartName="/ppt/slides/slide1766.xml" ContentType="application/vnd.openxmlformats-officedocument.presentationml.slide+xml"/>
  <Override PartName="/ppt/slides/slide282.xml" ContentType="application/vnd.openxmlformats-officedocument.presentationml.slide+xml"/>
  <Override PartName="/ppt/slides/slide519.xml" ContentType="application/vnd.openxmlformats-officedocument.presentationml.slide+xml"/>
  <Override PartName="/ppt/slides/slide960.xml" ContentType="application/vnd.openxmlformats-officedocument.presentationml.slide+xml"/>
  <Override PartName="/ppt/slides/slide1274.xml" ContentType="application/vnd.openxmlformats-officedocument.presentationml.slide+xml"/>
  <Override PartName="/ppt/slides/slide1460.xml" ContentType="application/vnd.openxmlformats-officedocument.presentationml.slide+xml"/>
  <Override PartName="/ppt/slides/slide1621.xml" ContentType="application/vnd.openxmlformats-officedocument.presentationml.slide+xml"/>
  <Override PartName="/ppt/slides/slide1952.xml" ContentType="application/vnd.openxmlformats-officedocument.presentationml.slide+xml"/>
  <Override PartName="/ppt/slides/slide213.xml" ContentType="application/vnd.openxmlformats-officedocument.presentationml.slide+xml"/>
  <Override PartName="/ppt/slides/slide358.xml" ContentType="application/vnd.openxmlformats-officedocument.presentationml.slide+xml"/>
  <Override PartName="/ppt/slides/slide689.xml" ContentType="application/vnd.openxmlformats-officedocument.presentationml.slide+xml"/>
  <Override PartName="/ppt/slides/slide705.xml" ContentType="application/vnd.openxmlformats-officedocument.presentationml.slide+xml"/>
  <Override PartName="/ppt/slides/slide1019.xml" ContentType="application/vnd.openxmlformats-officedocument.presentationml.slide+xml"/>
  <Override PartName="/ppt/slides/slide1205.xml" ContentType="application/vnd.openxmlformats-officedocument.presentationml.slide+xml"/>
  <Override PartName="/ppt/slides/slide1791.xml" ContentType="application/vnd.openxmlformats-officedocument.presentationml.slide+xml"/>
  <Override PartName="/ppt/slides/slide20.xml" ContentType="application/vnd.openxmlformats-officedocument.presentationml.slide+xml"/>
  <Override PartName="/ppt/slides/slide197.xml" ContentType="application/vnd.openxmlformats-officedocument.presentationml.slide+xml"/>
  <Override PartName="/ppt/slides/slide544.xml" ContentType="application/vnd.openxmlformats-officedocument.presentationml.slide+xml"/>
  <Override PartName="/ppt/slides/slide730.xml" ContentType="application/vnd.openxmlformats-officedocument.presentationml.slide+xml"/>
  <Override PartName="/ppt/slides/slide875.xml" ContentType="application/vnd.openxmlformats-officedocument.presentationml.slide+xml"/>
  <Override PartName="/ppt/slides/slide1044.xml" ContentType="application/vnd.openxmlformats-officedocument.presentationml.slide+xml"/>
  <Override PartName="/ppt/slides/slide1189.xml" ContentType="application/vnd.openxmlformats-officedocument.presentationml.slide+xml"/>
  <Override PartName="/ppt/slides/slide1536.xml" ContentType="application/vnd.openxmlformats-officedocument.presentationml.slide+xml"/>
  <Override PartName="/ppt/slides/slide1722.xml" ContentType="application/vnd.openxmlformats-officedocument.presentationml.slide+xml"/>
  <Override PartName="/ppt/slides/slide1867.xml" ContentType="application/vnd.openxmlformats-officedocument.presentationml.slide+xml"/>
  <Override PartName="/ppt/slides/slide383.xml" ContentType="application/vnd.openxmlformats-officedocument.presentationml.slide+xml"/>
  <Override PartName="/ppt/slides/slide806.xml" ContentType="application/vnd.openxmlformats-officedocument.presentationml.slide+xml"/>
  <Override PartName="/ppt/slides/slide1230.xml" ContentType="application/vnd.openxmlformats-officedocument.presentationml.slide+xml"/>
  <Override PartName="/ppt/slides/slide1375.xml" ContentType="application/vnd.openxmlformats-officedocument.presentationml.slide+xml"/>
  <Override PartName="/ppt/slides/slide1561.xml" ContentType="application/vnd.openxmlformats-officedocument.presentationml.slide+xml"/>
  <Override PartName="/ppt/slides/slide1892.xml" ContentType="application/vnd.openxmlformats-officedocument.presentationml.slide+xml"/>
  <Override PartName="/ppt/slides/slide2016.xml" ContentType="application/vnd.openxmlformats-officedocument.presentationml.slide+xml"/>
  <Override PartName="/ppt/notesSlides/notesSlide11.xml" ContentType="application/vnd.openxmlformats-officedocument.presentationml.notesSlide+xml"/>
  <Override PartName="/ppt/slides/slide128.xml" ContentType="application/vnd.openxmlformats-officedocument.presentationml.slide+xml"/>
  <Override PartName="/ppt/slides/slide314.xml" ContentType="application/vnd.openxmlformats-officedocument.presentationml.slide+xml"/>
  <Override PartName="/ppt/slides/slide459.xml" ContentType="application/vnd.openxmlformats-officedocument.presentationml.slide+xml"/>
  <Override PartName="/ppt/slides/slide645.xml" ContentType="application/vnd.openxmlformats-officedocument.presentationml.slide+xml"/>
  <Override PartName="/ppt/slides/slide976.xml" ContentType="application/vnd.openxmlformats-officedocument.presentationml.slide+xml"/>
  <Override PartName="/ppt/slides/slide1306.xml" ContentType="application/vnd.openxmlformats-officedocument.presentationml.slide+xml"/>
  <Override PartName="/ppt/slides/slide1637.xml" ContentType="application/vnd.openxmlformats-officedocument.presentationml.slide+xml"/>
  <Override PartName="/ppt/slides/slide153.xml" ContentType="application/vnd.openxmlformats-officedocument.presentationml.slide+xml"/>
  <Override PartName="/ppt/slides/slide298.xml" ContentType="application/vnd.openxmlformats-officedocument.presentationml.slide+xml"/>
  <Override PartName="/ppt/slides/slide484.xml" ContentType="application/vnd.openxmlformats-officedocument.presentationml.slide+xml"/>
  <Override PartName="/ppt/slides/slide500.xml" ContentType="application/vnd.openxmlformats-officedocument.presentationml.slide+xml"/>
  <Override PartName="/ppt/slides/slide831.xml" ContentType="application/vnd.openxmlformats-officedocument.presentationml.slide+xml"/>
  <Override PartName="/ppt/slides/slide1145.xml" ContentType="application/vnd.openxmlformats-officedocument.presentationml.slide+xml"/>
  <Override PartName="/ppt/slides/slide1476.xml" ContentType="application/vnd.openxmlformats-officedocument.presentationml.slide+xml"/>
  <Override PartName="/ppt/slides/slide1823.xml" ContentType="application/vnd.openxmlformats-officedocument.presentationml.slide+xml"/>
  <Override PartName="/ppt/slides/slide1968.xml" ContentType="application/vnd.openxmlformats-officedocument.presentationml.slide+xml"/>
  <Override PartName="/ppt/slides/slide2041.xml" ContentType="application/vnd.openxmlformats-officedocument.presentationml.slide+xml"/>
  <Override PartName="/ppt/slides/slide229.xml" ContentType="application/vnd.openxmlformats-officedocument.presentationml.slide+xml"/>
  <Override PartName="/ppt/slides/slide670.xml" ContentType="application/vnd.openxmlformats-officedocument.presentationml.slide+xml"/>
  <Override PartName="/ppt/slides/slide907.xml" ContentType="application/vnd.openxmlformats-officedocument.presentationml.slide+xml"/>
  <Override PartName="/ppt/slides/slide1000.xml" ContentType="application/vnd.openxmlformats-officedocument.presentationml.slide+xml"/>
  <Override PartName="/ppt/slides/slide1331.xml" ContentType="application/vnd.openxmlformats-officedocument.presentationml.slide+xml"/>
  <Override PartName="/ppt/slides/slide1662.xml" ContentType="application/vnd.openxmlformats-officedocument.presentationml.slide+xml"/>
  <Override PartName="/ppt/slides/slide1993.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399.xml" ContentType="application/vnd.openxmlformats-officedocument.presentationml.slide+xml"/>
  <Override PartName="/ppt/slides/slide415.xml" ContentType="application/vnd.openxmlformats-officedocument.presentationml.slide+xml"/>
  <Override PartName="/ppt/slides/slide601.xml" ContentType="application/vnd.openxmlformats-officedocument.presentationml.slide+xml"/>
  <Override PartName="/ppt/slides/slide746.xml" ContentType="application/vnd.openxmlformats-officedocument.presentationml.slide+xml"/>
  <Override PartName="/ppt/slides/slide1170.xml" ContentType="application/vnd.openxmlformats-officedocument.presentationml.slide+xml"/>
  <Override PartName="/ppt/slides/slide1407.xml" ContentType="application/vnd.openxmlformats-officedocument.presentationml.slide+xml"/>
  <Override PartName="/ppt/slides/slide1738.xml" ContentType="application/vnd.openxmlformats-officedocument.presentationml.slide+xml"/>
  <Override PartName="/ppt/slides/slide254.xml" ContentType="application/vnd.openxmlformats-officedocument.presentationml.slide+xml"/>
  <Override PartName="/ppt/slides/slide440.xml" ContentType="application/vnd.openxmlformats-officedocument.presentationml.slide+xml"/>
  <Override PartName="/ppt/slides/slide585.xml" ContentType="application/vnd.openxmlformats-officedocument.presentationml.slide+xml"/>
  <Override PartName="/ppt/slides/slide771.xml" ContentType="application/vnd.openxmlformats-officedocument.presentationml.slide+xml"/>
  <Override PartName="/ppt/slides/slide932.xml" ContentType="application/vnd.openxmlformats-officedocument.presentationml.slide+xml"/>
  <Override PartName="/ppt/slides/slide1101.xml" ContentType="application/vnd.openxmlformats-officedocument.presentationml.slide+xml"/>
  <Override PartName="/ppt/slides/slide1246.xml" ContentType="application/vnd.openxmlformats-officedocument.presentationml.slide+xml"/>
  <Override PartName="/ppt/slides/slide1432.xml" ContentType="application/vnd.openxmlformats-officedocument.presentationml.slide+xml"/>
  <Override PartName="/ppt/slides/slide1577.xml" ContentType="application/vnd.openxmlformats-officedocument.presentationml.slide+xml"/>
  <Override PartName="/ppt/slides/slide1924.xml" ContentType="application/vnd.openxmlformats-officedocument.presentationml.slide+xml"/>
  <Override PartName="/ppt/slides/slide61.xml" ContentType="application/vnd.openxmlformats-officedocument.presentationml.slide+xml"/>
  <Override PartName="/ppt/slides/slide516.xml" ContentType="application/vnd.openxmlformats-officedocument.presentationml.slide+xml"/>
  <Override PartName="/ppt/slides/slide1085.xml" ContentType="application/vnd.openxmlformats-officedocument.presentationml.slide+xml"/>
  <Override PartName="/ppt/slides/slide1271.xml" ContentType="application/vnd.openxmlformats-officedocument.presentationml.slide+xml"/>
  <Override PartName="/ppt/slides/slide1763.xml" ContentType="application/vnd.openxmlformats-officedocument.presentationml.slide+xml"/>
  <Override PartName="/ppt/slides/slide169.xml" ContentType="application/vnd.openxmlformats-officedocument.presentationml.slide+xml"/>
  <Override PartName="/ppt/slides/slide355.xml" ContentType="application/vnd.openxmlformats-officedocument.presentationml.slide+xml"/>
  <Override PartName="/ppt/slides/slide702.xml" ContentType="application/vnd.openxmlformats-officedocument.presentationml.slide+xml"/>
  <Override PartName="/ppt/slides/slide847.xml" ContentType="application/vnd.openxmlformats-officedocument.presentationml.slide+xml"/>
  <Override PartName="/ppt/slides/slide1016.xml" ContentType="application/vnd.openxmlformats-officedocument.presentationml.slide+xml"/>
  <Override PartName="/ppt/slides/slide1508.xml" ContentType="application/vnd.openxmlformats-officedocument.presentationml.slide+xml"/>
  <Override PartName="/ppt/slides/slide1839.xml" ContentType="application/vnd.openxmlformats-officedocument.presentationml.slide+xml"/>
  <Override PartName="/ppt/slides/slide2057.xml" ContentType="application/vnd.openxmlformats-officedocument.presentationml.slide+xml"/>
  <Override PartName="/ppt/tableStyles.xml" ContentType="application/vnd.openxmlformats-officedocument.presentationml.tableStyles+xml"/>
  <Override PartName="/ppt/slides/slide194.xml" ContentType="application/vnd.openxmlformats-officedocument.presentationml.slide+xml"/>
  <Override PartName="/ppt/slides/slide210.xml" ContentType="application/vnd.openxmlformats-officedocument.presentationml.slide+xml"/>
  <Override PartName="/ppt/slides/slide541.xml" ContentType="application/vnd.openxmlformats-officedocument.presentationml.slide+xml"/>
  <Override PartName="/ppt/slides/slide686.xml" ContentType="application/vnd.openxmlformats-officedocument.presentationml.slide+xml"/>
  <Override PartName="/ppt/slides/slide872.xml" ContentType="application/vnd.openxmlformats-officedocument.presentationml.slide+xml"/>
  <Override PartName="/ppt/slides/slide1202.xml" ContentType="application/vnd.openxmlformats-officedocument.presentationml.slide+xml"/>
  <Override PartName="/ppt/slides/slide1347.xml" ContentType="application/vnd.openxmlformats-officedocument.presentationml.slide+xml"/>
  <Override PartName="/ppt/slides/slide1533.xml" ContentType="application/vnd.openxmlformats-officedocument.presentationml.slide+xml"/>
  <Override PartName="/ppt/slides/slide1678.xml" ContentType="application/vnd.openxmlformats-officedocument.presentationml.slide+xml"/>
  <Override PartName="/ppt/slides/slide1864.xml" ContentType="application/vnd.openxmlformats-officedocument.presentationml.slide+xml"/>
  <Override PartName="/ppt/slides/slide380.xml" ContentType="application/vnd.openxmlformats-officedocument.presentationml.slide+xml"/>
  <Override PartName="/ppt/slides/slide617.xml" ContentType="application/vnd.openxmlformats-officedocument.presentationml.slide+xml"/>
  <Override PartName="/ppt/slides/slide948.xml" ContentType="application/vnd.openxmlformats-officedocument.presentationml.slide+xml"/>
  <Override PartName="/ppt/slides/slide1041.xml" ContentType="application/vnd.openxmlformats-officedocument.presentationml.slide+xml"/>
  <Override PartName="/ppt/slides/slide1186.xml" ContentType="application/vnd.openxmlformats-officedocument.presentationml.slide+xml"/>
  <Override PartName="/ppt/slides/slide1372.xml" ContentType="application/vnd.openxmlformats-officedocument.presentationml.slide+xml"/>
  <Override PartName="/ppt/slides/slide1609.xml" ContentType="application/vnd.openxmlformats-officedocument.presentationml.slide+xml"/>
  <Override PartName="/ppt/slides/slide77.xml" ContentType="application/vnd.openxmlformats-officedocument.presentationml.slide+xml"/>
  <Override PartName="/ppt/slides/slide125.xml" ContentType="application/vnd.openxmlformats-officedocument.presentationml.slide+xml"/>
  <Override PartName="/ppt/slides/slide456.xml" ContentType="application/vnd.openxmlformats-officedocument.presentationml.slide+xml"/>
  <Override PartName="/ppt/slides/slide787.xml" ContentType="application/vnd.openxmlformats-officedocument.presentationml.slide+xml"/>
  <Override PartName="/ppt/slides/slide803.xml" ContentType="application/vnd.openxmlformats-officedocument.presentationml.slide+xml"/>
  <Override PartName="/ppt/slides/slide1117.xml" ContentType="application/vnd.openxmlformats-officedocument.presentationml.slide+xml"/>
  <Override PartName="/ppt/slides/slide1448.xml" ContentType="application/vnd.openxmlformats-officedocument.presentationml.slide+xml"/>
  <Override PartName="/ppt/slides/slide1779.xml" ContentType="application/vnd.openxmlformats-officedocument.presentationml.slide+xml"/>
  <Override PartName="/ppt/slides/slide2013.xml" ContentType="application/vnd.openxmlformats-officedocument.presentationml.slide+xml"/>
  <Override PartName="/ppt/slides/slide150.xml" ContentType="application/vnd.openxmlformats-officedocument.presentationml.slide+xml"/>
  <Override PartName="/ppt/slides/slide295.xml" ContentType="application/vnd.openxmlformats-officedocument.presentationml.slide+xml"/>
  <Override PartName="/ppt/slides/slide311.xml" ContentType="application/vnd.openxmlformats-officedocument.presentationml.slide+xml"/>
  <Override PartName="/ppt/slides/slide642.xml" ContentType="application/vnd.openxmlformats-officedocument.presentationml.slide+xml"/>
  <Override PartName="/ppt/slides/slide973.xml" ContentType="application/vnd.openxmlformats-officedocument.presentationml.slide+xml"/>
  <Override PartName="/ppt/slides/slide1287.xml" ContentType="application/vnd.openxmlformats-officedocument.presentationml.slide+xml"/>
  <Override PartName="/ppt/slides/slide1303.xml" ContentType="application/vnd.openxmlformats-officedocument.presentationml.slide+xml"/>
  <Override PartName="/ppt/slides/slide1634.xml" ContentType="application/vnd.openxmlformats-officedocument.presentationml.slide+xml"/>
  <Override PartName="/ppt/slides/slide1820.xml" ContentType="application/vnd.openxmlformats-officedocument.presentationml.slide+xml"/>
  <Override PartName="/ppt/slides/slide1965.xml" ContentType="application/vnd.openxmlformats-officedocument.presentationml.slide+xml"/>
  <Override PartName="/ppt/slides/slide481.xml" ContentType="application/vnd.openxmlformats-officedocument.presentationml.slide+xml"/>
  <Override PartName="/ppt/slides/slide718.xml" ContentType="application/vnd.openxmlformats-officedocument.presentationml.slide+xml"/>
  <Override PartName="/ppt/slides/slide904.xml" ContentType="application/vnd.openxmlformats-officedocument.presentationml.slide+xml"/>
  <Override PartName="/ppt/slides/slide1142.xml" ContentType="application/vnd.openxmlformats-officedocument.presentationml.slide+xml"/>
  <Override PartName="/ppt/slides/slide1473.xml" ContentType="application/vnd.openxmlformats-officedocument.presentationml.slide+xml"/>
  <Override PartName="/ppt/slides/slide33.xml" ContentType="application/vnd.openxmlformats-officedocument.presentationml.slide+xml"/>
  <Override PartName="/ppt/slides/slide226.xml" ContentType="application/vnd.openxmlformats-officedocument.presentationml.slide+xml"/>
  <Override PartName="/ppt/slides/slide412.xml" ContentType="application/vnd.openxmlformats-officedocument.presentationml.slide+xml"/>
  <Override PartName="/ppt/slides/slide557.xml" ContentType="application/vnd.openxmlformats-officedocument.presentationml.slide+xml"/>
  <Override PartName="/ppt/slides/slide743.xml" ContentType="application/vnd.openxmlformats-officedocument.presentationml.slide+xml"/>
  <Override PartName="/ppt/slides/slide888.xml" ContentType="application/vnd.openxmlformats-officedocument.presentationml.slide+xml"/>
  <Override PartName="/ppt/slides/slide1218.xml" ContentType="application/vnd.openxmlformats-officedocument.presentationml.slide+xml"/>
  <Override PartName="/ppt/slides/slide1404.xml" ContentType="application/vnd.openxmlformats-officedocument.presentationml.slide+xml"/>
  <Override PartName="/ppt/slides/slide1549.xml" ContentType="application/vnd.openxmlformats-officedocument.presentationml.slide+xml"/>
  <Override PartName="/ppt/slides/slide1735.xml" ContentType="application/vnd.openxmlformats-officedocument.presentationml.slide+xml"/>
  <Override PartName="/ppt/slides/slide1990.xml" ContentType="application/vnd.openxmlformats-officedocument.presentationml.slide+xml"/>
  <Override PartName="/ppt/slides/slide251.xml" ContentType="application/vnd.openxmlformats-officedocument.presentationml.slide+xml"/>
  <Override PartName="/ppt/slides/slide396.xml" ContentType="application/vnd.openxmlformats-officedocument.presentationml.slide+xml"/>
  <Override PartName="/ppt/slides/slide582.xml" ContentType="application/vnd.openxmlformats-officedocument.presentationml.slide+xml"/>
  <Override PartName="/ppt/slides/slide1057.xml" ContentType="application/vnd.openxmlformats-officedocument.presentationml.slide+xml"/>
  <Override PartName="/ppt/slides/slide1243.xml" ContentType="application/vnd.openxmlformats-officedocument.presentationml.slide+xml"/>
  <Override PartName="/ppt/slides/slide1388.xml" ContentType="application/vnd.openxmlformats-officedocument.presentationml.slide+xml"/>
  <Override PartName="/ppt/slides/slide1574.xml" ContentType="application/vnd.openxmlformats-officedocument.presentationml.slide+xml"/>
  <Override PartName="/ppt/slides/slide1921.xml" ContentType="application/vnd.openxmlformats-officedocument.presentationml.slide+xml"/>
  <Override PartName="/ppt/slides/slide2029.xml" ContentType="application/vnd.openxmlformats-officedocument.presentationml.slide+xml"/>
  <Override PartName="/ppt/slides/slide327.xml" ContentType="application/vnd.openxmlformats-officedocument.presentationml.slide+xml"/>
  <Override PartName="/ppt/slides/slide819.xml" ContentType="application/vnd.openxmlformats-officedocument.presentationml.slide+xml"/>
  <Override PartName="/ppt/slides/slide1082.xml" ContentType="application/vnd.openxmlformats-officedocument.presentationml.slide+xml"/>
  <Override PartName="/ppt/slides/slide1319.xml" ContentType="application/vnd.openxmlformats-officedocument.presentationml.slide+xml"/>
  <Override PartName="/ppt/slides/slide1760.xml" ContentType="application/vnd.openxmlformats-officedocument.presentationml.slide+xml"/>
  <Override PartName="/ppt/slides/slide166.xml" ContentType="application/vnd.openxmlformats-officedocument.presentationml.slide+xml"/>
  <Override PartName="/ppt/slides/slide513.xml" ContentType="application/vnd.openxmlformats-officedocument.presentationml.slide+xml"/>
  <Override PartName="/ppt/slides/slide658.xml" ContentType="application/vnd.openxmlformats-officedocument.presentationml.slide+xml"/>
  <Override PartName="/ppt/slides/slide844.xml" ContentType="application/vnd.openxmlformats-officedocument.presentationml.slide+xml"/>
  <Override PartName="/ppt/slides/slide989.xml" ContentType="application/vnd.openxmlformats-officedocument.presentationml.slide+xml"/>
  <Override PartName="/ppt/slides/slide1158.xml" ContentType="application/vnd.openxmlformats-officedocument.presentationml.slide+xml"/>
  <Override PartName="/ppt/slides/slide1505.xml" ContentType="application/vnd.openxmlformats-officedocument.presentationml.slide+xml"/>
  <Override PartName="/ppt/slides/slide1836.xml" ContentType="application/vnd.openxmlformats-officedocument.presentationml.slide+xml"/>
  <Override PartName="/ppt/slides/slide2054.xml" ContentType="application/vnd.openxmlformats-officedocument.presentationml.slide+xml"/>
  <Override PartName="/ppt/slides/slide352.xml" ContentType="application/vnd.openxmlformats-officedocument.presentationml.slide+xml"/>
  <Override PartName="/ppt/slides/slide497.xml" ContentType="application/vnd.openxmlformats-officedocument.presentationml.slide+xml"/>
  <Override PartName="/ppt/slides/slide683.xml" ContentType="application/vnd.openxmlformats-officedocument.presentationml.slide+xml"/>
  <Override PartName="/ppt/slides/slide1013.xml" ContentType="application/vnd.openxmlformats-officedocument.presentationml.slide+xml"/>
  <Override PartName="/ppt/slides/slide1344.xml" ContentType="application/vnd.openxmlformats-officedocument.presentationml.slide+xml"/>
  <Override PartName="/ppt/slides/slide1489.xml" ContentType="application/vnd.openxmlformats-officedocument.presentationml.slide+xml"/>
  <Override PartName="/ppt/slides/slide1675.xml" ContentType="application/vnd.openxmlformats-officedocument.presentationml.slide+xml"/>
  <Override PartName="/ppt/slides/slide49.xml" ContentType="application/vnd.openxmlformats-officedocument.presentationml.slide+xml"/>
  <Override PartName="/ppt/slides/slide191.xml" ContentType="application/vnd.openxmlformats-officedocument.presentationml.slide+xml"/>
  <Override PartName="/ppt/slides/slide428.xml" ContentType="application/vnd.openxmlformats-officedocument.presentationml.slide+xml"/>
  <Override PartName="/ppt/slides/slide759.xml" ContentType="application/vnd.openxmlformats-officedocument.presentationml.slide+xml"/>
  <Override PartName="/ppt/slides/slide1183.xml" ContentType="application/vnd.openxmlformats-officedocument.presentationml.slide+xml"/>
  <Override PartName="/ppt/slides/slide1530.xml" ContentType="application/vnd.openxmlformats-officedocument.presentationml.slide+xml"/>
  <Override PartName="/ppt/slides/slide1861.xml" ContentType="application/vnd.openxmlformats-officedocument.presentationml.slide+xml"/>
  <Override PartName="/ppt/slides/slide122.xml" ContentType="application/vnd.openxmlformats-officedocument.presentationml.slide+xml"/>
  <Override PartName="/ppt/slides/slide267.xml" ContentType="application/vnd.openxmlformats-officedocument.presentationml.slide+xml"/>
  <Override PartName="/ppt/slides/slide598.xml" ContentType="application/vnd.openxmlformats-officedocument.presentationml.slide+xml"/>
  <Override PartName="/ppt/slides/slide614.xml" ContentType="application/vnd.openxmlformats-officedocument.presentationml.slide+xml"/>
  <Override PartName="/ppt/slides/slide800.xml" ContentType="application/vnd.openxmlformats-officedocument.presentationml.slide+xml"/>
  <Override PartName="/ppt/slides/slide945.xml" ContentType="application/vnd.openxmlformats-officedocument.presentationml.slide+xml"/>
  <Override PartName="/ppt/slides/slide1114.xml" ContentType="application/vnd.openxmlformats-officedocument.presentationml.slide+xml"/>
  <Override PartName="/ppt/slides/slide1259.xml" ContentType="application/vnd.openxmlformats-officedocument.presentationml.slide+xml"/>
  <Override PartName="/ppt/slides/slide1606.xml" ContentType="application/vnd.openxmlformats-officedocument.presentationml.slide+xml"/>
  <Override PartName="/ppt/slides/slide1937.xml" ContentType="application/vnd.openxmlformats-officedocument.presentationml.slide+xml"/>
  <Override PartName="/ppt/slides/slide2010.xml" ContentType="application/vnd.openxmlformats-officedocument.presentationml.slide+xml"/>
  <Override PartName="/ppt/slides/slide74.xml" ContentType="application/vnd.openxmlformats-officedocument.presentationml.slide+xml"/>
  <Override PartName="/ppt/slides/slide453.xml" ContentType="application/vnd.openxmlformats-officedocument.presentationml.slide+xml"/>
  <Override PartName="/ppt/slides/slide784.xml" ContentType="application/vnd.openxmlformats-officedocument.presentationml.slide+xml"/>
  <Override PartName="/ppt/slides/slide970.xml" ContentType="application/vnd.openxmlformats-officedocument.presentationml.slide+xml"/>
  <Override PartName="/ppt/slides/slide1098.xml" ContentType="application/vnd.openxmlformats-officedocument.presentationml.slide+xml"/>
  <Override PartName="/ppt/slides/slide1300.xml" ContentType="application/vnd.openxmlformats-officedocument.presentationml.slide+xml"/>
  <Override PartName="/ppt/slides/slide1445.xml" ContentType="application/vnd.openxmlformats-officedocument.presentationml.slide+xml"/>
  <Override PartName="/ppt/slides/slide1631.xml" ContentType="application/vnd.openxmlformats-officedocument.presentationml.slide+xml"/>
  <Override PartName="/ppt/slides/slide1776.xml" ContentType="application/vnd.openxmlformats-officedocument.presentationml.slide+xml"/>
  <Override PartName="/ppt/slides/slide1962.xml" ContentType="application/vnd.openxmlformats-officedocument.presentationml.slide+xml"/>
  <Override PartName="/ppt/slides/slide292.xml" ContentType="application/vnd.openxmlformats-officedocument.presentationml.slide+xml"/>
  <Override PartName="/ppt/slides/slide529.xml" ContentType="application/vnd.openxmlformats-officedocument.presentationml.slide+xml"/>
  <Override PartName="/ppt/slides/slide715.xml" ContentType="application/vnd.openxmlformats-officedocument.presentationml.slide+xml"/>
  <Override PartName="/ppt/slides/slide1284.xml" ContentType="application/vnd.openxmlformats-officedocument.presentationml.slide+xml"/>
  <Override PartName="/ppt/slides/slide1470.xml" ContentType="application/vnd.openxmlformats-officedocument.presentationml.slide+xml"/>
  <Override PartName="/ppt/slides/slide1707.xml" ContentType="application/vnd.openxmlformats-officedocument.presentationml.slide+xml"/>
  <Override PartName="/ppt/slides/slide223.xml" ContentType="application/vnd.openxmlformats-officedocument.presentationml.slide+xml"/>
  <Override PartName="/ppt/slides/slide368.xml" ContentType="application/vnd.openxmlformats-officedocument.presentationml.slide+xml"/>
  <Override PartName="/ppt/slides/slide554.xml" ContentType="application/vnd.openxmlformats-officedocument.presentationml.slide+xml"/>
  <Override PartName="/ppt/slides/slide699.xml" ContentType="application/vnd.openxmlformats-officedocument.presentationml.slide+xml"/>
  <Override PartName="/ppt/slides/slide885.xml" ContentType="application/vnd.openxmlformats-officedocument.presentationml.slide+xml"/>
  <Override PartName="/ppt/slides/slide901.xml" ContentType="application/vnd.openxmlformats-officedocument.presentationml.slide+xml"/>
  <Override PartName="/ppt/slides/slide1029.xml" ContentType="application/vnd.openxmlformats-officedocument.presentationml.slide+xml"/>
  <Override PartName="/ppt/slides/slide1215.xml" ContentType="application/vnd.openxmlformats-officedocument.presentationml.slide+xml"/>
  <Override PartName="/ppt/slides/slide1546.xml" ContentType="application/vnd.openxmlformats-officedocument.presentationml.slide+xml"/>
  <Override PartName="/ppt/slides/slide30.xml" ContentType="application/vnd.openxmlformats-officedocument.presentationml.slide+xml"/>
  <Override PartName="/ppt/slides/slide393.xml" ContentType="application/vnd.openxmlformats-officedocument.presentationml.slide+xml"/>
  <Override PartName="/ppt/slides/slide740.xml" ContentType="application/vnd.openxmlformats-officedocument.presentationml.slide+xml"/>
  <Override PartName="/ppt/slides/slide1054.xml" ContentType="application/vnd.openxmlformats-officedocument.presentationml.slide+xml"/>
  <Override PartName="/ppt/slides/slide1199.xml" ContentType="application/vnd.openxmlformats-officedocument.presentationml.slide+xml"/>
  <Override PartName="/ppt/slides/slide1385.xml" ContentType="application/vnd.openxmlformats-officedocument.presentationml.slide+xml"/>
  <Override PartName="/ppt/slides/slide1401.xml" ContentType="application/vnd.openxmlformats-officedocument.presentationml.slide+xml"/>
  <Override PartName="/ppt/slides/slide1732.xml" ContentType="application/vnd.openxmlformats-officedocument.presentationml.slide+xml"/>
  <Override PartName="/ppt/slides/slide1877.xml" ContentType="application/vnd.openxmlformats-officedocument.presentationml.slide+xml"/>
  <Override PartName="/ppt/slides/slide138.xml" ContentType="application/vnd.openxmlformats-officedocument.presentationml.slide+xml"/>
  <Override PartName="/ppt/slides/slide469.xml" ContentType="application/vnd.openxmlformats-officedocument.presentationml.slide+xml"/>
  <Override PartName="/ppt/slides/slide816.xml" ContentType="application/vnd.openxmlformats-officedocument.presentationml.slide+xml"/>
  <Override PartName="/ppt/slides/slide1240.xml" ContentType="application/vnd.openxmlformats-officedocument.presentationml.slide+xml"/>
  <Override PartName="/ppt/slides/slide1571.xml" ContentType="application/vnd.openxmlformats-officedocument.presentationml.slide+xml"/>
  <Override PartName="/ppt/slides/slide1808.xml" ContentType="application/vnd.openxmlformats-officedocument.presentationml.slide+xml"/>
  <Override PartName="/ppt/slides/slide2026.xml" ContentType="application/vnd.openxmlformats-officedocument.presentationml.slide+xml"/>
  <Override PartName="/ppt/slides/slide324.xml" ContentType="application/vnd.openxmlformats-officedocument.presentationml.slide+xml"/>
  <Override PartName="/ppt/slides/slide510.xml" ContentType="application/vnd.openxmlformats-officedocument.presentationml.slide+xml"/>
  <Override PartName="/ppt/slides/slide655.xml" ContentType="application/vnd.openxmlformats-officedocument.presentationml.slide+xml"/>
  <Override PartName="/ppt/slides/slide986.xml" ContentType="application/vnd.openxmlformats-officedocument.presentationml.slide+xml"/>
  <Override PartName="/ppt/slides/slide1316.xml" ContentType="application/vnd.openxmlformats-officedocument.presentationml.slide+xml"/>
  <Override PartName="/ppt/slides/slide1502.xml" ContentType="application/vnd.openxmlformats-officedocument.presentationml.slide+xml"/>
  <Override PartName="/ppt/slides/slide1647.xml" ContentType="application/vnd.openxmlformats-officedocument.presentationml.slide+xml"/>
  <Override PartName="/ppt/slides/slide1978.xml" ContentType="application/vnd.openxmlformats-officedocument.presentationml.slide+xml"/>
  <Override PartName="/ppt/slides/slide2051.xml" ContentType="application/vnd.openxmlformats-officedocument.presentationml.slide+xml"/>
  <Override PartName="/ppt/slides/slide163.xml" ContentType="application/vnd.openxmlformats-officedocument.presentationml.slide+xml"/>
  <Override PartName="/ppt/slides/slide494.xml" ContentType="application/vnd.openxmlformats-officedocument.presentationml.slide+xml"/>
  <Override PartName="/ppt/slides/slide841.xml" ContentType="application/vnd.openxmlformats-officedocument.presentationml.slide+xml"/>
  <Override PartName="/ppt/slides/slide1010.xml" ContentType="application/vnd.openxmlformats-officedocument.presentationml.slide+xml"/>
  <Override PartName="/ppt/slides/slide1155.xml" ContentType="application/vnd.openxmlformats-officedocument.presentationml.slide+xml"/>
  <Override PartName="/ppt/slides/slide1341.xml" ContentType="application/vnd.openxmlformats-officedocument.presentationml.slide+xml"/>
  <Override PartName="/ppt/slides/slide1486.xml" ContentType="application/vnd.openxmlformats-officedocument.presentationml.slide+xml"/>
  <Override PartName="/ppt/slides/slide1833.xml" ContentType="application/vnd.openxmlformats-officedocument.presentationml.slide+xml"/>
  <Override PartName="/ppt/slides/slide239.xml" ContentType="application/vnd.openxmlformats-officedocument.presentationml.slide+xml"/>
  <Override PartName="/ppt/slides/slide425.xml" ContentType="application/vnd.openxmlformats-officedocument.presentationml.slide+xml"/>
  <Override PartName="/ppt/slides/slide680.xml" ContentType="application/vnd.openxmlformats-officedocument.presentationml.slide+xml"/>
  <Override PartName="/ppt/slides/slide917.xml" ContentType="application/vnd.openxmlformats-officedocument.presentationml.slide+xml"/>
  <Override PartName="/ppt/slides/slide1180.xml" ContentType="application/vnd.openxmlformats-officedocument.presentationml.slide+xml"/>
  <Override PartName="/ppt/slides/slide1672.xml" ContentType="application/vnd.openxmlformats-officedocument.presentationml.slide+xml"/>
  <Override PartName="/ppt/slides/slide1909.xml" ContentType="application/vnd.openxmlformats-officedocument.presentationml.slide+xml"/>
  <Override PartName="/ppt/slides/slide46.xml" ContentType="application/vnd.openxmlformats-officedocument.presentationml.slide+xml"/>
  <Override PartName="/ppt/slides/slide264.xml" ContentType="application/vnd.openxmlformats-officedocument.presentationml.slide+xml"/>
  <Override PartName="/ppt/slides/slide611.xml" ContentType="application/vnd.openxmlformats-officedocument.presentationml.slide+xml"/>
  <Override PartName="/ppt/slides/slide756.xml" ContentType="application/vnd.openxmlformats-officedocument.presentationml.slide+xml"/>
  <Override PartName="/ppt/slides/slide942.xml" ContentType="application/vnd.openxmlformats-officedocument.presentationml.slide+xml"/>
  <Override PartName="/ppt/slides/slide1417.xml" ContentType="application/vnd.openxmlformats-officedocument.presentationml.slide+xml"/>
  <Override PartName="/ppt/slides/slide1603.xml" ContentType="application/vnd.openxmlformats-officedocument.presentationml.slide+xml"/>
  <Override PartName="/ppt/slides/slide1748.xml" ContentType="application/vnd.openxmlformats-officedocument.presentationml.slide+xml"/>
  <Override PartName="/ppt/slides/slide1934.xml" ContentType="application/vnd.openxmlformats-officedocument.presentationml.slide+xml"/>
  <Override PartName="/ppt/slides/slide71.xml" ContentType="application/vnd.openxmlformats-officedocument.presentationml.slide+xml"/>
  <Override PartName="/ppt/slides/slide450.xml" ContentType="application/vnd.openxmlformats-officedocument.presentationml.slide+xml"/>
  <Override PartName="/ppt/slides/slide595.xml" ContentType="application/vnd.openxmlformats-officedocument.presentationml.slide+xml"/>
  <Override PartName="/ppt/slides/slide781.xml" ContentType="application/vnd.openxmlformats-officedocument.presentationml.slide+xml"/>
  <Override PartName="/ppt/slides/slide1111.xml" ContentType="application/vnd.openxmlformats-officedocument.presentationml.slide+xml"/>
  <Override PartName="/ppt/slides/slide1256.xml" ContentType="application/vnd.openxmlformats-officedocument.presentationml.slide+xml"/>
  <Override PartName="/ppt/slides/slide1442.xml" ContentType="application/vnd.openxmlformats-officedocument.presentationml.slide+xml"/>
  <Override PartName="/ppt/slides/slide1587.xml" ContentType="application/vnd.openxmlformats-officedocument.presentationml.slide+xml"/>
  <Override PartName="/ppt/slides/slide1773.xml" ContentType="application/vnd.openxmlformats-officedocument.presentationml.slide+xml"/>
  <Override PartName="/ppt/slides/slide526.xml" ContentType="application/vnd.openxmlformats-officedocument.presentationml.slide+xml"/>
  <Override PartName="/ppt/slides/slide857.xml" ContentType="application/vnd.openxmlformats-officedocument.presentationml.slide+xml"/>
  <Override PartName="/ppt/slides/slide1095.xml" ContentType="application/vnd.openxmlformats-officedocument.presentationml.slide+xml"/>
  <Override PartName="/ppt/slides/slide1281.xml" ContentType="application/vnd.openxmlformats-officedocument.presentationml.slide+xml"/>
  <Override PartName="/ppt/slides/slide1518.xml" ContentType="application/vnd.openxmlformats-officedocument.presentationml.slide+xml"/>
  <Override PartName="/ppt/slides/slide1849.xml" ContentType="application/vnd.openxmlformats-officedocument.presentationml.slide+xml"/>
  <Override PartName="/ppt/slides/slide2067.xml" ContentType="application/vnd.openxmlformats-officedocument.presentationml.slide+xml"/>
  <Override PartName="/ppt/slides/slide179.xml" ContentType="application/vnd.openxmlformats-officedocument.presentationml.slide+xml"/>
  <Override PartName="/ppt/slides/slide365.xml" ContentType="application/vnd.openxmlformats-officedocument.presentationml.slide+xml"/>
  <Override PartName="/ppt/slides/slide696.xml" ContentType="application/vnd.openxmlformats-officedocument.presentationml.slide+xml"/>
  <Override PartName="/ppt/slides/slide712.xml" ContentType="application/vnd.openxmlformats-officedocument.presentationml.slide+xml"/>
  <Override PartName="/ppt/slides/slide1026.xml" ContentType="application/vnd.openxmlformats-officedocument.presentationml.slide+xml"/>
  <Override PartName="/ppt/slides/slide1357.xml" ContentType="application/vnd.openxmlformats-officedocument.presentationml.slide+xml"/>
  <Override PartName="/ppt/slides/slide1688.xml" ContentType="application/vnd.openxmlformats-officedocument.presentationml.slide+xml"/>
  <Override PartName="/ppt/slides/slide1704.xml" ContentType="application/vnd.openxmlformats-officedocument.presentationml.slide+xml"/>
  <Override PartName="/ppt/slides/slide220.xml" ContentType="application/vnd.openxmlformats-officedocument.presentationml.slide+xml"/>
  <Override PartName="/ppt/slides/slide551.xml" ContentType="application/vnd.openxmlformats-officedocument.presentationml.slide+xml"/>
  <Override PartName="/ppt/slides/slide882.xml" ContentType="application/vnd.openxmlformats-officedocument.presentationml.slide+xml"/>
  <Override PartName="/ppt/slides/slide1196.xml" ContentType="application/vnd.openxmlformats-officedocument.presentationml.slide+xml"/>
  <Override PartName="/ppt/slides/slide1212.xml" ContentType="application/vnd.openxmlformats-officedocument.presentationml.slide+xml"/>
  <Override PartName="/ppt/slides/slide1543.xml" ContentType="application/vnd.openxmlformats-officedocument.presentationml.slide+xml"/>
  <Override PartName="/ppt/slides/slide1874.xml" ContentType="application/vnd.openxmlformats-officedocument.presentationml.slide+xml"/>
  <Override PartName="/ppt/slides/slide390.xml" ContentType="application/vnd.openxmlformats-officedocument.presentationml.slide+xml"/>
  <Override PartName="/ppt/slides/slide627.xml" ContentType="application/vnd.openxmlformats-officedocument.presentationml.slide+xml"/>
  <Override PartName="/ppt/slides/slide813.xml" ContentType="application/vnd.openxmlformats-officedocument.presentationml.slide+xml"/>
  <Override PartName="/ppt/slides/slide958.xml" ContentType="application/vnd.openxmlformats-officedocument.presentationml.slide+xml"/>
  <Override PartName="/ppt/slides/slide1051.xml" ContentType="application/vnd.openxmlformats-officedocument.presentationml.slide+xml"/>
  <Override PartName="/ppt/slides/slide1382.xml" ContentType="application/vnd.openxmlformats-officedocument.presentationml.slide+xml"/>
  <Override PartName="/ppt/slides/slide1619.xml" ContentType="application/vnd.openxmlformats-officedocument.presentationml.slide+xml"/>
  <Override PartName="/ppt/slides/slide2023.xml" ContentType="application/vnd.openxmlformats-officedocument.presentationml.slide+xml"/>
  <Override PartName="/ppt/slides/slide87.xml" ContentType="application/vnd.openxmlformats-officedocument.presentationml.slide+xml"/>
  <Override PartName="/ppt/slides/slide135.xml" ContentType="application/vnd.openxmlformats-officedocument.presentationml.slide+xml"/>
  <Override PartName="/ppt/slides/slide321.xml" ContentType="application/vnd.openxmlformats-officedocument.presentationml.slide+xml"/>
  <Override PartName="/ppt/slides/slide466.xml" ContentType="application/vnd.openxmlformats-officedocument.presentationml.slide+xml"/>
  <Override PartName="/ppt/slides/slide652.xml" ContentType="application/vnd.openxmlformats-officedocument.presentationml.slide+xml"/>
  <Override PartName="/ppt/slides/slide797.xml" ContentType="application/vnd.openxmlformats-officedocument.presentationml.slide+xml"/>
  <Override PartName="/ppt/slides/slide1127.xml" ContentType="application/vnd.openxmlformats-officedocument.presentationml.slide+xml"/>
  <Override PartName="/ppt/slides/slide1313.xml" ContentType="application/vnd.openxmlformats-officedocument.presentationml.slide+xml"/>
  <Override PartName="/ppt/slides/slide1458.xml" ContentType="application/vnd.openxmlformats-officedocument.presentationml.slide+xml"/>
  <Override PartName="/ppt/slides/slide1789.xml" ContentType="application/vnd.openxmlformats-officedocument.presentationml.slide+xml"/>
  <Override PartName="/ppt/slides/slide1805.xml" ContentType="application/vnd.openxmlformats-officedocument.presentationml.slide+xml"/>
  <Override PartName="/ppt/slides/slide160.xml" ContentType="application/vnd.openxmlformats-officedocument.presentationml.slide+xml"/>
  <Override PartName="/ppt/slides/slide491.xml" ContentType="application/vnd.openxmlformats-officedocument.presentationml.slide+xml"/>
  <Override PartName="/ppt/slides/slide983.xml" ContentType="application/vnd.openxmlformats-officedocument.presentationml.slide+xml"/>
  <Override PartName="/ppt/slides/slide1152.xml" ContentType="application/vnd.openxmlformats-officedocument.presentationml.slide+xml"/>
  <Override PartName="/ppt/slides/slide1297.xml" ContentType="application/vnd.openxmlformats-officedocument.presentationml.slide+xml"/>
  <Override PartName="/ppt/slides/slide1483.xml" ContentType="application/vnd.openxmlformats-officedocument.presentationml.slide+xml"/>
  <Override PartName="/ppt/slides/slide1644.xml" ContentType="application/vnd.openxmlformats-officedocument.presentationml.slide+xml"/>
  <Override PartName="/ppt/slides/slide1830.xml" ContentType="application/vnd.openxmlformats-officedocument.presentationml.slide+xml"/>
  <Override PartName="/ppt/slides/slide1975.xml" ContentType="application/vnd.openxmlformats-officedocument.presentationml.slide+xml"/>
  <Override PartName="/ppt/slides/slide18.xml" ContentType="application/vnd.openxmlformats-officedocument.presentationml.slide+xml"/>
  <Override PartName="/ppt/slides/slide236.xml" ContentType="application/vnd.openxmlformats-officedocument.presentationml.slide+xml"/>
  <Override PartName="/ppt/slides/slide728.xml" ContentType="application/vnd.openxmlformats-officedocument.presentationml.slide+xml"/>
  <Override PartName="/ppt/slides/slide914.xml" ContentType="application/vnd.openxmlformats-officedocument.presentationml.slide+xml"/>
  <Override PartName="/ppt/slides/slide1228.xml" ContentType="application/vnd.openxmlformats-officedocument.presentationml.slide+xml"/>
  <Override PartName="/ppt/slides/slide1906.xml" ContentType="application/vnd.openxmlformats-officedocument.presentationml.slide+xml"/>
  <Override PartName="/ppt/slides/slide43.xml" ContentType="application/vnd.openxmlformats-officedocument.presentationml.slide+xml"/>
  <Override PartName="/ppt/slides/slide422.xml" ContentType="application/vnd.openxmlformats-officedocument.presentationml.slide+xml"/>
  <Override PartName="/ppt/slides/slide567.xml" ContentType="application/vnd.openxmlformats-officedocument.presentationml.slide+xml"/>
  <Override PartName="/ppt/slides/slide753.xml" ContentType="application/vnd.openxmlformats-officedocument.presentationml.slide+xml"/>
  <Override PartName="/ppt/slides/slide898.xml" ContentType="application/vnd.openxmlformats-officedocument.presentationml.slide+xml"/>
  <Override PartName="/ppt/slides/slide1067.xml" ContentType="application/vnd.openxmlformats-officedocument.presentationml.slide+xml"/>
  <Override PartName="/ppt/slides/slide1414.xml" ContentType="application/vnd.openxmlformats-officedocument.presentationml.slide+xml"/>
  <Override PartName="/ppt/slides/slide1559.xml" ContentType="application/vnd.openxmlformats-officedocument.presentationml.slide+xml"/>
  <Override PartName="/ppt/slides/slide1745.xml" ContentType="application/vnd.openxmlformats-officedocument.presentationml.slide+xml"/>
  <Override PartName="/ppt/theme/theme1.xml" ContentType="application/vnd.openxmlformats-officedocument.theme+xml"/>
  <Override PartName="/ppt/slides/slide261.xml" ContentType="application/vnd.openxmlformats-officedocument.presentationml.slide+xml"/>
  <Override PartName="/ppt/slides/slide592.xml" ContentType="application/vnd.openxmlformats-officedocument.presentationml.slide+xml"/>
  <Override PartName="/ppt/slides/slide829.xml" ContentType="application/vnd.openxmlformats-officedocument.presentationml.slide+xml"/>
  <Override PartName="/ppt/slides/slide1253.xml" ContentType="application/vnd.openxmlformats-officedocument.presentationml.slide+xml"/>
  <Override PartName="/ppt/slides/slide1398.xml" ContentType="application/vnd.openxmlformats-officedocument.presentationml.slide+xml"/>
  <Override PartName="/ppt/slides/slide1584.xml" ContentType="application/vnd.openxmlformats-officedocument.presentationml.slide+xml"/>
  <Override PartName="/ppt/slides/slide1600.xml" ContentType="application/vnd.openxmlformats-officedocument.presentationml.slide+xml"/>
  <Override PartName="/ppt/slides/slide1931.xml" ContentType="application/vnd.openxmlformats-officedocument.presentationml.slide+xml"/>
  <Override PartName="/ppt/slides/slide2039.xml" ContentType="application/vnd.openxmlformats-officedocument.presentationml.slide+xml"/>
  <Override PartName="/ppt/slides/slide337.xml" ContentType="application/vnd.openxmlformats-officedocument.presentationml.slide+xml"/>
  <Override PartName="/ppt/slides/slide668.xml" ContentType="application/vnd.openxmlformats-officedocument.presentationml.slide+xml"/>
  <Override PartName="/ppt/slides/slide999.xml" ContentType="application/vnd.openxmlformats-officedocument.presentationml.slide+xml"/>
  <Override PartName="/ppt/slides/slide1092.xml" ContentType="application/vnd.openxmlformats-officedocument.presentationml.slide+xml"/>
  <Override PartName="/ppt/slides/slide1329.xml" ContentType="application/vnd.openxmlformats-officedocument.presentationml.slide+xml"/>
  <Override PartName="/ppt/slides/slide1770.xml" ContentType="application/vnd.openxmlformats-officedocument.presentationml.slide+xml"/>
  <Override PartName="/ppt/slides/slide176.xml" ContentType="application/vnd.openxmlformats-officedocument.presentationml.slide+xml"/>
  <Override PartName="/ppt/slides/slide523.xml" ContentType="application/vnd.openxmlformats-officedocument.presentationml.slide+xml"/>
  <Override PartName="/ppt/slides/slide854.xml" ContentType="application/vnd.openxmlformats-officedocument.presentationml.slide+xml"/>
  <Override PartName="/ppt/slides/slide1023.xml" ContentType="application/vnd.openxmlformats-officedocument.presentationml.slide+xml"/>
  <Override PartName="/ppt/slides/slide1168.xml" ContentType="application/vnd.openxmlformats-officedocument.presentationml.slide+xml"/>
  <Override PartName="/ppt/slides/slide1499.xml" ContentType="application/vnd.openxmlformats-officedocument.presentationml.slide+xml"/>
  <Override PartName="/ppt/slides/slide1515.xml" ContentType="application/vnd.openxmlformats-officedocument.presentationml.slide+xml"/>
  <Override PartName="/ppt/slides/slide1701.xml" ContentType="application/vnd.openxmlformats-officedocument.presentationml.slide+xml"/>
  <Override PartName="/ppt/slides/slide1846.xml" ContentType="application/vnd.openxmlformats-officedocument.presentationml.slide+xml"/>
  <Override PartName="/ppt/slides/slide2064.xml" ContentType="application/vnd.openxmlformats-officedocument.presentationml.slide+xml"/>
  <Override PartName="/ppt/slides/slide362.xml" ContentType="application/vnd.openxmlformats-officedocument.presentationml.slide+xml"/>
  <Override PartName="/ppt/slides/slide693.xml" ContentType="application/vnd.openxmlformats-officedocument.presentationml.slide+xml"/>
  <Override PartName="/ppt/slides/slide1354.xml" ContentType="application/vnd.openxmlformats-officedocument.presentationml.slide+xml"/>
  <Override PartName="/ppt/slides/slide1540.xml" ContentType="application/vnd.openxmlformats-officedocument.presentationml.slide+xml"/>
  <Override PartName="/ppt/slides/slide1685.xml" ContentType="application/vnd.openxmlformats-officedocument.presentationml.slide+xml"/>
  <Override PartName="/ppt/slides/slide1871.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438.xml" ContentType="application/vnd.openxmlformats-officedocument.presentationml.slide+xml"/>
  <Override PartName="/ppt/slides/slide624.xml" ContentType="application/vnd.openxmlformats-officedocument.presentationml.slide+xml"/>
  <Override PartName="/ppt/slides/slide769.xml" ContentType="application/vnd.openxmlformats-officedocument.presentationml.slide+xml"/>
  <Override PartName="/ppt/slides/slide1193.xml" ContentType="application/vnd.openxmlformats-officedocument.presentationml.slide+xml"/>
  <Override PartName="/ppt/slides/slide1616.xml" ContentType="application/vnd.openxmlformats-officedocument.presentationml.slide+xml"/>
  <Override PartName="/ppt/slides/slide132.xml" ContentType="application/vnd.openxmlformats-officedocument.presentationml.slide+xml"/>
  <Override PartName="/ppt/slides/slide277.xml" ContentType="application/vnd.openxmlformats-officedocument.presentationml.slide+xml"/>
  <Override PartName="/ppt/slides/slide463.xml" ContentType="application/vnd.openxmlformats-officedocument.presentationml.slide+xml"/>
  <Override PartName="/ppt/slides/slide794.xml" ContentType="application/vnd.openxmlformats-officedocument.presentationml.slide+xml"/>
  <Override PartName="/ppt/slides/slide810.xml" ContentType="application/vnd.openxmlformats-officedocument.presentationml.slide+xml"/>
  <Override PartName="/ppt/slides/slide955.xml" ContentType="application/vnd.openxmlformats-officedocument.presentationml.slide+xml"/>
  <Override PartName="/ppt/slides/slide1124.xml" ContentType="application/vnd.openxmlformats-officedocument.presentationml.slide+xml"/>
  <Override PartName="/ppt/slides/slide1269.xml" ContentType="application/vnd.openxmlformats-officedocument.presentationml.slide+xml"/>
  <Override PartName="/ppt/slides/slide1455.xml" ContentType="application/vnd.openxmlformats-officedocument.presentationml.slide+xml"/>
  <Override PartName="/ppt/slides/slide1802.xml" ContentType="application/vnd.openxmlformats-officedocument.presentationml.slide+xml"/>
  <Override PartName="/ppt/slides/slide1947.xml" ContentType="application/vnd.openxmlformats-officedocument.presentationml.slide+xml"/>
  <Override PartName="/ppt/slides/slide2020.xml" ContentType="application/vnd.openxmlformats-officedocument.presentationml.slide+xml"/>
  <Override PartName="/ppt/slides/slide84.xml" ContentType="application/vnd.openxmlformats-officedocument.presentationml.slide+xml"/>
  <Override PartName="/ppt/slides/slide208.xml" ContentType="application/vnd.openxmlformats-officedocument.presentationml.slide+xml"/>
  <Override PartName="/ppt/slides/slide539.xml" ContentType="application/vnd.openxmlformats-officedocument.presentationml.slide+xml"/>
  <Override PartName="/ppt/slides/slide980.xml" ContentType="application/vnd.openxmlformats-officedocument.presentationml.slide+xml"/>
  <Override PartName="/ppt/slides/slide1294.xml" ContentType="application/vnd.openxmlformats-officedocument.presentationml.slide+xml"/>
  <Override PartName="/ppt/slides/slide1310.xml" ContentType="application/vnd.openxmlformats-officedocument.presentationml.slide+xml"/>
  <Override PartName="/ppt/slides/slide1641.xml" ContentType="application/vnd.openxmlformats-officedocument.presentationml.slide+xml"/>
  <Override PartName="/ppt/slides/slide1786.xml" ContentType="application/vnd.openxmlformats-officedocument.presentationml.slide+xml"/>
  <Override PartName="/ppt/slides/slide1972.xml" ContentType="application/vnd.openxmlformats-officedocument.presentationml.slide+xml"/>
  <Override PartName="/ppt/slides/slide15.xml" ContentType="application/vnd.openxmlformats-officedocument.presentationml.slide+xml"/>
  <Override PartName="/ppt/slides/slide378.xml" ContentType="application/vnd.openxmlformats-officedocument.presentationml.slide+xml"/>
  <Override PartName="/ppt/slides/slide725.xml" ContentType="application/vnd.openxmlformats-officedocument.presentationml.slide+xml"/>
  <Override PartName="/ppt/slides/slide1039.xml" ContentType="application/vnd.openxmlformats-officedocument.presentationml.slide+xml"/>
  <Override PartName="/ppt/slides/slide1480.xml" ContentType="application/vnd.openxmlformats-officedocument.presentationml.slide+xml"/>
  <Override PartName="/ppt/slides/slide1717.xml" ContentType="application/vnd.openxmlformats-officedocument.presentationml.slide+xml"/>
  <Override PartName="/ppt/slides/slide233.xml" ContentType="application/vnd.openxmlformats-officedocument.presentationml.slide+xml"/>
  <Override PartName="/ppt/slides/slide564.xml" ContentType="application/vnd.openxmlformats-officedocument.presentationml.slide+xml"/>
  <Override PartName="/ppt/slides/slide895.xml" ContentType="application/vnd.openxmlformats-officedocument.presentationml.slide+xml"/>
  <Override PartName="/ppt/slides/slide911.xml" ContentType="application/vnd.openxmlformats-officedocument.presentationml.slide+xml"/>
  <Override PartName="/ppt/slides/slide1225.xml" ContentType="application/vnd.openxmlformats-officedocument.presentationml.slide+xml"/>
  <Override PartName="/ppt/slides/slide1411.xml" ContentType="application/vnd.openxmlformats-officedocument.presentationml.slide+xml"/>
  <Override PartName="/ppt/slides/slide1556.xml" ContentType="application/vnd.openxmlformats-officedocument.presentationml.slide+xml"/>
  <Override PartName="/ppt/slides/slide1887.xml" ContentType="application/vnd.openxmlformats-officedocument.presentationml.slide+xml"/>
  <Override PartName="/ppt/slides/slide1903.xml" ContentType="application/vnd.openxmlformats-officedocument.presentationml.slide+xml"/>
  <Override PartName="/ppt/slides/slide40.xml" ContentType="application/vnd.openxmlformats-officedocument.presentationml.slide+xml"/>
  <Override PartName="/ppt/slides/slide309.xml" ContentType="application/vnd.openxmlformats-officedocument.presentationml.slide+xml"/>
  <Override PartName="/ppt/slides/slide750.xml" ContentType="application/vnd.openxmlformats-officedocument.presentationml.slide+xml"/>
  <Override PartName="/ppt/slides/slide1064.xml" ContentType="application/vnd.openxmlformats-officedocument.presentationml.slide+xml"/>
  <Override PartName="/ppt/slides/slide1250.xml" ContentType="application/vnd.openxmlformats-officedocument.presentationml.slide+xml"/>
  <Override PartName="/ppt/slides/slide1395.xml" ContentType="application/vnd.openxmlformats-officedocument.presentationml.slide+xml"/>
  <Override PartName="/ppt/slides/slide1742.xml" ContentType="application/vnd.openxmlformats-officedocument.presentationml.slide+xml"/>
  <Override PartName="/ppt/slides/slide148.xml" ContentType="application/vnd.openxmlformats-officedocument.presentationml.slide+xml"/>
  <Override PartName="/ppt/slides/slide479.xml" ContentType="application/vnd.openxmlformats-officedocument.presentationml.slide+xml"/>
  <Override PartName="/ppt/slides/slide826.xml" ContentType="application/vnd.openxmlformats-officedocument.presentationml.slide+xml"/>
  <Override PartName="/ppt/slides/slide1581.xml" ContentType="application/vnd.openxmlformats-officedocument.presentationml.slide+xml"/>
  <Override PartName="/ppt/slides/slide1818.xml" ContentType="application/vnd.openxmlformats-officedocument.presentationml.slide+xml"/>
  <Override PartName="/ppt/slides/slide2036.xml" ContentType="application/vnd.openxmlformats-officedocument.presentationml.slide+xml"/>
  <Override PartName="/ppt/slides/slide173.xml" ContentType="application/vnd.openxmlformats-officedocument.presentationml.slide+xml"/>
  <Override PartName="/ppt/slides/slide334.xml" ContentType="application/vnd.openxmlformats-officedocument.presentationml.slide+xml"/>
  <Override PartName="/ppt/slides/slide520.xml" ContentType="application/vnd.openxmlformats-officedocument.presentationml.slide+xml"/>
  <Override PartName="/ppt/slides/slide665.xml" ContentType="application/vnd.openxmlformats-officedocument.presentationml.slide+xml"/>
  <Override PartName="/ppt/slides/slide851.xml" ContentType="application/vnd.openxmlformats-officedocument.presentationml.slide+xml"/>
  <Override PartName="/ppt/slides/slide996.xml" ContentType="application/vnd.openxmlformats-officedocument.presentationml.slide+xml"/>
  <Override PartName="/ppt/slides/slide1326.xml" ContentType="application/vnd.openxmlformats-officedocument.presentationml.slide+xml"/>
  <Override PartName="/ppt/slides/slide1512.xml" ContentType="application/vnd.openxmlformats-officedocument.presentationml.slide+xml"/>
  <Override PartName="/ppt/slides/slide1657.xml" ContentType="application/vnd.openxmlformats-officedocument.presentationml.slide+xml"/>
  <Override PartName="/ppt/slides/slide1843.xml" ContentType="application/vnd.openxmlformats-officedocument.presentationml.slide+xml"/>
  <Override PartName="/ppt/slides/slide1988.xml" ContentType="application/vnd.openxmlformats-officedocument.presentationml.slide+xml"/>
  <Override PartName="/ppt/slides/slide2061.xml" ContentType="application/vnd.openxmlformats-officedocument.presentationml.slide+xml"/>
  <Override PartName="/ppt/slides/slide690.xml" ContentType="application/vnd.openxmlformats-officedocument.presentationml.slide+xml"/>
  <Override PartName="/ppt/slides/slide927.xml" ContentType="application/vnd.openxmlformats-officedocument.presentationml.slide+xml"/>
  <Override PartName="/ppt/slides/slide1020.xml" ContentType="application/vnd.openxmlformats-officedocument.presentationml.slide+xml"/>
  <Override PartName="/ppt/slides/slide1165.xml" ContentType="application/vnd.openxmlformats-officedocument.presentationml.slide+xml"/>
  <Override PartName="/ppt/slides/slide1351.xml" ContentType="application/vnd.openxmlformats-officedocument.presentationml.slide+xml"/>
  <Override PartName="/ppt/slides/slide1496.xml" ContentType="application/vnd.openxmlformats-officedocument.presentationml.slide+xml"/>
  <Override PartName="/ppt/slides/slide1682.xml" ContentType="application/vnd.openxmlformats-officedocument.presentationml.slide+xml"/>
  <Override PartName="/ppt/slides/slide1919.xml" ContentType="application/vnd.openxmlformats-officedocument.presentationml.slide+xml"/>
  <Override PartName="/ppt/slides/slide6.xml" ContentType="application/vnd.openxmlformats-officedocument.presentationml.slide+xml"/>
  <Override PartName="/ppt/slides/slide56.xml" ContentType="application/vnd.openxmlformats-officedocument.presentationml.slide+xml"/>
  <Override PartName="/ppt/slides/slide104.xml" ContentType="application/vnd.openxmlformats-officedocument.presentationml.slide+xml"/>
  <Override PartName="/ppt/slides/slide249.xml" ContentType="application/vnd.openxmlformats-officedocument.presentationml.slide+xml"/>
  <Override PartName="/ppt/slides/slide435.xml" ContentType="application/vnd.openxmlformats-officedocument.presentationml.slide+xml"/>
  <Override PartName="/ppt/slides/slide766.xml" ContentType="application/vnd.openxmlformats-officedocument.presentationml.slide+xml"/>
  <Override PartName="/ppt/slides/slide1190.xml" ContentType="application/vnd.openxmlformats-officedocument.presentationml.slide+xml"/>
  <Override PartName="/ppt/slides/slide1427.xml" ContentType="application/vnd.openxmlformats-officedocument.presentationml.slide+xml"/>
  <Override PartName="/ppt/slides/slide17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4.xml" ContentType="application/vnd.openxmlformats-officedocument.presentationml.slide+xml"/>
  <Override PartName="/ppt/slides/slide621.xml" ContentType="application/vnd.openxmlformats-officedocument.presentationml.slide+xml"/>
  <Override PartName="/ppt/slides/slide952.xml" ContentType="application/vnd.openxmlformats-officedocument.presentationml.slide+xml"/>
  <Override PartName="/ppt/slides/slide1266.xml" ContentType="application/vnd.openxmlformats-officedocument.presentationml.slide+xml"/>
  <Override PartName="/ppt/slides/slide1597.xml" ContentType="application/vnd.openxmlformats-officedocument.presentationml.slide+xml"/>
  <Override PartName="/ppt/slides/slide1613.xml" ContentType="application/vnd.openxmlformats-officedocument.presentationml.slide+xml"/>
  <Override PartName="/ppt/slides/slide1944.xml" ContentType="application/vnd.openxmlformats-officedocument.presentationml.slide+xml"/>
  <Override PartName="/ppt/slides/slide81.xml" ContentType="application/vnd.openxmlformats-officedocument.presentationml.slide+xml"/>
  <Override PartName="/ppt/slides/slide460.xml" ContentType="application/vnd.openxmlformats-officedocument.presentationml.slide+xml"/>
  <Override PartName="/ppt/slides/slide791.xml" ContentType="application/vnd.openxmlformats-officedocument.presentationml.slide+xml"/>
  <Override PartName="/ppt/slides/slide1121.xml" ContentType="application/vnd.openxmlformats-officedocument.presentationml.slide+xml"/>
  <Override PartName="/ppt/slides/slide1452.xml" ContentType="application/vnd.openxmlformats-officedocument.presentationml.slide+xml"/>
  <Override PartName="/ppt/slides/slide1783.xml" ContentType="application/vnd.openxmlformats-officedocument.presentationml.slide+xml"/>
  <Default Extension="rels" ContentType="application/vnd.openxmlformats-package.relationships+xml"/>
  <Override PartName="/ppt/slides/slide189.xml" ContentType="application/vnd.openxmlformats-officedocument.presentationml.slide+xml"/>
  <Override PartName="/ppt/slides/slide205.xml" ContentType="application/vnd.openxmlformats-officedocument.presentationml.slide+xml"/>
  <Override PartName="/ppt/slides/slide536.xml" ContentType="application/vnd.openxmlformats-officedocument.presentationml.slide+xml"/>
  <Override PartName="/ppt/slides/slide722.xml" ContentType="application/vnd.openxmlformats-officedocument.presentationml.slide+xml"/>
  <Override PartName="/ppt/slides/slide867.xml" ContentType="application/vnd.openxmlformats-officedocument.presentationml.slide+xml"/>
  <Override PartName="/ppt/slides/slide1291.xml" ContentType="application/vnd.openxmlformats-officedocument.presentationml.slide+xml"/>
  <Override PartName="/ppt/slides/slide1528.xml" ContentType="application/vnd.openxmlformats-officedocument.presentationml.slide+xml"/>
  <Override PartName="/ppt/slides/slide1859.xml" ContentType="application/vnd.openxmlformats-officedocument.presentationml.slide+xml"/>
  <Override PartName="/ppt/slides/slide12.xml" ContentType="application/vnd.openxmlformats-officedocument.presentationml.slide+xml"/>
  <Override PartName="/ppt/slides/slide230.xml" ContentType="application/vnd.openxmlformats-officedocument.presentationml.slide+xml"/>
  <Override PartName="/ppt/slides/slide375.xml" ContentType="application/vnd.openxmlformats-officedocument.presentationml.slide+xml"/>
  <Override PartName="/ppt/slides/slide561.xml" ContentType="application/vnd.openxmlformats-officedocument.presentationml.slide+xml"/>
  <Override PartName="/ppt/slides/slide1036.xml" ContentType="application/vnd.openxmlformats-officedocument.presentationml.slide+xml"/>
  <Override PartName="/ppt/slides/slide1222.xml" ContentType="application/vnd.openxmlformats-officedocument.presentationml.slide+xml"/>
  <Override PartName="/ppt/slides/slide1367.xml" ContentType="application/vnd.openxmlformats-officedocument.presentationml.slide+xml"/>
  <Override PartName="/ppt/slides/slide1698.xml" ContentType="application/vnd.openxmlformats-officedocument.presentationml.slide+xml"/>
  <Override PartName="/ppt/slides/slide1714.xml" ContentType="application/vnd.openxmlformats-officedocument.presentationml.slide+xml"/>
  <Override PartName="/ppt/slides/slide1900.xml" ContentType="application/vnd.openxmlformats-officedocument.presentationml.slide+xml"/>
  <Override PartName="/ppt/slides/slide2008.xml" ContentType="application/vnd.openxmlformats-officedocument.presentationml.slide+xml"/>
  <Override PartName="/ppt/slideLayouts/slideLayout11.xml" ContentType="application/vnd.openxmlformats-officedocument.presentationml.slideLayout+xml"/>
  <Override PartName="/ppt/slides/slide306.xml" ContentType="application/vnd.openxmlformats-officedocument.presentationml.slide+xml"/>
  <Override PartName="/ppt/slides/slide892.xml" ContentType="application/vnd.openxmlformats-officedocument.presentationml.slide+xml"/>
  <Override PartName="/ppt/slides/slide1061.xml" ContentType="application/vnd.openxmlformats-officedocument.presentationml.slide+xml"/>
  <Override PartName="/ppt/slides/slide1553.xml" ContentType="application/vnd.openxmlformats-officedocument.presentationml.slide+xml"/>
  <Override PartName="/ppt/slides/slide1884.xml" ContentType="application/vnd.openxmlformats-officedocument.presentationml.slide+xml"/>
  <Override PartName="/ppt/slides/slide145.xml" ContentType="application/vnd.openxmlformats-officedocument.presentationml.slide+xml"/>
  <Override PartName="/ppt/slides/slide637.xml" ContentType="application/vnd.openxmlformats-officedocument.presentationml.slide+xml"/>
  <Override PartName="/ppt/slides/slide823.xml" ContentType="application/vnd.openxmlformats-officedocument.presentationml.slide+xml"/>
  <Override PartName="/ppt/slides/slide968.xml" ContentType="application/vnd.openxmlformats-officedocument.presentationml.slide+xml"/>
  <Override PartName="/ppt/slides/slide1137.xml" ContentType="application/vnd.openxmlformats-officedocument.presentationml.slide+xml"/>
  <Override PartName="/ppt/slides/slide1392.xml" ContentType="application/vnd.openxmlformats-officedocument.presentationml.slide+xml"/>
  <Override PartName="/ppt/slides/slide1629.xml" ContentType="application/vnd.openxmlformats-officedocument.presentationml.slide+xml"/>
  <Override PartName="/ppt/slides/slide1815.xml" ContentType="application/vnd.openxmlformats-officedocument.presentationml.slide+xml"/>
  <Override PartName="/ppt/slides/slide2033.xml" ContentType="application/vnd.openxmlformats-officedocument.presentationml.slide+xml"/>
  <Override PartName="/ppt/slides/slide97.xml" ContentType="application/vnd.openxmlformats-officedocument.presentationml.slide+xml"/>
  <Override PartName="/ppt/slides/slide331.xml" ContentType="application/vnd.openxmlformats-officedocument.presentationml.slide+xml"/>
  <Override PartName="/ppt/slides/slide476.xml" ContentType="application/vnd.openxmlformats-officedocument.presentationml.slide+xml"/>
  <Override PartName="/ppt/slides/slide662.xml" ContentType="application/vnd.openxmlformats-officedocument.presentationml.slide+xml"/>
  <Override PartName="/ppt/slides/slide993.xml" ContentType="application/vnd.openxmlformats-officedocument.presentationml.slide+xml"/>
  <Override PartName="/ppt/slides/slide1323.xml" ContentType="application/vnd.openxmlformats-officedocument.presentationml.slide+xml"/>
  <Override PartName="/ppt/slides/slide1468.xml" ContentType="application/vnd.openxmlformats-officedocument.presentationml.slide+xml"/>
  <Override PartName="/ppt/slides/slide1654.xml" ContentType="application/vnd.openxmlformats-officedocument.presentationml.slide+xml"/>
  <Override PartName="/ppt/slides/slide1799.xml" ContentType="application/vnd.openxmlformats-officedocument.presentationml.slide+xml"/>
  <Override PartName="/ppt/slides/slide1985.xml" ContentType="application/vnd.openxmlformats-officedocument.presentationml.slide+xml"/>
  <Override PartName="/ppt/slides/slide28.xml" ContentType="application/vnd.openxmlformats-officedocument.presentationml.slide+xml"/>
  <Override PartName="/ppt/slides/slide170.xml" ContentType="application/vnd.openxmlformats-officedocument.presentationml.slide+xml"/>
  <Override PartName="/ppt/slides/slide407.xml" ContentType="application/vnd.openxmlformats-officedocument.presentationml.slide+xml"/>
  <Override PartName="/ppt/slides/slide738.xml" ContentType="application/vnd.openxmlformats-officedocument.presentationml.slide+xml"/>
  <Override PartName="/ppt/slides/slide1162.xml" ContentType="application/vnd.openxmlformats-officedocument.presentationml.slide+xml"/>
  <Override PartName="/ppt/slides/slide1493.xml" ContentType="application/vnd.openxmlformats-officedocument.presentationml.slide+xml"/>
  <Override PartName="/ppt/slides/slide1840.xml" ContentType="application/vnd.openxmlformats-officedocument.presentationml.slide+xml"/>
  <Override PartName="/ppt/slides/slide3.xml" ContentType="application/vnd.openxmlformats-officedocument.presentationml.slide+xml"/>
  <Override PartName="/ppt/slides/slide101.xml" ContentType="application/vnd.openxmlformats-officedocument.presentationml.slide+xml"/>
  <Override PartName="/ppt/slides/slide246.xml" ContentType="application/vnd.openxmlformats-officedocument.presentationml.slide+xml"/>
  <Override PartName="/ppt/slides/slide577.xml" ContentType="application/vnd.openxmlformats-officedocument.presentationml.slide+xml"/>
  <Override PartName="/ppt/slides/slide924.xml" ContentType="application/vnd.openxmlformats-officedocument.presentationml.slide+xml"/>
  <Override PartName="/ppt/slides/slide1238.xml" ContentType="application/vnd.openxmlformats-officedocument.presentationml.slide+xml"/>
  <Override PartName="/ppt/slides/slide1569.xml" ContentType="application/vnd.openxmlformats-officedocument.presentationml.slide+xml"/>
  <Override PartName="/ppt/slides/slide1916.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slides/slide53.xml" ContentType="application/vnd.openxmlformats-officedocument.presentationml.slide+xml"/>
  <Override PartName="/ppt/slides/slide432.xml" ContentType="application/vnd.openxmlformats-officedocument.presentationml.slide+xml"/>
  <Override PartName="/ppt/slides/slide763.xml" ContentType="application/vnd.openxmlformats-officedocument.presentationml.slide+xml"/>
  <Override PartName="/ppt/slides/slide1077.xml" ContentType="application/vnd.openxmlformats-officedocument.presentationml.slide+xml"/>
  <Override PartName="/ppt/slides/slide1424.xml" ContentType="application/vnd.openxmlformats-officedocument.presentationml.slide+xml"/>
  <Override PartName="/ppt/slides/slide1610.xml" ContentType="application/vnd.openxmlformats-officedocument.presentationml.slide+xml"/>
  <Override PartName="/ppt/slides/slide1755.xml" ContentType="application/vnd.openxmlformats-officedocument.presentationml.slide+xml"/>
  <Override PartName="/ppt/slides/slide1941.xml" ContentType="application/vnd.openxmlformats-officedocument.presentationml.slide+xml"/>
  <Override PartName="/ppt/slides/slide271.xml" ContentType="application/vnd.openxmlformats-officedocument.presentationml.slide+xml"/>
  <Override PartName="/ppt/slides/slide508.xml" ContentType="application/vnd.openxmlformats-officedocument.presentationml.slide+xml"/>
  <Override PartName="/ppt/slides/slide839.xml" ContentType="application/vnd.openxmlformats-officedocument.presentationml.slide+xml"/>
  <Override PartName="/ppt/slides/slide1263.xml" ContentType="application/vnd.openxmlformats-officedocument.presentationml.slide+xml"/>
  <Override PartName="/ppt/slides/slide1594.xml" ContentType="application/vnd.openxmlformats-officedocument.presentationml.slide+xml"/>
  <Override PartName="/ppt/slides/slide1780.xml" ContentType="application/vnd.openxmlformats-officedocument.presentationml.slide+xml"/>
  <Override PartName="/ppt/slides/slide2049.xml" ContentType="application/vnd.openxmlformats-officedocument.presentationml.slide+xml"/>
  <Override PartName="/ppt/slides/slide202.xml" ContentType="application/vnd.openxmlformats-officedocument.presentationml.slide+xml"/>
  <Override PartName="/ppt/slides/slide347.xml" ContentType="application/vnd.openxmlformats-officedocument.presentationml.slide+xml"/>
  <Override PartName="/ppt/slides/slide533.xml" ContentType="application/vnd.openxmlformats-officedocument.presentationml.slide+xml"/>
  <Override PartName="/ppt/slides/slide678.xml" ContentType="application/vnd.openxmlformats-officedocument.presentationml.slide+xml"/>
  <Override PartName="/ppt/slides/slide1008.xml" ContentType="application/vnd.openxmlformats-officedocument.presentationml.slide+xml"/>
  <Override PartName="/ppt/slides/slide1339.xml" ContentType="application/vnd.openxmlformats-officedocument.presentationml.slide+xml"/>
  <Override PartName="/ppt/slides/slide1525.xml" ContentType="application/vnd.openxmlformats-officedocument.presentationml.slide+xml"/>
  <Override PartName="/ppt/slides/slide2074.xml" ContentType="application/vnd.openxmlformats-officedocument.presentationml.slide+xml"/>
  <Override PartName="/ppt/slides/slide186.xml" ContentType="application/vnd.openxmlformats-officedocument.presentationml.slide+xml"/>
  <Override PartName="/ppt/slides/slide372.xml" ContentType="application/vnd.openxmlformats-officedocument.presentationml.slide+xml"/>
  <Override PartName="/ppt/slides/slide609.xml" ContentType="application/vnd.openxmlformats-officedocument.presentationml.slide+xml"/>
  <Override PartName="/ppt/slides/slide864.xml" ContentType="application/vnd.openxmlformats-officedocument.presentationml.slide+xml"/>
  <Override PartName="/ppt/slides/slide1033.xml" ContentType="application/vnd.openxmlformats-officedocument.presentationml.slide+xml"/>
  <Override PartName="/ppt/slides/slide1178.xml" ContentType="application/vnd.openxmlformats-officedocument.presentationml.slide+xml"/>
  <Override PartName="/ppt/slides/slide1364.xml" ContentType="application/vnd.openxmlformats-officedocument.presentationml.slide+xml"/>
  <Override PartName="/ppt/slides/slide1711.xml" ContentType="application/vnd.openxmlformats-officedocument.presentationml.slide+xml"/>
  <Override PartName="/ppt/slides/slide1856.xml" ContentType="application/vnd.openxmlformats-officedocument.presentationml.slide+xml"/>
  <Override PartName="/ppt/slides/slide117.xml" ContentType="application/vnd.openxmlformats-officedocument.presentationml.slide+xml"/>
  <Override PartName="/ppt/slides/slide448.xml" ContentType="application/vnd.openxmlformats-officedocument.presentationml.slide+xml"/>
  <Override PartName="/ppt/slides/slide1109.xml" ContentType="application/vnd.openxmlformats-officedocument.presentationml.slide+xml"/>
  <Override PartName="/ppt/slides/slide1550.xml" ContentType="application/vnd.openxmlformats-officedocument.presentationml.slide+xml"/>
  <Override PartName="/ppt/slides/slide1695.xml" ContentType="application/vnd.openxmlformats-officedocument.presentationml.slide+xml"/>
  <Override PartName="/ppt/slides/slide1881.xml" ContentType="application/vnd.openxmlformats-officedocument.presentationml.slide+xml"/>
  <Override PartName="/ppt/slides/slide2005.xml" ContentType="application/vnd.openxmlformats-officedocument.presentationml.slide+xml"/>
  <Override PartName="/ppt/slides/slide69.xml" ContentType="application/vnd.openxmlformats-officedocument.presentationml.slide+xml"/>
  <Override PartName="/ppt/slides/slide287.xml" ContentType="application/vnd.openxmlformats-officedocument.presentationml.slide+xml"/>
  <Override PartName="/ppt/slides/slide303.xml" ContentType="application/vnd.openxmlformats-officedocument.presentationml.slide+xml"/>
  <Override PartName="/ppt/slides/slide634.xml" ContentType="application/vnd.openxmlformats-officedocument.presentationml.slide+xml"/>
  <Override PartName="/ppt/slides/slide779.xml" ContentType="application/vnd.openxmlformats-officedocument.presentationml.slide+xml"/>
  <Override PartName="/ppt/slides/slide965.xml" ContentType="application/vnd.openxmlformats-officedocument.presentationml.slide+xml"/>
  <Override PartName="/ppt/slides/slide1626.xml" ContentType="application/vnd.openxmlformats-officedocument.presentationml.slide+xml"/>
  <Override PartName="/ppt/slides/slide1957.xml" ContentType="application/vnd.openxmlformats-officedocument.presentationml.slide+xml"/>
  <Override PartName="/ppt/slides/slide2030.xml" ContentType="application/vnd.openxmlformats-officedocument.presentationml.slide+xml"/>
  <Override PartName="/ppt/slides/slide473.xml" ContentType="application/vnd.openxmlformats-officedocument.presentationml.slide+xml"/>
  <Override PartName="/ppt/slides/slide1279.xml" ContentType="application/vnd.openxmlformats-officedocument.presentationml.slide+xml"/>
  <Override PartName="/ppt/slides/slide1465.xml" ContentType="application/vnd.openxmlformats-officedocument.presentationml.slide+xml"/>
  <Override PartName="/ppt/slides/slide218.xml" ContentType="application/vnd.openxmlformats-officedocument.presentationml.slide+xml"/>
  <Override PartName="/ppt/slides/slide1651.xml" ContentType="application/vnd.openxmlformats-officedocument.presentationml.slide+xml"/>
  <Override PartName="/ppt/slides/slide388.xml" ContentType="application/vnd.openxmlformats-officedocument.presentationml.slide+xml"/>
  <Override PartName="/ppt/slides/slide404.xml" ContentType="application/vnd.openxmlformats-officedocument.presentationml.slide+xml"/>
  <Override PartName="/ppt/slideLayouts/slideLayout2.xml" ContentType="application/vnd.openxmlformats-officedocument.presentationml.slideLayout+xml"/>
  <Override PartName="/ppt/slides/slide50.xml" ContentType="application/vnd.openxmlformats-officedocument.presentationml.slide+xml"/>
  <Override PartName="/ppt/slides/slide574.xml" ContentType="application/vnd.openxmlformats-officedocument.presentationml.slide+xml"/>
  <Override PartName="/ppt/slides/slide760.xml" ContentType="application/vnd.openxmlformats-officedocument.presentationml.slide+xml"/>
  <Override PartName="/ppt/slides/slide1566.xml" ContentType="application/vnd.openxmlformats-officedocument.presentationml.slide+xml"/>
  <Override PartName="/ppt/slides/slide1752.xml" ContentType="application/vnd.openxmlformats-officedocument.presentationml.slide+xml"/>
  <Override PartName="/ppt/slides/slide319.xml" ContentType="application/vnd.openxmlformats-officedocument.presentationml.slide+xml"/>
  <Override PartName="/ppt/slides/slide505.xml" ContentType="application/vnd.openxmlformats-officedocument.presentationml.slide+xml"/>
  <Override PartName="/ppt/slides/slide1074.xml" ContentType="application/vnd.openxmlformats-officedocument.presentationml.slide+xml"/>
  <Override PartName="/ppt/slides/slide1260.xml" ContentType="application/vnd.openxmlformats-officedocument.presentationml.slide+xml"/>
  <Override PartName="/ppt/slides/slide2046.xml" ContentType="application/vnd.openxmlformats-officedocument.presentationml.slide+xml"/>
  <Override PartName="/ppt/slides/slide489.xml" ContentType="application/vnd.openxmlformats-officedocument.presentationml.slide+xml"/>
  <Override PartName="/ppt/slides/slide675.xml" ContentType="application/vnd.openxmlformats-officedocument.presentationml.slide+xml"/>
  <Override PartName="/ppt/slides/slide1005.xml" ContentType="application/vnd.openxmlformats-officedocument.presentationml.slide+xml"/>
  <Override PartName="/ppt/slides/slide1667.xml" ContentType="application/vnd.openxmlformats-officedocument.presentationml.slide+xml"/>
  <Override PartName="/ppt/slides/slide183.xml" ContentType="application/vnd.openxmlformats-officedocument.presentationml.slide+xml"/>
  <Override PartName="/ppt/slides/slide861.xml" ContentType="application/vnd.openxmlformats-officedocument.presentationml.slide+xml"/>
  <Override PartName="/ppt/slides/slide1175.xml" ContentType="application/vnd.openxmlformats-officedocument.presentationml.slide+xml"/>
  <Override PartName="/ppt/slides/slide1853.xml" ContentType="application/vnd.openxmlformats-officedocument.presentationml.slide+xml"/>
  <Override PartName="/ppt/notesSlides/notesSlide7.xml" ContentType="application/vnd.openxmlformats-officedocument.presentationml.notesSlide+xml"/>
  <Override PartName="/ppt/slides/slide606.xml" ContentType="application/vnd.openxmlformats-officedocument.presentationml.slide+xml"/>
  <Override PartName="/ppt/slides/slide1361.xml" ContentType="application/vnd.openxmlformats-officedocument.presentationml.slide+xml"/>
  <Override PartName="/ppt/slides/slide66.xml" ContentType="application/vnd.openxmlformats-officedocument.presentationml.slide+xml"/>
  <Override PartName="/ppt/slides/slide114.xml" ContentType="application/vnd.openxmlformats-officedocument.presentationml.slide+xml"/>
  <Override PartName="/ppt/slides/slide300.xml" ContentType="application/vnd.openxmlformats-officedocument.presentationml.slide+xml"/>
  <Override PartName="/ppt/slides/slide776.xml" ContentType="application/vnd.openxmlformats-officedocument.presentationml.slide+xml"/>
  <Override PartName="/ppt/slides/slide1106.xml" ContentType="application/vnd.openxmlformats-officedocument.presentationml.slide+xml"/>
  <Override PartName="/ppt/slides/slide1768.xml" ContentType="application/vnd.openxmlformats-officedocument.presentationml.slide+xml"/>
  <Override PartName="/ppt/slides/slide284.xml" ContentType="application/vnd.openxmlformats-officedocument.presentationml.slide+xml"/>
  <Override PartName="/ppt/slides/slide470.xml" ContentType="application/vnd.openxmlformats-officedocument.presentationml.slide+xml"/>
  <Override PartName="/ppt/slides/slide962.xml" ContentType="application/vnd.openxmlformats-officedocument.presentationml.slide+xml"/>
  <Override PartName="/ppt/slides/slide1276.xml" ContentType="application/vnd.openxmlformats-officedocument.presentationml.slide+xml"/>
  <Override PartName="/ppt/slides/slide1954.xml" ContentType="application/vnd.openxmlformats-officedocument.presentationml.slide+xml"/>
  <Override PartName="/ppt/slides/slide215.xml" ContentType="application/vnd.openxmlformats-officedocument.presentationml.slide+xml"/>
  <Override PartName="/ppt/slides/slide707.xml" ContentType="application/vnd.openxmlformats-officedocument.presentationml.slide+xml"/>
  <Override PartName="/ppt/slides/slide1462.xml" ContentType="application/vnd.openxmlformats-officedocument.presentationml.slide+xml"/>
  <Override PartName="/ppt/slides/slide199.xml" ContentType="application/vnd.openxmlformats-officedocument.presentationml.slide+xml"/>
  <Override PartName="/ppt/slides/slide401.xml" ContentType="application/vnd.openxmlformats-officedocument.presentationml.slide+xml"/>
  <Override PartName="/ppt/slides/slide877.xml" ContentType="application/vnd.openxmlformats-officedocument.presentationml.slide+xml"/>
  <Override PartName="/ppt/slides/slide1207.xml" ContentType="application/vnd.openxmlformats-officedocument.presentationml.slide+xml"/>
  <Override PartName="/ppt/slides/slide1869.xml" ContentType="application/vnd.openxmlformats-officedocument.presentationml.slide+xml"/>
  <Override PartName="/ppt/slides/slide385.xml" ContentType="application/vnd.openxmlformats-officedocument.presentationml.slide+xml"/>
  <Override PartName="/ppt/slides/slide571.xml" ContentType="application/vnd.openxmlformats-officedocument.presentationml.slide+xml"/>
  <Override PartName="/ppt/slides/slide808.xml" ContentType="application/vnd.openxmlformats-officedocument.presentationml.slide+xml"/>
  <Override PartName="/ppt/slides/slide1377.xml" ContentType="application/vnd.openxmlformats-officedocument.presentationml.slide+xml"/>
  <Override PartName="/ppt/slides/slide1563.xml" ContentType="application/vnd.openxmlformats-officedocument.presentationml.slide+xml"/>
  <Override PartName="/ppt/slides/slide316.xml" ContentType="application/vnd.openxmlformats-officedocument.presentationml.slide+xml"/>
  <Override PartName="/ppt/slides/slide1071.xml" ContentType="application/vnd.openxmlformats-officedocument.presentationml.slide+xml"/>
  <Override PartName="/ppt/slides/slide1308.xml" ContentType="application/vnd.openxmlformats-officedocument.presentationml.slide+xml"/>
  <Override PartName="/ppt/slides/slide486.xml" ContentType="application/vnd.openxmlformats-officedocument.presentationml.slide+xml"/>
  <Override PartName="/ppt/slides/slide502.xml" ContentType="application/vnd.openxmlformats-officedocument.presentationml.slide+xml"/>
  <Override PartName="/ppt/slides/slide978.xml" ContentType="application/vnd.openxmlformats-officedocument.presentationml.slide+xml"/>
  <Override PartName="/ppt/slides/slide1478.xml" ContentType="application/vnd.openxmlformats-officedocument.presentationml.slide+xml"/>
  <Override PartName="/ppt/slides/slide2043.xml" ContentType="application/vnd.openxmlformats-officedocument.presentationml.slide+xml"/>
  <Override PartName="/ppt/slides/slide672.xml" ContentType="application/vnd.openxmlformats-officedocument.presentationml.slide+xml"/>
  <Override PartName="/ppt/slides/slide909.xml" ContentType="application/vnd.openxmlformats-officedocument.presentationml.slide+xml"/>
  <Override PartName="/ppt/slides/slide1002.xml" ContentType="application/vnd.openxmlformats-officedocument.presentationml.slide+xml"/>
  <Override PartName="/ppt/slides/slide1664.xml" ContentType="application/vnd.openxmlformats-officedocument.presentationml.slide+xml"/>
  <Override PartName="/ppt/slides/slide1850.xml" ContentType="application/vnd.openxmlformats-officedocument.presentationml.slide+xml"/>
  <Override PartName="/ppt/notesSlides/notesSlide4.xml" ContentType="application/vnd.openxmlformats-officedocument.presentationml.notesSlide+xml"/>
  <Override PartName="/ppt/slides/slide180.xml" ContentType="application/vnd.openxmlformats-officedocument.presentationml.slide+xml"/>
  <Override PartName="/ppt/slides/slide417.xml" ContentType="application/vnd.openxmlformats-officedocument.presentationml.slide+xml"/>
  <Override PartName="/ppt/slides/slide603.xml" ContentType="application/vnd.openxmlformats-officedocument.presentationml.slide+xml"/>
  <Override PartName="/ppt/slides/slide1172.xml" ContentType="application/vnd.openxmlformats-officedocument.presentationml.slide+xml"/>
  <Override PartName="/ppt/slides/slide1409.xml" ContentType="application/vnd.openxmlformats-officedocument.presentationml.slide+xml"/>
  <Override PartName="/ppt/slides/slide111.xml" ContentType="application/vnd.openxmlformats-officedocument.presentationml.slide+xml"/>
  <Override PartName="/ppt/slides/slide587.xml" ContentType="application/vnd.openxmlformats-officedocument.presentationml.slide+xml"/>
  <Override PartName="/ppt/slides/slide1103.xml" ContentType="application/vnd.openxmlformats-officedocument.presentationml.slide+xml"/>
  <Override PartName="/ppt/slides/slide1579.xml" ContentType="application/vnd.openxmlformats-officedocument.presentationml.slide+xml"/>
  <Override PartName="/ppt/slides/slide63.xml" ContentType="application/vnd.openxmlformats-officedocument.presentationml.slide+xml"/>
  <Override PartName="/ppt/slides/slide281.xml" ContentType="application/vnd.openxmlformats-officedocument.presentationml.slide+xml"/>
  <Override PartName="/ppt/slides/slide773.xml" ContentType="application/vnd.openxmlformats-officedocument.presentationml.slide+xml"/>
  <Override PartName="/ppt/slides/slide1087.xml" ContentType="application/vnd.openxmlformats-officedocument.presentationml.slide+xml"/>
  <Override PartName="/ppt/slides/slide1273.xml" ContentType="application/vnd.openxmlformats-officedocument.presentationml.slide+xml"/>
  <Override PartName="/ppt/slides/slide1765.xml" ContentType="application/vnd.openxmlformats-officedocument.presentationml.slide+xml"/>
  <Override PartName="/ppt/slides/slide1951.xml" ContentType="application/vnd.openxmlformats-officedocument.presentationml.slide+xml"/>
  <Override PartName="/ppt/tags/tag2.xml" ContentType="application/vnd.openxmlformats-officedocument.presentationml.tags+xml"/>
  <Override PartName="/ppt/slides/slide518.xml" ContentType="application/vnd.openxmlformats-officedocument.presentationml.slide+xml"/>
  <Override PartName="/ppt/slides/slide704.xml" ContentType="application/vnd.openxmlformats-officedocument.presentationml.slide+xml"/>
  <Override PartName="/ppt/slides/slide1018.xml" ContentType="application/vnd.openxmlformats-officedocument.presentationml.slide+xml"/>
  <Override PartName="/ppt/slides/slide2059.xml" ContentType="application/vnd.openxmlformats-officedocument.presentationml.slide+xml"/>
  <Override PartName="/ppt/slides/slide196.xml" ContentType="application/vnd.openxmlformats-officedocument.presentationml.slide+xml"/>
  <Override PartName="/ppt/slides/slide212.xml" ContentType="application/vnd.openxmlformats-officedocument.presentationml.slide+xml"/>
  <Override PartName="/ppt/slides/slide688.xml" ContentType="application/vnd.openxmlformats-officedocument.presentationml.slide+xml"/>
  <Override PartName="/ppt/slides/slide874.xml" ContentType="application/vnd.openxmlformats-officedocument.presentationml.slide+xml"/>
  <Override PartName="/ppt/slides/slide1204.xml" ContentType="application/vnd.openxmlformats-officedocument.presentationml.slide+xml"/>
  <Override PartName="/ppt/slides/slide1866.xml" ContentType="application/vnd.openxmlformats-officedocument.presentationml.slide+xml"/>
  <Override PartName="/ppt/slides/slide382.xml" ContentType="application/vnd.openxmlformats-officedocument.presentationml.slide+xml"/>
  <Override PartName="/ppt/slides/slide619.xml" ContentType="application/vnd.openxmlformats-officedocument.presentationml.slide+xml"/>
  <Override PartName="/ppt/slides/slide1188.xml" ContentType="application/vnd.openxmlformats-officedocument.presentationml.slide+xml"/>
  <Override PartName="/ppt/slides/slide1374.xml" ContentType="application/vnd.openxmlformats-officedocument.presentationml.slide+xml"/>
  <Override PartName="/ppt/slides/slide79.xml" ContentType="application/vnd.openxmlformats-officedocument.presentationml.slide+xml"/>
  <Override PartName="/ppt/slides/slide127.xml" ContentType="application/vnd.openxmlformats-officedocument.presentationml.slide+xml"/>
  <Override PartName="/ppt/slides/slide789.xml" ContentType="application/vnd.openxmlformats-officedocument.presentationml.slide+xml"/>
  <Override PartName="/ppt/slides/slide805.xml" ContentType="application/vnd.openxmlformats-officedocument.presentationml.slide+xml"/>
  <Override PartName="/ppt/slides/slide1119.xml" ContentType="application/vnd.openxmlformats-officedocument.presentationml.slide+xml"/>
  <Override PartName="/ppt/slides/slide1560.xml" ContentType="application/vnd.openxmlformats-officedocument.presentationml.slide+xml"/>
  <Override PartName="/ppt/slides/slide297.xml" ContentType="application/vnd.openxmlformats-officedocument.presentationml.slide+xml"/>
  <Override PartName="/ppt/slides/slide313.xml" ContentType="application/vnd.openxmlformats-officedocument.presentationml.slide+xml"/>
  <Override PartName="/ppt/slides/slide975.xml" ContentType="application/vnd.openxmlformats-officedocument.presentationml.slide+xml"/>
  <Override PartName="/ppt/slides/slide1289.xml" ContentType="application/vnd.openxmlformats-officedocument.presentationml.slide+xml"/>
  <Override PartName="/ppt/slides/slide1305.xml" ContentType="application/vnd.openxmlformats-officedocument.presentationml.slide+xml"/>
  <Override PartName="/ppt/slides/slide1967.xml" ContentType="application/vnd.openxmlformats-officedocument.presentationml.slide+xml"/>
  <Override PartName="/ppt/slides/slide2040.xml" ContentType="application/vnd.openxmlformats-officedocument.presentationml.slide+xml"/>
  <Override PartName="/ppt/slides/slide483.xml" ContentType="application/vnd.openxmlformats-officedocument.presentationml.slide+xml"/>
  <Override PartName="/ppt/slides/slide906.xml" ContentType="application/vnd.openxmlformats-officedocument.presentationml.slide+xml"/>
  <Override PartName="/ppt/slides/slide1475.xml" ContentType="application/vnd.openxmlformats-officedocument.presentationml.slide+xml"/>
  <Override PartName="/ppt/slides/slide1661.xml" ContentType="application/vnd.openxmlformats-officedocument.presentationml.slide+xml"/>
  <Override PartName="/ppt/notesSlides/notesSlide1.xml" ContentType="application/vnd.openxmlformats-officedocument.presentationml.notesSlide+xml"/>
  <Override PartName="/ppt/slides/slide228.xml" ContentType="application/vnd.openxmlformats-officedocument.presentationml.slide+xml"/>
  <Override PartName="/ppt/slides/slide414.xml" ContentType="application/vnd.openxmlformats-officedocument.presentationml.slide+xml"/>
  <Override PartName="/ppt/slides/slide1406.xml" ContentType="application/vnd.openxmlformats-officedocument.presentationml.slide+xml"/>
  <Override PartName="/ppt/slides/slide398.xml" ContentType="application/vnd.openxmlformats-officedocument.presentationml.slide+xml"/>
  <Override PartName="/ppt/slides/slide584.xml" ContentType="application/vnd.openxmlformats-officedocument.presentationml.slide+xml"/>
  <Override PartName="/ppt/slides/slide600.xml" ContentType="application/vnd.openxmlformats-officedocument.presentationml.slide+xml"/>
  <Override PartName="/ppt/slides/slide60.xml" ContentType="application/vnd.openxmlformats-officedocument.presentationml.slide+xml"/>
  <Override PartName="/ppt/slides/slide329.xml" ContentType="application/vnd.openxmlformats-officedocument.presentationml.slide+xml"/>
  <Override PartName="/ppt/slides/slide770.xml" ContentType="application/vnd.openxmlformats-officedocument.presentationml.slide+xml"/>
  <Override PartName="/ppt/slides/slide1084.xml" ContentType="application/vnd.openxmlformats-officedocument.presentationml.slide+xml"/>
  <Override PartName="/ppt/slides/slide1100.xml" ContentType="application/vnd.openxmlformats-officedocument.presentationml.slide+xml"/>
  <Override PartName="/ppt/slides/slide1576.xml" ContentType="application/vnd.openxmlformats-officedocument.presentationml.slide+xml"/>
  <Override PartName="/ppt/slides/slide1762.xml" ContentType="application/vnd.openxmlformats-officedocument.presentationml.slide+xml"/>
  <Override PartName="/ppt/slides/slide515.xml" ContentType="application/vnd.openxmlformats-officedocument.presentationml.slide+xml"/>
  <Override PartName="/ppt/slides/slide701.xml" ContentType="application/vnd.openxmlformats-officedocument.presentationml.slide+xml"/>
  <Override PartName="/ppt/slides/slide1270.xml" ContentType="application/vnd.openxmlformats-officedocument.presentationml.slide+xml"/>
  <Override PartName="/ppt/slides/slide1507.xml" ContentType="application/vnd.openxmlformats-officedocument.presentationml.slide+xml"/>
  <Override PartName="/ppt/slides/slide2056.xml" ContentType="application/vnd.openxmlformats-officedocument.presentationml.slide+xml"/>
  <Override PartName="/ppt/slides/slide499.xml" ContentType="application/vnd.openxmlformats-officedocument.presentationml.slide+xml"/>
  <Override PartName="/ppt/slides/slide685.xml" ContentType="application/vnd.openxmlformats-officedocument.presentationml.slide+xml"/>
  <Override PartName="/ppt/slides/slide1015.xml" ContentType="application/vnd.openxmlformats-officedocument.presentationml.slide+xml"/>
  <Override PartName="/ppt/slides/slide1201.xml" ContentType="application/vnd.openxmlformats-officedocument.presentationml.slide+xml"/>
  <Override PartName="/ppt/slides/slide1677.xml" ContentType="application/vnd.openxmlformats-officedocument.presentationml.slide+xml"/>
  <Override PartName="/ppt/slides/slide193.xml" ContentType="application/vnd.openxmlformats-officedocument.presentationml.slide+xml"/>
  <Override PartName="/ppt/slides/slide871.xml" ContentType="application/vnd.openxmlformats-officedocument.presentationml.slide+xml"/>
  <Override PartName="/ppt/slides/slide1185.xml" ContentType="application/vnd.openxmlformats-officedocument.presentationml.slide+xml"/>
  <Override PartName="/ppt/slides/slide1863.xml" ContentType="application/vnd.openxmlformats-officedocument.presentationml.slide+xml"/>
  <Override PartName="/ppt/slides/slide124.xml" ContentType="application/vnd.openxmlformats-officedocument.presentationml.slide+xml"/>
  <Override PartName="/ppt/slides/slide616.xml" ContentType="application/vnd.openxmlformats-officedocument.presentationml.slide+xml"/>
  <Override PartName="/ppt/slides/slide802.xml" ContentType="application/vnd.openxmlformats-officedocument.presentationml.slide+xml"/>
  <Override PartName="/ppt/slides/slide1371.xml" ContentType="application/vnd.openxmlformats-officedocument.presentationml.slide+xml"/>
  <Override PartName="/ppt/slides/slide1608.xml" ContentType="application/vnd.openxmlformats-officedocument.presentationml.slide+xml"/>
  <Override PartName="/ppt/slides/slide76.xml" ContentType="application/vnd.openxmlformats-officedocument.presentationml.slide+xml"/>
  <Override PartName="/ppt/slides/slide310.xml" ContentType="application/vnd.openxmlformats-officedocument.presentationml.slide+xml"/>
  <Override PartName="/ppt/slides/slide786.xml" ContentType="application/vnd.openxmlformats-officedocument.presentationml.slide+xml"/>
  <Override PartName="/ppt/slides/slide972.xml" ContentType="application/vnd.openxmlformats-officedocument.presentationml.slide+xml"/>
  <Override PartName="/ppt/slides/slide1116.xml" ContentType="application/vnd.openxmlformats-officedocument.presentationml.slide+xml"/>
  <Override PartName="/ppt/slides/slide1302.xml" ContentType="application/vnd.openxmlformats-officedocument.presentationml.slide+xml"/>
  <Override PartName="/ppt/slides/slide1778.xml" ContentType="application/vnd.openxmlformats-officedocument.presentationml.slide+xml"/>
  <Override PartName="/ppt/slides/slide1964.xml" ContentType="application/vnd.openxmlformats-officedocument.presentationml.slide+xml"/>
  <Override PartName="/ppt/slides/slide294.xml" ContentType="application/vnd.openxmlformats-officedocument.presentationml.slide+xml"/>
  <Override PartName="/ppt/slides/slide480.xml" ContentType="application/vnd.openxmlformats-officedocument.presentationml.slide+xml"/>
  <Override PartName="/ppt/slides/slide717.xml" ContentType="application/vnd.openxmlformats-officedocument.presentationml.slide+xml"/>
  <Override PartName="/ppt/slides/slide1286.xml" ContentType="application/vnd.openxmlformats-officedocument.presentationml.slide+xml"/>
  <Override PartName="/ppt/slides/slide1472.xml" ContentType="application/vnd.openxmlformats-officedocument.presentationml.slide+xml"/>
  <Override PartName="/ppt/slides/slide1709.xml" ContentType="application/vnd.openxmlformats-officedocument.presentationml.slide+xml"/>
  <Override PartName="/ppt/slides/slide225.xml" ContentType="application/vnd.openxmlformats-officedocument.presentationml.slide+xml"/>
  <Override PartName="/ppt/slides/slide903.xml" ContentType="application/vnd.openxmlformats-officedocument.presentationml.slide+xml"/>
  <Override PartName="/ppt/slides/slide1217.xml" ContentType="application/vnd.openxmlformats-officedocument.presentationml.slide+xml"/>
  <Override PartName="/ppt/slides/slide395.xml" ContentType="application/vnd.openxmlformats-officedocument.presentationml.slide+xml"/>
  <Override PartName="/ppt/slides/slide411.xml" ContentType="application/vnd.openxmlformats-officedocument.presentationml.slide+xml"/>
  <Override PartName="/ppt/slides/slide887.xml" ContentType="application/vnd.openxmlformats-officedocument.presentationml.slide+xml"/>
  <Override PartName="/ppt/slides/slide1387.xml" ContentType="application/vnd.openxmlformats-officedocument.presentationml.slide+xml"/>
  <Override PartName="/ppt/slides/slide1403.xml" ContentType="application/vnd.openxmlformats-officedocument.presentationml.slide+xml"/>
  <Override PartName="/ppt/slides/slide1879.xml" ContentType="application/vnd.openxmlformats-officedocument.presentationml.slide+xml"/>
  <Override PartName="/ppt/slides/slide581.xml" ContentType="application/vnd.openxmlformats-officedocument.presentationml.slide+xml"/>
  <Override PartName="/ppt/slides/slide818.xml" ContentType="application/vnd.openxmlformats-officedocument.presentationml.slide+xml"/>
  <Override PartName="/ppt/slides/slide1573.xml" ContentType="application/vnd.openxmlformats-officedocument.presentationml.slide+xml"/>
  <Override PartName="/ppt/slides/slide326.xml" ContentType="application/vnd.openxmlformats-officedocument.presentationml.slide+xml"/>
  <Override PartName="/ppt/slides/slide512.xml" ContentType="application/vnd.openxmlformats-officedocument.presentationml.slide+xml"/>
  <Override PartName="/ppt/slides/slide988.xml" ContentType="application/vnd.openxmlformats-officedocument.presentationml.slide+xml"/>
  <Override PartName="/ppt/slides/slide1081.xml" ContentType="application/vnd.openxmlformats-officedocument.presentationml.slide+xml"/>
  <Override PartName="/ppt/slides/slide1318.xml" ContentType="application/vnd.openxmlformats-officedocument.presentationml.slide+xml"/>
  <Override PartName="/ppt/slides/slide1504.xml" ContentType="application/vnd.openxmlformats-officedocument.presentationml.slide+xml"/>
  <Override PartName="/ppt/slides/slide2053.xml" ContentType="application/vnd.openxmlformats-officedocument.presentationml.slide+xml"/>
  <Override PartName="/ppt/slides/slide496.xml" ContentType="application/vnd.openxmlformats-officedocument.presentationml.slide+xml"/>
  <Override PartName="/ppt/slides/slide1012.xml" ContentType="application/vnd.openxmlformats-officedocument.presentationml.slide+xml"/>
  <Override PartName="/ppt/slides/slide1488.xml" ContentType="application/vnd.openxmlformats-officedocument.presentationml.slide+xml"/>
  <Override PartName="/ppt/slides/slide190.xml" ContentType="application/vnd.openxmlformats-officedocument.presentationml.slide+xml"/>
  <Override PartName="/ppt/slides/slide682.xml" ContentType="application/vnd.openxmlformats-officedocument.presentationml.slide+xml"/>
  <Override PartName="/ppt/slides/slide919.xml" ContentType="application/vnd.openxmlformats-officedocument.presentationml.slide+xml"/>
  <Override PartName="/ppt/slides/slide1182.xml" ContentType="application/vnd.openxmlformats-officedocument.presentationml.slide+xml"/>
  <Override PartName="/ppt/slides/slide1674.xml" ContentType="application/vnd.openxmlformats-officedocument.presentationml.slide+xml"/>
  <Override PartName="/ppt/slides/slide1860.xml" ContentType="application/vnd.openxmlformats-officedocument.presentationml.slide+xml"/>
  <Override PartName="/ppt/slides/slide427.xml" ContentType="application/vnd.openxmlformats-officedocument.presentationml.slide+xml"/>
  <Override PartName="/ppt/slides/slide613.xml" ContentType="application/vnd.openxmlformats-officedocument.presentationml.slide+xml"/>
  <Override PartName="/ppt/slides/slide1419.xml" ContentType="application/vnd.openxmlformats-officedocument.presentationml.slide+xml"/>
  <Override PartName="/ppt/slides/slide1605.xml" ContentType="application/vnd.openxmlformats-officedocument.presentationml.slide+xml"/>
  <Override PartName="/ppt/slides/slide73.xml" ContentType="application/vnd.openxmlformats-officedocument.presentationml.slide+xml"/>
  <Override PartName="/ppt/slides/slide121.xml" ContentType="application/vnd.openxmlformats-officedocument.presentationml.slide+xml"/>
  <Override PartName="/ppt/slides/slide597.xml" ContentType="application/vnd.openxmlformats-officedocument.presentationml.slide+xml"/>
  <Override PartName="/ppt/slides/slide783.xml" ContentType="application/vnd.openxmlformats-officedocument.presentationml.slide+xml"/>
  <Override PartName="/ppt/slides/slide1113.xml" ContentType="application/vnd.openxmlformats-officedocument.presentationml.slide+xml"/>
  <Override PartName="/ppt/slides/slide1589.xml" ContentType="application/vnd.openxmlformats-officedocument.presentationml.slide+xml"/>
  <Override PartName="/ppt/slides/slide1775.xml" ContentType="application/vnd.openxmlformats-officedocument.presentationml.slide+xml"/>
  <Override PartName="/ppt/slides/slide291.xml" ContentType="application/vnd.openxmlformats-officedocument.presentationml.slide+xml"/>
  <Override PartName="/ppt/slides/slide528.xml" ContentType="application/vnd.openxmlformats-officedocument.presentationml.slide+xml"/>
  <Override PartName="/ppt/slides/slide1097.xml" ContentType="application/vnd.openxmlformats-officedocument.presentationml.slide+xml"/>
  <Override PartName="/ppt/slides/slide1283.xml" ContentType="application/vnd.openxmlformats-officedocument.presentationml.slide+xml"/>
  <Override PartName="/ppt/slides/slide1961.xml" ContentType="application/vnd.openxmlformats-officedocument.presentationml.slide+xml"/>
  <Override PartName="/ppt/slides/slide2069.xml" ContentType="application/vnd.openxmlformats-officedocument.presentationml.slide+xml"/>
  <Override PartName="/ppt/slides/slide698.xml" ContentType="application/vnd.openxmlformats-officedocument.presentationml.slide+xml"/>
  <Override PartName="/ppt/slides/slide714.xml" ContentType="application/vnd.openxmlformats-officedocument.presentationml.slide+xml"/>
  <Override PartName="/ppt/slides/slide900.xml" ContentType="application/vnd.openxmlformats-officedocument.presentationml.slide+xml"/>
  <Override PartName="/ppt/slides/slide1028.xml" ContentType="application/vnd.openxmlformats-officedocument.presentationml.slide+xml"/>
  <Override PartName="/ppt/slides/slide1706.xml" ContentType="application/vnd.openxmlformats-officedocument.presentationml.slide+xml"/>
  <Override PartName="/ppt/slides/slide222.xml" ContentType="application/vnd.openxmlformats-officedocument.presentationml.slide+xml"/>
  <Override PartName="/ppt/slides/slide884.xml" ContentType="application/vnd.openxmlformats-officedocument.presentationml.slide+xml"/>
  <Override PartName="/ppt/slides/slide1198.xml" ContentType="application/vnd.openxmlformats-officedocument.presentationml.slide+xml"/>
  <Override PartName="/ppt/slides/slide1214.xml" ContentType="application/vnd.openxmlformats-officedocument.presentationml.slide+xml"/>
  <Override PartName="/ppt/slides/slide1400.xml" ContentType="application/vnd.openxmlformats-officedocument.presentationml.slide+xml"/>
  <Override PartName="/ppt/slides/slide1876.xml" ContentType="application/vnd.openxmlformats-officedocument.presentationml.slide+xml"/>
  <Override PartName="/ppt/slides/slide392.xml" ContentType="application/vnd.openxmlformats-officedocument.presentationml.slide+xml"/>
  <Override PartName="/ppt/slides/slide629.xml" ContentType="application/vnd.openxmlformats-officedocument.presentationml.slide+xml"/>
  <Override PartName="/ppt/slides/slide815.xml" ContentType="application/vnd.openxmlformats-officedocument.presentationml.slide+xml"/>
  <Override PartName="/ppt/slides/slide1384.xml" ContentType="application/vnd.openxmlformats-officedocument.presentationml.slide+xml"/>
  <Override PartName="/ppt/slides/slide1570.xml" ContentType="application/vnd.openxmlformats-officedocument.presentationml.slide+xml"/>
  <Override PartName="/ppt/slides/slide89.xml" ContentType="application/vnd.openxmlformats-officedocument.presentationml.slide+xml"/>
  <Override PartName="/ppt/slides/slide137.xml" ContentType="application/vnd.openxmlformats-officedocument.presentationml.slide+xml"/>
  <Override PartName="/ppt/slides/slide323.xml" ContentType="application/vnd.openxmlformats-officedocument.presentationml.slide+xml"/>
  <Override PartName="/ppt/slides/slide799.xml" ContentType="application/vnd.openxmlformats-officedocument.presentationml.slide+xml"/>
  <Override PartName="/ppt/slides/slide1129.xml" ContentType="application/vnd.openxmlformats-officedocument.presentationml.slide+xml"/>
  <Override PartName="/ppt/slides/slide1315.xml" ContentType="application/vnd.openxmlformats-officedocument.presentationml.slide+xml"/>
  <Override PartName="/ppt/slides/slide1807.xml" ContentType="application/vnd.openxmlformats-officedocument.presentationml.slide+xml"/>
  <Override PartName="/ppt/slides/slide493.xml" ContentType="application/vnd.openxmlformats-officedocument.presentationml.slide+xml"/>
  <Override PartName="/ppt/slides/slide985.xml" ContentType="application/vnd.openxmlformats-officedocument.presentationml.slide+xml"/>
  <Override PartName="/ppt/slides/slide1299.xml" ContentType="application/vnd.openxmlformats-officedocument.presentationml.slide+xml"/>
  <Override PartName="/ppt/slides/slide1501.xml" ContentType="application/vnd.openxmlformats-officedocument.presentationml.slide+xml"/>
  <Override PartName="/ppt/slides/slide1977.xml" ContentType="application/vnd.openxmlformats-officedocument.presentationml.slide+xml"/>
  <Override PartName="/ppt/slides/slide2050.xml" ContentType="application/vnd.openxmlformats-officedocument.presentationml.slide+xml"/>
  <Override PartName="/ppt/slides/slide238.xml" ContentType="application/vnd.openxmlformats-officedocument.presentationml.slide+xml"/>
  <Override PartName="/ppt/slides/slide916.xml" ContentType="application/vnd.openxmlformats-officedocument.presentationml.slide+xml"/>
  <Override PartName="/ppt/slides/slide1485.xml" ContentType="application/vnd.openxmlformats-officedocument.presentationml.slide+xml"/>
  <Override PartName="/ppt/slides/slide1671.xml" ContentType="application/vnd.openxmlformats-officedocument.presentationml.slide+xml"/>
  <Override PartName="/ppt/slides/slide1908.xml" ContentType="application/vnd.openxmlformats-officedocument.presentationml.slide+xml"/>
  <Override PartName="/ppt/slides/slide424.xml" ContentType="application/vnd.openxmlformats-officedocument.presentationml.slide+xml"/>
  <Override PartName="/ppt/slides/slide1416.xml" ContentType="application/vnd.openxmlformats-officedocument.presentationml.slide+xml"/>
  <Override PartName="/ppt/slides/slide594.xml" ContentType="application/vnd.openxmlformats-officedocument.presentationml.slide+xml"/>
  <Override PartName="/ppt/slides/slide610.xml" ContentType="application/vnd.openxmlformats-officedocument.presentationml.slide+xml"/>
  <Override PartName="/ppt/slides/slide1110.xml" ContentType="application/vnd.openxmlformats-officedocument.presentationml.slide+xml"/>
  <Override PartName="/ppt/slides/slide1586.xml" ContentType="application/vnd.openxmlformats-officedocument.presentationml.slide+xml"/>
  <Override PartName="/ppt/slides/slide1602.xml" ContentType="application/vnd.openxmlformats-officedocument.presentationml.slide+xml"/>
  <Override PartName="/ppt/slides/slide70.xml" ContentType="application/vnd.openxmlformats-officedocument.presentationml.slide+xml"/>
  <Override PartName="/ppt/slides/slide339.xml" ContentType="application/vnd.openxmlformats-officedocument.presentationml.slide+xml"/>
  <Override PartName="/ppt/slides/slide780.xml" ContentType="application/vnd.openxmlformats-officedocument.presentationml.slide+xml"/>
  <Override PartName="/ppt/slides/slide1094.xml" ContentType="application/vnd.openxmlformats-officedocument.presentationml.slide+xml"/>
  <Override PartName="/ppt/slides/slide1772.xml" ContentType="application/vnd.openxmlformats-officedocument.presentationml.slide+xml"/>
  <Override PartName="/ppt/slides/slide525.xml" ContentType="application/vnd.openxmlformats-officedocument.presentationml.slide+xml"/>
  <Override PartName="/ppt/slides/slide711.xml" ContentType="application/vnd.openxmlformats-officedocument.presentationml.slide+xml"/>
  <Override PartName="/ppt/slides/slide1280.xml" ContentType="application/vnd.openxmlformats-officedocument.presentationml.slide+xml"/>
  <Override PartName="/ppt/slides/slide1517.xml" ContentType="application/vnd.openxmlformats-officedocument.presentationml.slide+xml"/>
  <Override PartName="/ppt/slides/slide1703.xml" ContentType="application/vnd.openxmlformats-officedocument.presentationml.slide+xml"/>
  <Override PartName="/ppt/slides/slide2066.xml" ContentType="application/vnd.openxmlformats-officedocument.presentationml.slide+xml"/>
  <Override PartName="/ppt/slides/slide695.xml" ContentType="application/vnd.openxmlformats-officedocument.presentationml.slide+xml"/>
  <Override PartName="/ppt/slides/slide881.xml" ContentType="application/vnd.openxmlformats-officedocument.presentationml.slide+xml"/>
  <Override PartName="/ppt/slides/slide1025.xml" ContentType="application/vnd.openxmlformats-officedocument.presentationml.slide+xml"/>
  <Override PartName="/ppt/slides/slide1211.xml" ContentType="application/vnd.openxmlformats-officedocument.presentationml.slide+xml"/>
  <Override PartName="/ppt/slides/slide1687.xml" ContentType="application/vnd.openxmlformats-officedocument.presentationml.slide+xml"/>
  <Override PartName="/ppt/slides/slide1873.xml" ContentType="application/vnd.openxmlformats-officedocument.presentationml.slide+xml"/>
  <Override PartName="/ppt/slides/slide626.xml" ContentType="application/vnd.openxmlformats-officedocument.presentationml.slide+xml"/>
  <Override PartName="/ppt/slides/slide1195.xml" ContentType="application/vnd.openxmlformats-officedocument.presentationml.slide+xml"/>
  <Override PartName="/ppt/slides/slide1381.xml" ContentType="application/vnd.openxmlformats-officedocument.presentationml.slide+xml"/>
  <Override PartName="/ppt/slides/slide1618.xml" ContentType="application/vnd.openxmlformats-officedocument.presentationml.slide+xml"/>
  <Override PartName="/ppt/slides/slide134.xml" ContentType="application/vnd.openxmlformats-officedocument.presentationml.slide+xml"/>
  <Override PartName="/ppt/slides/slide812.xml" ContentType="application/vnd.openxmlformats-officedocument.presentationml.slide+xml"/>
  <Override PartName="/ppt/slides/slide1126.xml" ContentType="application/vnd.openxmlformats-officedocument.presentationml.slide+xml"/>
  <Override PartName="/ppt/slides/slide1804.xml" ContentType="application/vnd.openxmlformats-officedocument.presentationml.slide+xml"/>
  <Override PartName="/ppt/slides/slide86.xml" ContentType="application/vnd.openxmlformats-officedocument.presentationml.slide+xml"/>
  <Override PartName="/ppt/slides/slide320.xml" ContentType="application/vnd.openxmlformats-officedocument.presentationml.slide+xml"/>
  <Override PartName="/ppt/slides/slide796.xml" ContentType="application/vnd.openxmlformats-officedocument.presentationml.slide+xml"/>
  <Override PartName="/ppt/slides/slide982.xml" ContentType="application/vnd.openxmlformats-officedocument.presentationml.slide+xml"/>
  <Override PartName="/ppt/slides/slide1296.xml" ContentType="application/vnd.openxmlformats-officedocument.presentationml.slide+xml"/>
  <Override PartName="/ppt/slides/slide1312.xml" ContentType="application/vnd.openxmlformats-officedocument.presentationml.slide+xml"/>
  <Override PartName="/ppt/slides/slide1788.xml" ContentType="application/vnd.openxmlformats-officedocument.presentationml.slide+xml"/>
  <Override PartName="/ppt/slides/slide1974.xml" ContentType="application/vnd.openxmlformats-officedocument.presentationml.slide+xml"/>
  <Override PartName="/ppt/slides/slide17.xml" ContentType="application/vnd.openxmlformats-officedocument.presentationml.slide+xml"/>
  <Override PartName="/ppt/slides/slide490.xml" ContentType="application/vnd.openxmlformats-officedocument.presentationml.slide+xml"/>
  <Override PartName="/ppt/slides/slide727.xml" ContentType="application/vnd.openxmlformats-officedocument.presentationml.slide+xml"/>
  <Override PartName="/ppt/slides/slide1482.xml" ContentType="application/vnd.openxmlformats-officedocument.presentationml.slide+xml"/>
  <Override PartName="/ppt/slides/slide1719.xml" ContentType="application/vnd.openxmlformats-officedocument.presentationml.slide+xml"/>
  <Override PartName="/ppt/slides/slide235.xml" ContentType="application/vnd.openxmlformats-officedocument.presentationml.slide+xml"/>
  <Override PartName="/ppt/slides/slide421.xml" ContentType="application/vnd.openxmlformats-officedocument.presentationml.slide+xml"/>
  <Override PartName="/ppt/slides/slide897.xml" ContentType="application/vnd.openxmlformats-officedocument.presentationml.slide+xml"/>
  <Override PartName="/ppt/slides/slide913.xml" ContentType="application/vnd.openxmlformats-officedocument.presentationml.slide+xml"/>
  <Override PartName="/ppt/slides/slide1227.xml" ContentType="application/vnd.openxmlformats-officedocument.presentationml.slide+xml"/>
  <Override PartName="/ppt/slides/slide1413.xml" ContentType="application/vnd.openxmlformats-officedocument.presentationml.slide+xml"/>
  <Override PartName="/ppt/slides/slide1889.xml" ContentType="application/vnd.openxmlformats-officedocument.presentationml.slide+xml"/>
  <Override PartName="/ppt/slides/slide1905.xml" ContentType="application/vnd.openxmlformats-officedocument.presentationml.slide+xml"/>
  <Override PartName="/ppt/slides/slide1397.xml" ContentType="application/vnd.openxmlformats-officedocument.presentationml.slide+xml"/>
  <Override PartName="/ppt/slides/slide591.xml" ContentType="application/vnd.openxmlformats-officedocument.presentationml.slide+xml"/>
  <Override PartName="/ppt/slides/slide828.xml" ContentType="application/vnd.openxmlformats-officedocument.presentationml.slide+xml"/>
  <Override PartName="/ppt/slides/slide1091.xml" ContentType="application/vnd.openxmlformats-officedocument.presentationml.slide+xml"/>
  <Override PartName="/ppt/slides/slide1583.xml" ContentType="application/vnd.openxmlformats-officedocument.presentationml.slide+xml"/>
  <Override PartName="/ppt/slides/slide336.xml" ContentType="application/vnd.openxmlformats-officedocument.presentationml.slide+xml"/>
  <Override PartName="/ppt/slides/slide522.xml" ContentType="application/vnd.openxmlformats-officedocument.presentationml.slide+xml"/>
  <Override PartName="/ppt/slides/slide998.xml" ContentType="application/vnd.openxmlformats-officedocument.presentationml.slide+xml"/>
  <Override PartName="/ppt/slides/slide1328.xml" ContentType="application/vnd.openxmlformats-officedocument.presentationml.slide+xml"/>
  <Override PartName="/ppt/slides/slide1514.xml" ContentType="application/vnd.openxmlformats-officedocument.presentationml.slide+xml"/>
  <Override PartName="/ppt/slides/slide2063.xml" ContentType="application/vnd.openxmlformats-officedocument.presentationml.slide+xml"/>
  <Override PartName="/ppt/slides/slide692.xml" ContentType="application/vnd.openxmlformats-officedocument.presentationml.slide+xml"/>
  <Override PartName="/ppt/slides/slide929.xml" ContentType="application/vnd.openxmlformats-officedocument.presentationml.slide+xml"/>
  <Override PartName="/ppt/slides/slide1022.xml" ContentType="application/vnd.openxmlformats-officedocument.presentationml.slide+xml"/>
  <Override PartName="/ppt/slides/slide1498.xml" ContentType="application/vnd.openxmlformats-officedocument.presentationml.slide+xml"/>
  <Override PartName="/ppt/slides/slide1684.xml" ContentType="application/vnd.openxmlformats-officedocument.presentationml.slide+xml"/>
  <Override PartName="/ppt/slides/slide1700.xml" ContentType="application/vnd.openxmlformats-officedocument.presentationml.slide+xml"/>
  <Override PartName="/ppt/slides/slide8.xml" ContentType="application/vnd.openxmlformats-officedocument.presentationml.slide+xml"/>
  <Override PartName="/ppt/slides/slide437.xml" ContentType="application/vnd.openxmlformats-officedocument.presentationml.slide+xml"/>
  <Override PartName="/ppt/slides/slide1192.xml" ContentType="application/vnd.openxmlformats-officedocument.presentationml.slide+xml"/>
  <Override PartName="/ppt/slides/slide1429.xml" ContentType="application/vnd.openxmlformats-officedocument.presentationml.slide+xml"/>
  <Override PartName="/ppt/slides/slide1870.xml" ContentType="application/vnd.openxmlformats-officedocument.presentationml.slide+xml"/>
  <Override PartName="/ppt/slides/slide623.xml" ContentType="application/vnd.openxmlformats-officedocument.presentationml.slide+xml"/>
  <Override PartName="/ppt/slides/slide1615.xml" ContentType="application/vnd.openxmlformats-officedocument.presentationml.slide+xml"/>
  <Override PartName="/ppt/slides/slide1801.xml" ContentType="application/vnd.openxmlformats-officedocument.presentationml.slide+xml"/>
  <Override PartName="/ppt/slides/slide83.xml" ContentType="application/vnd.openxmlformats-officedocument.presentationml.slide+xml"/>
  <Override PartName="/ppt/slides/slide131.xml" ContentType="application/vnd.openxmlformats-officedocument.presentationml.slide+xml"/>
  <Override PartName="/ppt/slides/slide793.xml" ContentType="application/vnd.openxmlformats-officedocument.presentationml.slide+xml"/>
  <Override PartName="/ppt/slides/slide1123.xml" ContentType="application/vnd.openxmlformats-officedocument.presentationml.slide+xml"/>
  <Override PartName="/ppt/slides/slide1599.xml" ContentType="application/vnd.openxmlformats-officedocument.presentationml.slide+xml"/>
  <Override PartName="/ppt/slides/slide1785.xml" ContentType="application/vnd.openxmlformats-officedocument.presentationml.slide+xml"/>
  <Override PartName="/ppt/slides/slide538.xml" ContentType="application/vnd.openxmlformats-officedocument.presentationml.slide+xml"/>
  <Override PartName="/ppt/slides/slide724.xml" ContentType="application/vnd.openxmlformats-officedocument.presentationml.slide+xml"/>
  <Override PartName="/ppt/slides/slide1293.xml" ContentType="application/vnd.openxmlformats-officedocument.presentationml.slide+xml"/>
  <Override PartName="/ppt/slides/slide1971.xml" ContentType="application/vnd.openxmlformats-officedocument.presentationml.slide+xml"/>
  <Override PartName="/ppt/slides/slide14.xml" ContentType="application/vnd.openxmlformats-officedocument.presentationml.slide+xml"/>
  <Override PartName="/ppt/slides/slide232.xml" ContentType="application/vnd.openxmlformats-officedocument.presentationml.slide+xml"/>
  <Override PartName="/ppt/slides/slide910.xml" ContentType="application/vnd.openxmlformats-officedocument.presentationml.slide+xml"/>
  <Override PartName="/ppt/slides/slide1038.xml" ContentType="application/vnd.openxmlformats-officedocument.presentationml.slide+xml"/>
  <Override PartName="/ppt/slides/slide1224.xml" ContentType="application/vnd.openxmlformats-officedocument.presentationml.slide+xml"/>
  <Override PartName="/ppt/slides/slide1716.xml" ContentType="application/vnd.openxmlformats-officedocument.presentationml.slide+xml"/>
  <Override PartName="/ppt/slides/slide1902.xml" ContentType="application/vnd.openxmlformats-officedocument.presentationml.slide+xml"/>
  <Override PartName="/ppt/notesMasters/notesMaster1.xml" ContentType="application/vnd.openxmlformats-officedocument.presentationml.notesMaster+xml"/>
  <Override PartName="/ppt/slides/slide894.xml" ContentType="application/vnd.openxmlformats-officedocument.presentationml.slide+xml"/>
  <Override PartName="/ppt/slides/slide1410.xml" ContentType="application/vnd.openxmlformats-officedocument.presentationml.slide+xml"/>
  <Override PartName="/ppt/slides/slide1886.xml" ContentType="application/vnd.openxmlformats-officedocument.presentationml.slide+xml"/>
  <Override PartName="/ppt/slides/slide147.xml" ContentType="application/vnd.openxmlformats-officedocument.presentationml.slide+xml"/>
  <Override PartName="/ppt/slides/slide639.xml" ContentType="application/vnd.openxmlformats-officedocument.presentationml.slide+xml"/>
  <Override PartName="/ppt/slides/slide825.xml" ContentType="application/vnd.openxmlformats-officedocument.presentationml.slide+xml"/>
  <Override PartName="/ppt/slides/slide1394.xml" ContentType="application/vnd.openxmlformats-officedocument.presentationml.slide+xml"/>
  <Override PartName="/ppt/slides/slide1580.xml" ContentType="application/vnd.openxmlformats-officedocument.presentationml.slide+xml"/>
  <Override PartName="/ppt/slides/slide1817.xml" ContentType="application/vnd.openxmlformats-officedocument.presentationml.slide+xml"/>
  <Override PartName="/ppt/slides/slide99.xml" ContentType="application/vnd.openxmlformats-officedocument.presentationml.slide+xml"/>
  <Override PartName="/ppt/slides/slide333.xml" ContentType="application/vnd.openxmlformats-officedocument.presentationml.slide+xml"/>
  <Override PartName="/ppt/slides/slide995.xml" ContentType="application/vnd.openxmlformats-officedocument.presentationml.slide+xml"/>
  <Override PartName="/ppt/slides/slide1139.xml" ContentType="application/vnd.openxmlformats-officedocument.presentationml.slide+xml"/>
  <Override PartName="/ppt/slides/slide1325.xml" ContentType="application/vnd.openxmlformats-officedocument.presentationml.slide+xml"/>
  <Override PartName="/ppt/slides/slide1987.xml" ContentType="application/vnd.openxmlformats-officedocument.presentationml.slide+xml"/>
  <Override PartName="/ppt/slides/slide1495.xml" ContentType="application/vnd.openxmlformats-officedocument.presentationml.slide+xml"/>
  <Override PartName="/ppt/slides/slide1511.xml" ContentType="application/vnd.openxmlformats-officedocument.presentationml.slide+xml"/>
  <Override PartName="/ppt/slides/slide2060.xml" ContentType="application/vnd.openxmlformats-officedocument.presentationml.slide+xml"/>
  <Override PartName="/ppt/slides/slide5.xml" ContentType="application/vnd.openxmlformats-officedocument.presentationml.slide+xml"/>
  <Override PartName="/ppt/slides/slide248.xml" ContentType="application/vnd.openxmlformats-officedocument.presentationml.slide+xml"/>
  <Override PartName="/ppt/slides/slide926.xml" ContentType="application/vnd.openxmlformats-officedocument.presentationml.slide+xml"/>
  <Override PartName="/ppt/slides/slide1681.xml" ContentType="application/vnd.openxmlformats-officedocument.presentationml.slide+xml"/>
  <Override PartName="/ppt/slides/slide1918.xml" ContentType="application/vnd.openxmlformats-officedocument.presentationml.slide+xml"/>
  <Override PartName="/ppt/slides/slide434.xml" ContentType="application/vnd.openxmlformats-officedocument.presentationml.slide+xml"/>
  <Override PartName="/ppt/slides/slide620.xml" ContentType="application/vnd.openxmlformats-officedocument.presentationml.slide+xml"/>
  <Override PartName="/ppt/slides/slide1426.xml" ContentType="application/vnd.openxmlformats-officedocument.presentationml.slide+xml"/>
  <Override PartName="/ppt/slides/slide1612.xml" ContentType="application/vnd.openxmlformats-officedocument.presentationml.slide+xml"/>
  <Override PartName="/ppt/slides/slide80.xml" ContentType="application/vnd.openxmlformats-officedocument.presentationml.slide+xml"/>
  <Override PartName="/ppt/slides/slide790.xml" ContentType="application/vnd.openxmlformats-officedocument.presentationml.slide+xml"/>
  <Override PartName="/ppt/slides/slide1120.xml" ContentType="application/vnd.openxmlformats-officedocument.presentationml.slide+xml"/>
  <Override PartName="/ppt/slides/slide1596.xml" ContentType="application/vnd.openxmlformats-officedocument.presentationml.slide+xml"/>
  <Override PartName="/ppt/slides/slide1782.xml" ContentType="application/vnd.openxmlformats-officedocument.presentationml.slide+xml"/>
  <Override PartName="/ppt/slides/slide349.xml" ContentType="application/vnd.openxmlformats-officedocument.presentationml.slide+xml"/>
  <Override PartName="/ppt/slides/slide535.xml" ContentType="application/vnd.openxmlformats-officedocument.presentationml.slide+xml"/>
  <Override PartName="/ppt/slides/slide1290.xml" ContentType="application/vnd.openxmlformats-officedocument.presentationml.slide+xml"/>
  <Override PartName="/ppt/slides/slide1527.xml" ContentType="application/vnd.openxmlformats-officedocument.presentationml.slide+xml"/>
  <Override PartName="/ppt/slides/slide2076.xml" ContentType="application/vnd.openxmlformats-officedocument.presentationml.slide+xml"/>
  <Override PartName="/ppt/slides/slide11.xml" ContentType="application/vnd.openxmlformats-officedocument.presentationml.slide+xml"/>
  <Override PartName="/ppt/slides/slide721.xml" ContentType="application/vnd.openxmlformats-officedocument.presentationml.slide+xml"/>
  <Override PartName="/ppt/slides/slide1035.xml" ContentType="application/vnd.openxmlformats-officedocument.presentationml.slide+xml"/>
  <Override PartName="/ppt/slides/slide1713.xml" ContentType="application/vnd.openxmlformats-officedocument.presentationml.slide+xml"/>
  <Override PartName="/ppt/slides/slide891.xml" ContentType="application/vnd.openxmlformats-officedocument.presentationml.slide+xml"/>
  <Override PartName="/ppt/slides/slide1221.xml" ContentType="application/vnd.openxmlformats-officedocument.presentationml.slide+xml"/>
  <Override PartName="/ppt/slides/slide1697.xml" ContentType="application/vnd.openxmlformats-officedocument.presentationml.slide+xml"/>
  <Override PartName="/ppt/slides/slide1883.xml" ContentType="application/vnd.openxmlformats-officedocument.presentationml.slide+xml"/>
  <Override PartName="/ppt/slides/slide2007.xml" ContentType="application/vnd.openxmlformats-officedocument.presentationml.slide+xml"/>
  <Override PartName="/ppt/slideLayouts/slideLayout10.xml" ContentType="application/vnd.openxmlformats-officedocument.presentationml.slideLayout+xml"/>
  <Override PartName="/ppt/slides/slide636.xml" ContentType="application/vnd.openxmlformats-officedocument.presentationml.slide+xml"/>
  <Override PartName="/ppt/slides/slide1391.xml" ContentType="application/vnd.openxmlformats-officedocument.presentationml.slide+xml"/>
  <Override PartName="/ppt/slides/slide1628.xml" ContentType="application/vnd.openxmlformats-officedocument.presentationml.slide+xml"/>
  <Override PartName="/ppt/slides/slide96.xml" ContentType="application/vnd.openxmlformats-officedocument.presentationml.slide+xml"/>
  <Override PartName="/ppt/slides/slide144.xml" ContentType="application/vnd.openxmlformats-officedocument.presentationml.slide+xml"/>
  <Override PartName="/ppt/slides/slide330.xml" ContentType="application/vnd.openxmlformats-officedocument.presentationml.slide+xml"/>
  <Override PartName="/ppt/slides/slide822.xml" ContentType="application/vnd.openxmlformats-officedocument.presentationml.slide+xml"/>
  <Override PartName="/ppt/slides/slide1136.xml" ContentType="application/vnd.openxmlformats-officedocument.presentationml.slide+xml"/>
  <Override PartName="/ppt/slides/slide1798.xml" ContentType="application/vnd.openxmlformats-officedocument.presentationml.slide+xml"/>
  <Override PartName="/ppt/slides/slide1814.xml" ContentType="application/vnd.openxmlformats-officedocument.presentationml.slide+xml"/>
  <Override PartName="/ppt/slides/slide992.xml" ContentType="application/vnd.openxmlformats-officedocument.presentationml.slide+xml"/>
  <Override PartName="/ppt/slides/slide1322.xml" ContentType="application/vnd.openxmlformats-officedocument.presentationml.slide+xml"/>
  <Override PartName="/ppt/slides/slide1984.xml" ContentType="application/vnd.openxmlformats-officedocument.presentationml.slide+xml"/>
  <Override PartName="/ppt/slides/slide27.xml" ContentType="application/vnd.openxmlformats-officedocument.presentationml.slide+xml"/>
  <Override PartName="/ppt/slides/slide737.xml" ContentType="application/vnd.openxmlformats-officedocument.presentationml.slide+xml"/>
  <Override PartName="/ppt/slides/slide923.xml" ContentType="application/vnd.openxmlformats-officedocument.presentationml.slide+xml"/>
  <Override PartName="/ppt/slides/slide1492.xml" ContentType="application/vnd.openxmlformats-officedocument.presentationml.slide+xml"/>
  <Override PartName="/ppt/slides/slide1729.xml" ContentType="application/vnd.openxmlformats-officedocument.presentationml.slide+xml"/>
  <Override PartName="/ppt/slides/slide1915.xml" ContentType="application/vnd.openxmlformats-officedocument.presentationml.slide+xml"/>
  <Override PartName="/ppt/slides/slide2.xml" ContentType="application/vnd.openxmlformats-officedocument.presentationml.slide+xml"/>
  <Override PartName="/ppt/slides/slide245.xml" ContentType="application/vnd.openxmlformats-officedocument.presentationml.slide+xml"/>
  <Override PartName="/ppt/slides/slide431.xml" ContentType="application/vnd.openxmlformats-officedocument.presentationml.slide+xml"/>
  <Override PartName="/ppt/slides/slide1237.xml" ContentType="application/vnd.openxmlformats-officedocument.presentationml.slide+xml"/>
  <Override PartName="/ppt/slides/slide1423.xml" ContentType="application/vnd.openxmlformats-officedocument.presentationml.slide+xml"/>
  <Override PartName="/ppt/slides/slide1899.xml" ContentType="application/vnd.openxmlformats-officedocument.presentationml.slide+xml"/>
  <Override PartName="/ppt/notesSlides/notesSlide18.xml" ContentType="application/vnd.openxmlformats-officedocument.presentationml.notesSlide+xml"/>
  <Override PartName="/ppt/slides/slide838.xml" ContentType="application/vnd.openxmlformats-officedocument.presentationml.slide+xml"/>
  <Override PartName="/ppt/slides/slide1593.xml" ContentType="application/vnd.openxmlformats-officedocument.presentationml.slide+xml"/>
  <Override PartName="/ppt/slides/slide346.xml" ContentType="application/vnd.openxmlformats-officedocument.presentationml.slide+xml"/>
  <Override PartName="/ppt/slides/slide1338.xml" ContentType="application/vnd.openxmlformats-officedocument.presentationml.slide+xml"/>
  <Override PartName="/ppt/slides/slide532.xml" ContentType="application/vnd.openxmlformats-officedocument.presentationml.slide+xml"/>
  <Override PartName="/ppt/slides/slide1524.xml" ContentType="application/vnd.openxmlformats-officedocument.presentationml.slide+xml"/>
  <Override PartName="/ppt/slides/slide1710.xml" ContentType="application/vnd.openxmlformats-officedocument.presentationml.slide+xml"/>
  <Override PartName="/ppt/slides/slide2073.xml" ContentType="application/vnd.openxmlformats-officedocument.presentationml.slide+xml"/>
  <Override PartName="/ppt/slides/slide939.xml" ContentType="application/vnd.openxmlformats-officedocument.presentationml.slide+xml"/>
  <Override PartName="/ppt/slides/slide1032.xml" ContentType="application/vnd.openxmlformats-officedocument.presentationml.slide+xml"/>
  <Override PartName="/ppt/slides/slide1694.xml" ContentType="application/vnd.openxmlformats-officedocument.presentationml.slide+xml"/>
  <Override PartName="/ppt/slides/slide2004.xml" ContentType="application/vnd.openxmlformats-officedocument.presentationml.slide+xml"/>
  <Override PartName="/ppt/slides/slide447.xml" ContentType="application/vnd.openxmlformats-officedocument.presentationml.slide+xml"/>
  <Override PartName="/ppt/slides/slide1439.xml" ContentType="application/vnd.openxmlformats-officedocument.presentationml.slide+xml"/>
  <Override PartName="/ppt/slides/slide1880.xml" ContentType="application/vnd.openxmlformats-officedocument.presentationml.slide+xml"/>
  <Override PartName="/ppt/slides/slide141.xml" ContentType="application/vnd.openxmlformats-officedocument.presentationml.slide+xml"/>
  <Override PartName="/ppt/slides/slide633.xml" ContentType="application/vnd.openxmlformats-officedocument.presentationml.slide+xml"/>
  <Override PartName="/ppt/slides/slide1133.xml" ContentType="application/vnd.openxmlformats-officedocument.presentationml.slide+xml"/>
  <Override PartName="/ppt/slides/slide1625.xml" ContentType="application/vnd.openxmlformats-officedocument.presentationml.slide+xml"/>
  <Override PartName="/ppt/slides/slide1811.xml" ContentType="application/vnd.openxmlformats-officedocument.presentationml.slide+xml"/>
  <Override PartName="/ppt/slides/slide93.xml" ContentType="application/vnd.openxmlformats-officedocument.presentationml.slide+xml"/>
  <Override PartName="/ppt/slides/slide1795.xml" ContentType="application/vnd.openxmlformats-officedocument.presentationml.slide+xml"/>
  <Override PartName="/ppt/slides/slide1981.xml" ContentType="application/vnd.openxmlformats-officedocument.presentationml.slide+xml"/>
  <Override PartName="/ppt/slides/slide24.xml" ContentType="application/vnd.openxmlformats-officedocument.presentationml.slide+xml"/>
  <Override PartName="/ppt/slides/slide548.xml" ContentType="application/vnd.openxmlformats-officedocument.presentationml.slide+xml"/>
  <Override PartName="/ppt/slides/slide734.xml" ContentType="application/vnd.openxmlformats-officedocument.presentationml.slide+xml"/>
  <Override PartName="/ppt/slides/slide1726.xml" ContentType="application/vnd.openxmlformats-officedocument.presentationml.slide+xml"/>
  <Override PartName="/ppt/slides/slide242.xml" ContentType="application/vnd.openxmlformats-officedocument.presentationml.slide+xml"/>
  <Override PartName="/ppt/slides/slide920.xml" ContentType="application/vnd.openxmlformats-officedocument.presentationml.slide+xml"/>
  <Override PartName="/ppt/slides/slide1048.xml" ContentType="application/vnd.openxmlformats-officedocument.presentationml.slide+xml"/>
  <Override PartName="/ppt/slides/slide1234.xml" ContentType="application/vnd.openxmlformats-officedocument.presentationml.slide+xml"/>
  <Override PartName="/ppt/slides/slide1896.xml" ContentType="application/vnd.openxmlformats-officedocument.presentationml.slide+xml"/>
  <Override PartName="/ppt/slides/slide1912.xml" ContentType="application/vnd.openxmlformats-officedocument.presentationml.slide+xml"/>
  <Override PartName="/ppt/notesSlides/notesSlide15.xml" ContentType="application/vnd.openxmlformats-officedocument.presentationml.notesSlide+xml"/>
  <Override PartName="/ppt/slides/slide649.xml" ContentType="application/vnd.openxmlformats-officedocument.presentationml.slide+xml"/>
  <Override PartName="/ppt/slides/slide1420.xml" ContentType="application/vnd.openxmlformats-officedocument.presentationml.slide+xml"/>
  <Override PartName="/ppt/slides/slide157.xml" ContentType="application/vnd.openxmlformats-officedocument.presentationml.slide+xml"/>
  <Override PartName="/ppt/slides/slide835.xml" ContentType="application/vnd.openxmlformats-officedocument.presentationml.slide+xml"/>
  <Override PartName="/ppt/slides/slide1149.xml" ContentType="application/vnd.openxmlformats-officedocument.presentationml.slide+xml"/>
  <Override PartName="/ppt/slides/slide1590.xml" ContentType="application/vnd.openxmlformats-officedocument.presentationml.slide+xml"/>
  <Override PartName="/ppt/slides/slide1827.xml" ContentType="application/vnd.openxmlformats-officedocument.presentationml.slide+xml"/>
  <Override PartName="/ppt/slides/slide343.xml" ContentType="application/vnd.openxmlformats-officedocument.presentationml.slide+xml"/>
  <Override PartName="/ppt/slides/slide1335.xml" ContentType="application/vnd.openxmlformats-officedocument.presentationml.slide+xml"/>
  <Override PartName="/ppt/slides/slide1521.xml" ContentType="application/vnd.openxmlformats-officedocument.presentationml.slide+xml"/>
  <Override PartName="/ppt/slides/slide1997.xml" ContentType="application/vnd.openxmlformats-officedocument.presentationml.slide+xml"/>
  <Override PartName="/ppt/slides/slide2070.xml" ContentType="application/vnd.openxmlformats-officedocument.presentationml.slide+xml"/>
  <Override PartName="/ppt/slides/slide258.xml" ContentType="application/vnd.openxmlformats-officedocument.presentationml.slide+xml"/>
  <Override PartName="/ppt/slides/slide444.xml" ContentType="application/vnd.openxmlformats-officedocument.presentationml.slide+xml"/>
  <Override PartName="/ppt/slides/slide936.xml" ContentType="application/vnd.openxmlformats-officedocument.presentationml.slide+xml"/>
  <Override PartName="/ppt/slides/slide1436.xml" ContentType="application/vnd.openxmlformats-officedocument.presentationml.slide+xml"/>
  <Override PartName="/ppt/slides/slide1691.xml" ContentType="application/vnd.openxmlformats-officedocument.presentationml.slide+xml"/>
  <Override PartName="/ppt/slides/slide1928.xml" ContentType="application/vnd.openxmlformats-officedocument.presentationml.slide+xml"/>
  <Override PartName="/ppt/slides/slide2001.xml" ContentType="application/vnd.openxmlformats-officedocument.presentationml.slide+xml"/>
  <Override PartName="/ppt/slides/slide630.xml" ContentType="application/vnd.openxmlformats-officedocument.presentationml.slide+xml"/>
  <Override PartName="/ppt/slides/slide1622.xml" ContentType="application/vnd.openxmlformats-officedocument.presentationml.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78"/>
  </p:notesMasterIdLst>
  <p:sldIdLst>
    <p:sldId id="1935" r:id="rId2"/>
    <p:sldId id="1932" r:id="rId3"/>
    <p:sldId id="1933" r:id="rId4"/>
    <p:sldId id="3276" r:id="rId5"/>
    <p:sldId id="1934" r:id="rId6"/>
    <p:sldId id="1829" r:id="rId7"/>
    <p:sldId id="3515" r:id="rId8"/>
    <p:sldId id="3618" r:id="rId9"/>
    <p:sldId id="3619" r:id="rId10"/>
    <p:sldId id="3620" r:id="rId11"/>
    <p:sldId id="3621" r:id="rId12"/>
    <p:sldId id="3622" r:id="rId13"/>
    <p:sldId id="3623" r:id="rId14"/>
    <p:sldId id="3624" r:id="rId15"/>
    <p:sldId id="3625" r:id="rId16"/>
    <p:sldId id="3626" r:id="rId17"/>
    <p:sldId id="3637" r:id="rId18"/>
    <p:sldId id="3638" r:id="rId19"/>
    <p:sldId id="3639" r:id="rId20"/>
    <p:sldId id="3640" r:id="rId21"/>
    <p:sldId id="3641" r:id="rId22"/>
    <p:sldId id="3642" r:id="rId23"/>
    <p:sldId id="3643" r:id="rId24"/>
    <p:sldId id="3644" r:id="rId25"/>
    <p:sldId id="3645" r:id="rId26"/>
    <p:sldId id="3646" r:id="rId27"/>
    <p:sldId id="3647" r:id="rId28"/>
    <p:sldId id="3648" r:id="rId29"/>
    <p:sldId id="3649" r:id="rId30"/>
    <p:sldId id="3650" r:id="rId31"/>
    <p:sldId id="3651" r:id="rId32"/>
    <p:sldId id="3652" r:id="rId33"/>
    <p:sldId id="3653" r:id="rId34"/>
    <p:sldId id="3654" r:id="rId35"/>
    <p:sldId id="3655" r:id="rId36"/>
    <p:sldId id="3656" r:id="rId37"/>
    <p:sldId id="3657" r:id="rId38"/>
    <p:sldId id="3658" r:id="rId39"/>
    <p:sldId id="3659" r:id="rId40"/>
    <p:sldId id="3660" r:id="rId41"/>
    <p:sldId id="3661" r:id="rId42"/>
    <p:sldId id="3662" r:id="rId43"/>
    <p:sldId id="3663" r:id="rId44"/>
    <p:sldId id="3664" r:id="rId45"/>
    <p:sldId id="3665" r:id="rId46"/>
    <p:sldId id="3666" r:id="rId47"/>
    <p:sldId id="3667" r:id="rId48"/>
    <p:sldId id="3668" r:id="rId49"/>
    <p:sldId id="3669" r:id="rId50"/>
    <p:sldId id="3670" r:id="rId51"/>
    <p:sldId id="3671" r:id="rId52"/>
    <p:sldId id="3672" r:id="rId53"/>
    <p:sldId id="3673" r:id="rId54"/>
    <p:sldId id="3674" r:id="rId55"/>
    <p:sldId id="3675" r:id="rId56"/>
    <p:sldId id="3676" r:id="rId57"/>
    <p:sldId id="3677" r:id="rId58"/>
    <p:sldId id="3678" r:id="rId59"/>
    <p:sldId id="3679" r:id="rId60"/>
    <p:sldId id="3680" r:id="rId61"/>
    <p:sldId id="3681" r:id="rId62"/>
    <p:sldId id="3682" r:id="rId63"/>
    <p:sldId id="3683" r:id="rId64"/>
    <p:sldId id="3684" r:id="rId65"/>
    <p:sldId id="3685" r:id="rId66"/>
    <p:sldId id="3686" r:id="rId67"/>
    <p:sldId id="3687" r:id="rId68"/>
    <p:sldId id="3688" r:id="rId69"/>
    <p:sldId id="3689" r:id="rId70"/>
    <p:sldId id="3690" r:id="rId71"/>
    <p:sldId id="3627" r:id="rId72"/>
    <p:sldId id="3628" r:id="rId73"/>
    <p:sldId id="3629" r:id="rId74"/>
    <p:sldId id="3630" r:id="rId75"/>
    <p:sldId id="3631" r:id="rId76"/>
    <p:sldId id="3632" r:id="rId77"/>
    <p:sldId id="3633" r:id="rId78"/>
    <p:sldId id="3634" r:id="rId79"/>
    <p:sldId id="3635" r:id="rId80"/>
    <p:sldId id="3636" r:id="rId81"/>
    <p:sldId id="3691" r:id="rId82"/>
    <p:sldId id="3692" r:id="rId83"/>
    <p:sldId id="3693" r:id="rId84"/>
    <p:sldId id="3694" r:id="rId85"/>
    <p:sldId id="3695" r:id="rId86"/>
    <p:sldId id="3696" r:id="rId87"/>
    <p:sldId id="3697" r:id="rId88"/>
    <p:sldId id="3698" r:id="rId89"/>
    <p:sldId id="3699" r:id="rId90"/>
    <p:sldId id="3700" r:id="rId91"/>
    <p:sldId id="3701" r:id="rId92"/>
    <p:sldId id="3702" r:id="rId93"/>
    <p:sldId id="3703" r:id="rId94"/>
    <p:sldId id="3704" r:id="rId95"/>
    <p:sldId id="3705" r:id="rId96"/>
    <p:sldId id="3706" r:id="rId97"/>
    <p:sldId id="3707" r:id="rId98"/>
    <p:sldId id="3708" r:id="rId99"/>
    <p:sldId id="3709" r:id="rId100"/>
    <p:sldId id="3710" r:id="rId101"/>
    <p:sldId id="3711" r:id="rId102"/>
    <p:sldId id="3712" r:id="rId103"/>
    <p:sldId id="3713" r:id="rId104"/>
    <p:sldId id="3714" r:id="rId105"/>
    <p:sldId id="3715" r:id="rId106"/>
    <p:sldId id="3716" r:id="rId107"/>
    <p:sldId id="3717" r:id="rId108"/>
    <p:sldId id="3718" r:id="rId109"/>
    <p:sldId id="3719" r:id="rId110"/>
    <p:sldId id="3720" r:id="rId111"/>
    <p:sldId id="3721" r:id="rId112"/>
    <p:sldId id="3722" r:id="rId113"/>
    <p:sldId id="3723" r:id="rId114"/>
    <p:sldId id="3724" r:id="rId115"/>
    <p:sldId id="3725" r:id="rId116"/>
    <p:sldId id="3726" r:id="rId117"/>
    <p:sldId id="3727" r:id="rId118"/>
    <p:sldId id="3765" r:id="rId119"/>
    <p:sldId id="3766" r:id="rId120"/>
    <p:sldId id="3767" r:id="rId121"/>
    <p:sldId id="3768" r:id="rId122"/>
    <p:sldId id="5510" r:id="rId123"/>
    <p:sldId id="5511" r:id="rId124"/>
    <p:sldId id="5512" r:id="rId125"/>
    <p:sldId id="5513" r:id="rId126"/>
    <p:sldId id="5514" r:id="rId127"/>
    <p:sldId id="5515" r:id="rId128"/>
    <p:sldId id="5516" r:id="rId129"/>
    <p:sldId id="5517" r:id="rId130"/>
    <p:sldId id="5518" r:id="rId131"/>
    <p:sldId id="5519" r:id="rId132"/>
    <p:sldId id="5520" r:id="rId133"/>
    <p:sldId id="5521" r:id="rId134"/>
    <p:sldId id="5522" r:id="rId135"/>
    <p:sldId id="5523" r:id="rId136"/>
    <p:sldId id="5524" r:id="rId137"/>
    <p:sldId id="5525" r:id="rId138"/>
    <p:sldId id="5526" r:id="rId139"/>
    <p:sldId id="5527" r:id="rId140"/>
    <p:sldId id="5528" r:id="rId141"/>
    <p:sldId id="5529" r:id="rId142"/>
    <p:sldId id="5530" r:id="rId143"/>
    <p:sldId id="5531" r:id="rId144"/>
    <p:sldId id="5532" r:id="rId145"/>
    <p:sldId id="5533" r:id="rId146"/>
    <p:sldId id="5534" r:id="rId147"/>
    <p:sldId id="5535" r:id="rId148"/>
    <p:sldId id="5536" r:id="rId149"/>
    <p:sldId id="5537" r:id="rId150"/>
    <p:sldId id="5538" r:id="rId151"/>
    <p:sldId id="5539" r:id="rId152"/>
    <p:sldId id="5540" r:id="rId153"/>
    <p:sldId id="5541" r:id="rId154"/>
    <p:sldId id="5542" r:id="rId155"/>
    <p:sldId id="5543" r:id="rId156"/>
    <p:sldId id="5544" r:id="rId157"/>
    <p:sldId id="5545" r:id="rId158"/>
    <p:sldId id="5546" r:id="rId159"/>
    <p:sldId id="5547" r:id="rId160"/>
    <p:sldId id="5548" r:id="rId161"/>
    <p:sldId id="5549" r:id="rId162"/>
    <p:sldId id="5550" r:id="rId163"/>
    <p:sldId id="5551" r:id="rId164"/>
    <p:sldId id="5552" r:id="rId165"/>
    <p:sldId id="5553" r:id="rId166"/>
    <p:sldId id="5554" r:id="rId167"/>
    <p:sldId id="5555" r:id="rId168"/>
    <p:sldId id="5556" r:id="rId169"/>
    <p:sldId id="5557" r:id="rId170"/>
    <p:sldId id="5558" r:id="rId171"/>
    <p:sldId id="5564" r:id="rId172"/>
    <p:sldId id="5565" r:id="rId173"/>
    <p:sldId id="5566" r:id="rId174"/>
    <p:sldId id="5567" r:id="rId175"/>
    <p:sldId id="5568" r:id="rId176"/>
    <p:sldId id="5569" r:id="rId177"/>
    <p:sldId id="5570" r:id="rId178"/>
    <p:sldId id="5571" r:id="rId179"/>
    <p:sldId id="5572" r:id="rId180"/>
    <p:sldId id="5573" r:id="rId181"/>
    <p:sldId id="5574" r:id="rId182"/>
    <p:sldId id="5575" r:id="rId183"/>
    <p:sldId id="5576" r:id="rId184"/>
    <p:sldId id="5577" r:id="rId185"/>
    <p:sldId id="5578" r:id="rId186"/>
    <p:sldId id="5579" r:id="rId187"/>
    <p:sldId id="5580" r:id="rId188"/>
    <p:sldId id="5581" r:id="rId189"/>
    <p:sldId id="5582" r:id="rId190"/>
    <p:sldId id="5583" r:id="rId191"/>
    <p:sldId id="5584" r:id="rId192"/>
    <p:sldId id="5585" r:id="rId193"/>
    <p:sldId id="5586" r:id="rId194"/>
    <p:sldId id="5587" r:id="rId195"/>
    <p:sldId id="5588" r:id="rId196"/>
    <p:sldId id="5589" r:id="rId197"/>
    <p:sldId id="5590" r:id="rId198"/>
    <p:sldId id="5591" r:id="rId199"/>
    <p:sldId id="5592" r:id="rId200"/>
    <p:sldId id="5593" r:id="rId201"/>
    <p:sldId id="5594" r:id="rId202"/>
    <p:sldId id="5595" r:id="rId203"/>
    <p:sldId id="5596" r:id="rId204"/>
    <p:sldId id="5597" r:id="rId205"/>
    <p:sldId id="5598" r:id="rId206"/>
    <p:sldId id="5599" r:id="rId207"/>
    <p:sldId id="5600" r:id="rId208"/>
    <p:sldId id="5601" r:id="rId209"/>
    <p:sldId id="5602" r:id="rId210"/>
    <p:sldId id="5603" r:id="rId211"/>
    <p:sldId id="5604" r:id="rId212"/>
    <p:sldId id="5605" r:id="rId213"/>
    <p:sldId id="5606" r:id="rId214"/>
    <p:sldId id="5607" r:id="rId215"/>
    <p:sldId id="5608" r:id="rId216"/>
    <p:sldId id="5609" r:id="rId217"/>
    <p:sldId id="5610" r:id="rId218"/>
    <p:sldId id="5611" r:id="rId219"/>
    <p:sldId id="5612" r:id="rId220"/>
    <p:sldId id="5613" r:id="rId221"/>
    <p:sldId id="5614" r:id="rId222"/>
    <p:sldId id="5615" r:id="rId223"/>
    <p:sldId id="5616" r:id="rId224"/>
    <p:sldId id="5617" r:id="rId225"/>
    <p:sldId id="5618" r:id="rId226"/>
    <p:sldId id="5619" r:id="rId227"/>
    <p:sldId id="5620" r:id="rId228"/>
    <p:sldId id="5621" r:id="rId229"/>
    <p:sldId id="5622" r:id="rId230"/>
    <p:sldId id="5623" r:id="rId231"/>
    <p:sldId id="5624" r:id="rId232"/>
    <p:sldId id="5625" r:id="rId233"/>
    <p:sldId id="5626" r:id="rId234"/>
    <p:sldId id="5627" r:id="rId235"/>
    <p:sldId id="5628" r:id="rId236"/>
    <p:sldId id="5629" r:id="rId237"/>
    <p:sldId id="5630" r:id="rId238"/>
    <p:sldId id="5631" r:id="rId239"/>
    <p:sldId id="5632" r:id="rId240"/>
    <p:sldId id="5633" r:id="rId241"/>
    <p:sldId id="5634" r:id="rId242"/>
    <p:sldId id="5635" r:id="rId243"/>
    <p:sldId id="5636" r:id="rId244"/>
    <p:sldId id="5637" r:id="rId245"/>
    <p:sldId id="5638" r:id="rId246"/>
    <p:sldId id="5639" r:id="rId247"/>
    <p:sldId id="5640" r:id="rId248"/>
    <p:sldId id="5641" r:id="rId249"/>
    <p:sldId id="5642" r:id="rId250"/>
    <p:sldId id="5643" r:id="rId251"/>
    <p:sldId id="5644" r:id="rId252"/>
    <p:sldId id="5645" r:id="rId253"/>
    <p:sldId id="5646" r:id="rId254"/>
    <p:sldId id="5647" r:id="rId255"/>
    <p:sldId id="5648" r:id="rId256"/>
    <p:sldId id="5649" r:id="rId257"/>
    <p:sldId id="5650" r:id="rId258"/>
    <p:sldId id="5651" r:id="rId259"/>
    <p:sldId id="5652" r:id="rId260"/>
    <p:sldId id="5653" r:id="rId261"/>
    <p:sldId id="5654" r:id="rId262"/>
    <p:sldId id="5655" r:id="rId263"/>
    <p:sldId id="5656" r:id="rId264"/>
    <p:sldId id="5657" r:id="rId265"/>
    <p:sldId id="5658" r:id="rId266"/>
    <p:sldId id="5659" r:id="rId267"/>
    <p:sldId id="5660" r:id="rId268"/>
    <p:sldId id="5661" r:id="rId269"/>
    <p:sldId id="5662" r:id="rId270"/>
    <p:sldId id="5663" r:id="rId271"/>
    <p:sldId id="5664" r:id="rId272"/>
    <p:sldId id="5665" r:id="rId273"/>
    <p:sldId id="5666" r:id="rId274"/>
    <p:sldId id="5667" r:id="rId275"/>
    <p:sldId id="5668" r:id="rId276"/>
    <p:sldId id="5669" r:id="rId277"/>
    <p:sldId id="5670" r:id="rId278"/>
    <p:sldId id="5671" r:id="rId279"/>
    <p:sldId id="5672" r:id="rId280"/>
    <p:sldId id="5673" r:id="rId281"/>
    <p:sldId id="5674" r:id="rId282"/>
    <p:sldId id="5675" r:id="rId283"/>
    <p:sldId id="5676" r:id="rId284"/>
    <p:sldId id="5677" r:id="rId285"/>
    <p:sldId id="5678" r:id="rId286"/>
    <p:sldId id="5679" r:id="rId287"/>
    <p:sldId id="5680" r:id="rId288"/>
    <p:sldId id="5681" r:id="rId289"/>
    <p:sldId id="5682" r:id="rId290"/>
    <p:sldId id="5683" r:id="rId291"/>
    <p:sldId id="5684" r:id="rId292"/>
    <p:sldId id="5685" r:id="rId293"/>
    <p:sldId id="5686" r:id="rId294"/>
    <p:sldId id="5687" r:id="rId295"/>
    <p:sldId id="5688" r:id="rId296"/>
    <p:sldId id="5689" r:id="rId297"/>
    <p:sldId id="5690" r:id="rId298"/>
    <p:sldId id="5691" r:id="rId299"/>
    <p:sldId id="5692" r:id="rId300"/>
    <p:sldId id="5693" r:id="rId301"/>
    <p:sldId id="5694" r:id="rId302"/>
    <p:sldId id="5695" r:id="rId303"/>
    <p:sldId id="5696" r:id="rId304"/>
    <p:sldId id="5697" r:id="rId305"/>
    <p:sldId id="5698" r:id="rId306"/>
    <p:sldId id="5699" r:id="rId307"/>
    <p:sldId id="5700" r:id="rId308"/>
    <p:sldId id="5701" r:id="rId309"/>
    <p:sldId id="5702" r:id="rId310"/>
    <p:sldId id="5703" r:id="rId311"/>
    <p:sldId id="5704" r:id="rId312"/>
    <p:sldId id="5705" r:id="rId313"/>
    <p:sldId id="5706" r:id="rId314"/>
    <p:sldId id="5707" r:id="rId315"/>
    <p:sldId id="5708" r:id="rId316"/>
    <p:sldId id="5709" r:id="rId317"/>
    <p:sldId id="5710" r:id="rId318"/>
    <p:sldId id="5711" r:id="rId319"/>
    <p:sldId id="5712" r:id="rId320"/>
    <p:sldId id="5713" r:id="rId321"/>
    <p:sldId id="5714" r:id="rId322"/>
    <p:sldId id="5715" r:id="rId323"/>
    <p:sldId id="5716" r:id="rId324"/>
    <p:sldId id="5717" r:id="rId325"/>
    <p:sldId id="5718" r:id="rId326"/>
    <p:sldId id="5719" r:id="rId327"/>
    <p:sldId id="5720" r:id="rId328"/>
    <p:sldId id="5721" r:id="rId329"/>
    <p:sldId id="5722" r:id="rId330"/>
    <p:sldId id="5723" r:id="rId331"/>
    <p:sldId id="5724" r:id="rId332"/>
    <p:sldId id="5725" r:id="rId333"/>
    <p:sldId id="5726" r:id="rId334"/>
    <p:sldId id="5727" r:id="rId335"/>
    <p:sldId id="5728" r:id="rId336"/>
    <p:sldId id="5729" r:id="rId337"/>
    <p:sldId id="5730" r:id="rId338"/>
    <p:sldId id="5731" r:id="rId339"/>
    <p:sldId id="5732" r:id="rId340"/>
    <p:sldId id="5733" r:id="rId341"/>
    <p:sldId id="5734" r:id="rId342"/>
    <p:sldId id="5735" r:id="rId343"/>
    <p:sldId id="5736" r:id="rId344"/>
    <p:sldId id="5737" r:id="rId345"/>
    <p:sldId id="5738" r:id="rId346"/>
    <p:sldId id="5739" r:id="rId347"/>
    <p:sldId id="5740" r:id="rId348"/>
    <p:sldId id="5741" r:id="rId349"/>
    <p:sldId id="5742" r:id="rId350"/>
    <p:sldId id="5743" r:id="rId351"/>
    <p:sldId id="5744" r:id="rId352"/>
    <p:sldId id="5745" r:id="rId353"/>
    <p:sldId id="5746" r:id="rId354"/>
    <p:sldId id="5747" r:id="rId355"/>
    <p:sldId id="5748" r:id="rId356"/>
    <p:sldId id="5749" r:id="rId357"/>
    <p:sldId id="5750" r:id="rId358"/>
    <p:sldId id="5751" r:id="rId359"/>
    <p:sldId id="5752" r:id="rId360"/>
    <p:sldId id="5753" r:id="rId361"/>
    <p:sldId id="5754" r:id="rId362"/>
    <p:sldId id="5755" r:id="rId363"/>
    <p:sldId id="5756" r:id="rId364"/>
    <p:sldId id="5757" r:id="rId365"/>
    <p:sldId id="5758" r:id="rId366"/>
    <p:sldId id="5759" r:id="rId367"/>
    <p:sldId id="5760" r:id="rId368"/>
    <p:sldId id="5761" r:id="rId369"/>
    <p:sldId id="5762" r:id="rId370"/>
    <p:sldId id="5763" r:id="rId371"/>
    <p:sldId id="5764" r:id="rId372"/>
    <p:sldId id="5765" r:id="rId373"/>
    <p:sldId id="5766" r:id="rId374"/>
    <p:sldId id="5767" r:id="rId375"/>
    <p:sldId id="5768" r:id="rId376"/>
    <p:sldId id="5769" r:id="rId377"/>
    <p:sldId id="5770" r:id="rId378"/>
    <p:sldId id="5771" r:id="rId379"/>
    <p:sldId id="5772" r:id="rId380"/>
    <p:sldId id="5773" r:id="rId381"/>
    <p:sldId id="5774" r:id="rId382"/>
    <p:sldId id="5775" r:id="rId383"/>
    <p:sldId id="5776" r:id="rId384"/>
    <p:sldId id="5777" r:id="rId385"/>
    <p:sldId id="5778" r:id="rId386"/>
    <p:sldId id="5779" r:id="rId387"/>
    <p:sldId id="5780" r:id="rId388"/>
    <p:sldId id="5781" r:id="rId389"/>
    <p:sldId id="5782" r:id="rId390"/>
    <p:sldId id="5783" r:id="rId391"/>
    <p:sldId id="5784" r:id="rId392"/>
    <p:sldId id="5785" r:id="rId393"/>
    <p:sldId id="5786" r:id="rId394"/>
    <p:sldId id="5787" r:id="rId395"/>
    <p:sldId id="5788" r:id="rId396"/>
    <p:sldId id="5789" r:id="rId397"/>
    <p:sldId id="5790" r:id="rId398"/>
    <p:sldId id="5791" r:id="rId399"/>
    <p:sldId id="5792" r:id="rId400"/>
    <p:sldId id="5793" r:id="rId401"/>
    <p:sldId id="5794" r:id="rId402"/>
    <p:sldId id="5795" r:id="rId403"/>
    <p:sldId id="5796" r:id="rId404"/>
    <p:sldId id="5797" r:id="rId405"/>
    <p:sldId id="5798" r:id="rId406"/>
    <p:sldId id="5799" r:id="rId407"/>
    <p:sldId id="5800" r:id="rId408"/>
    <p:sldId id="5801" r:id="rId409"/>
    <p:sldId id="5802" r:id="rId410"/>
    <p:sldId id="5803" r:id="rId411"/>
    <p:sldId id="5804" r:id="rId412"/>
    <p:sldId id="5805" r:id="rId413"/>
    <p:sldId id="5806" r:id="rId414"/>
    <p:sldId id="5807" r:id="rId415"/>
    <p:sldId id="5808" r:id="rId416"/>
    <p:sldId id="5809" r:id="rId417"/>
    <p:sldId id="5810" r:id="rId418"/>
    <p:sldId id="5811" r:id="rId419"/>
    <p:sldId id="5812" r:id="rId420"/>
    <p:sldId id="5813" r:id="rId421"/>
    <p:sldId id="5814" r:id="rId422"/>
    <p:sldId id="5815" r:id="rId423"/>
    <p:sldId id="5816" r:id="rId424"/>
    <p:sldId id="5817" r:id="rId425"/>
    <p:sldId id="5818" r:id="rId426"/>
    <p:sldId id="5819" r:id="rId427"/>
    <p:sldId id="5820" r:id="rId428"/>
    <p:sldId id="5821" r:id="rId429"/>
    <p:sldId id="5822" r:id="rId430"/>
    <p:sldId id="5823" r:id="rId431"/>
    <p:sldId id="5824" r:id="rId432"/>
    <p:sldId id="5825" r:id="rId433"/>
    <p:sldId id="5826" r:id="rId434"/>
    <p:sldId id="5827" r:id="rId435"/>
    <p:sldId id="5828" r:id="rId436"/>
    <p:sldId id="5829" r:id="rId437"/>
    <p:sldId id="5830" r:id="rId438"/>
    <p:sldId id="5831" r:id="rId439"/>
    <p:sldId id="5832" r:id="rId440"/>
    <p:sldId id="5833" r:id="rId441"/>
    <p:sldId id="5834" r:id="rId442"/>
    <p:sldId id="5835" r:id="rId443"/>
    <p:sldId id="5836" r:id="rId444"/>
    <p:sldId id="5837" r:id="rId445"/>
    <p:sldId id="5838" r:id="rId446"/>
    <p:sldId id="5839" r:id="rId447"/>
    <p:sldId id="5840" r:id="rId448"/>
    <p:sldId id="5841" r:id="rId449"/>
    <p:sldId id="5842" r:id="rId450"/>
    <p:sldId id="5843" r:id="rId451"/>
    <p:sldId id="5844" r:id="rId452"/>
    <p:sldId id="5845" r:id="rId453"/>
    <p:sldId id="5846" r:id="rId454"/>
    <p:sldId id="5847" r:id="rId455"/>
    <p:sldId id="5848" r:id="rId456"/>
    <p:sldId id="5849" r:id="rId457"/>
    <p:sldId id="5850" r:id="rId458"/>
    <p:sldId id="5851" r:id="rId459"/>
    <p:sldId id="5852" r:id="rId460"/>
    <p:sldId id="5853" r:id="rId461"/>
    <p:sldId id="5854" r:id="rId462"/>
    <p:sldId id="5855" r:id="rId463"/>
    <p:sldId id="5856" r:id="rId464"/>
    <p:sldId id="5857" r:id="rId465"/>
    <p:sldId id="5858" r:id="rId466"/>
    <p:sldId id="5859" r:id="rId467"/>
    <p:sldId id="5860" r:id="rId468"/>
    <p:sldId id="5861" r:id="rId469"/>
    <p:sldId id="5862" r:id="rId470"/>
    <p:sldId id="5863" r:id="rId471"/>
    <p:sldId id="5864" r:id="rId472"/>
    <p:sldId id="5865" r:id="rId473"/>
    <p:sldId id="5866" r:id="rId474"/>
    <p:sldId id="5867" r:id="rId475"/>
    <p:sldId id="5868" r:id="rId476"/>
    <p:sldId id="5869" r:id="rId477"/>
    <p:sldId id="5870" r:id="rId478"/>
    <p:sldId id="5871" r:id="rId479"/>
    <p:sldId id="5872" r:id="rId480"/>
    <p:sldId id="5873" r:id="rId481"/>
    <p:sldId id="5874" r:id="rId482"/>
    <p:sldId id="5875" r:id="rId483"/>
    <p:sldId id="5876" r:id="rId484"/>
    <p:sldId id="5877" r:id="rId485"/>
    <p:sldId id="5878" r:id="rId486"/>
    <p:sldId id="5879" r:id="rId487"/>
    <p:sldId id="5880" r:id="rId488"/>
    <p:sldId id="5881" r:id="rId489"/>
    <p:sldId id="5882" r:id="rId490"/>
    <p:sldId id="5883" r:id="rId491"/>
    <p:sldId id="5884" r:id="rId492"/>
    <p:sldId id="5885" r:id="rId493"/>
    <p:sldId id="5886" r:id="rId494"/>
    <p:sldId id="5887" r:id="rId495"/>
    <p:sldId id="5888" r:id="rId496"/>
    <p:sldId id="5889" r:id="rId497"/>
    <p:sldId id="5890" r:id="rId498"/>
    <p:sldId id="5891" r:id="rId499"/>
    <p:sldId id="5892" r:id="rId500"/>
    <p:sldId id="5893" r:id="rId501"/>
    <p:sldId id="5894" r:id="rId502"/>
    <p:sldId id="5895" r:id="rId503"/>
    <p:sldId id="5896" r:id="rId504"/>
    <p:sldId id="5897" r:id="rId505"/>
    <p:sldId id="5898" r:id="rId506"/>
    <p:sldId id="5899" r:id="rId507"/>
    <p:sldId id="5900" r:id="rId508"/>
    <p:sldId id="5901" r:id="rId509"/>
    <p:sldId id="5902" r:id="rId510"/>
    <p:sldId id="5903" r:id="rId511"/>
    <p:sldId id="5904" r:id="rId512"/>
    <p:sldId id="5905" r:id="rId513"/>
    <p:sldId id="5906" r:id="rId514"/>
    <p:sldId id="5907" r:id="rId515"/>
    <p:sldId id="5908" r:id="rId516"/>
    <p:sldId id="5909" r:id="rId517"/>
    <p:sldId id="5910" r:id="rId518"/>
    <p:sldId id="5911" r:id="rId519"/>
    <p:sldId id="5912" r:id="rId520"/>
    <p:sldId id="5913" r:id="rId521"/>
    <p:sldId id="5914" r:id="rId522"/>
    <p:sldId id="5915" r:id="rId523"/>
    <p:sldId id="5916" r:id="rId524"/>
    <p:sldId id="5917" r:id="rId525"/>
    <p:sldId id="5918" r:id="rId526"/>
    <p:sldId id="5919" r:id="rId527"/>
    <p:sldId id="5920" r:id="rId528"/>
    <p:sldId id="5921" r:id="rId529"/>
    <p:sldId id="5922" r:id="rId530"/>
    <p:sldId id="5923" r:id="rId531"/>
    <p:sldId id="5924" r:id="rId532"/>
    <p:sldId id="5925" r:id="rId533"/>
    <p:sldId id="5926" r:id="rId534"/>
    <p:sldId id="5927" r:id="rId535"/>
    <p:sldId id="5928" r:id="rId536"/>
    <p:sldId id="5929" r:id="rId537"/>
    <p:sldId id="5930" r:id="rId538"/>
    <p:sldId id="5931" r:id="rId539"/>
    <p:sldId id="5932" r:id="rId540"/>
    <p:sldId id="5933" r:id="rId541"/>
    <p:sldId id="5934" r:id="rId542"/>
    <p:sldId id="5935" r:id="rId543"/>
    <p:sldId id="5936" r:id="rId544"/>
    <p:sldId id="5937" r:id="rId545"/>
    <p:sldId id="5938" r:id="rId546"/>
    <p:sldId id="5939" r:id="rId547"/>
    <p:sldId id="5940" r:id="rId548"/>
    <p:sldId id="5941" r:id="rId549"/>
    <p:sldId id="5942" r:id="rId550"/>
    <p:sldId id="5943" r:id="rId551"/>
    <p:sldId id="5944" r:id="rId552"/>
    <p:sldId id="5945" r:id="rId553"/>
    <p:sldId id="5946" r:id="rId554"/>
    <p:sldId id="5947" r:id="rId555"/>
    <p:sldId id="5948" r:id="rId556"/>
    <p:sldId id="5949" r:id="rId557"/>
    <p:sldId id="5950" r:id="rId558"/>
    <p:sldId id="5951" r:id="rId559"/>
    <p:sldId id="5952" r:id="rId560"/>
    <p:sldId id="5953" r:id="rId561"/>
    <p:sldId id="5954" r:id="rId562"/>
    <p:sldId id="5955" r:id="rId563"/>
    <p:sldId id="5956" r:id="rId564"/>
    <p:sldId id="5957" r:id="rId565"/>
    <p:sldId id="5958" r:id="rId566"/>
    <p:sldId id="5959" r:id="rId567"/>
    <p:sldId id="5960" r:id="rId568"/>
    <p:sldId id="5961" r:id="rId569"/>
    <p:sldId id="5962" r:id="rId570"/>
    <p:sldId id="5963" r:id="rId571"/>
    <p:sldId id="5964" r:id="rId572"/>
    <p:sldId id="5965" r:id="rId573"/>
    <p:sldId id="5966" r:id="rId574"/>
    <p:sldId id="5967" r:id="rId575"/>
    <p:sldId id="5968" r:id="rId576"/>
    <p:sldId id="5969" r:id="rId577"/>
    <p:sldId id="5970" r:id="rId578"/>
    <p:sldId id="5971" r:id="rId579"/>
    <p:sldId id="5972" r:id="rId580"/>
    <p:sldId id="5973" r:id="rId581"/>
    <p:sldId id="5974" r:id="rId582"/>
    <p:sldId id="5975" r:id="rId583"/>
    <p:sldId id="5976" r:id="rId584"/>
    <p:sldId id="5977" r:id="rId585"/>
    <p:sldId id="5978" r:id="rId586"/>
    <p:sldId id="5979" r:id="rId587"/>
    <p:sldId id="5980" r:id="rId588"/>
    <p:sldId id="5981" r:id="rId589"/>
    <p:sldId id="5982" r:id="rId590"/>
    <p:sldId id="5983" r:id="rId591"/>
    <p:sldId id="5984" r:id="rId592"/>
    <p:sldId id="5985" r:id="rId593"/>
    <p:sldId id="5986" r:id="rId594"/>
    <p:sldId id="5987" r:id="rId595"/>
    <p:sldId id="5988" r:id="rId596"/>
    <p:sldId id="5989" r:id="rId597"/>
    <p:sldId id="5990" r:id="rId598"/>
    <p:sldId id="5991" r:id="rId599"/>
    <p:sldId id="5992" r:id="rId600"/>
    <p:sldId id="5993" r:id="rId601"/>
    <p:sldId id="5994" r:id="rId602"/>
    <p:sldId id="5995" r:id="rId603"/>
    <p:sldId id="5996" r:id="rId604"/>
    <p:sldId id="5997" r:id="rId605"/>
    <p:sldId id="5998" r:id="rId606"/>
    <p:sldId id="5999" r:id="rId607"/>
    <p:sldId id="6000" r:id="rId608"/>
    <p:sldId id="6001" r:id="rId609"/>
    <p:sldId id="6002" r:id="rId610"/>
    <p:sldId id="6003" r:id="rId611"/>
    <p:sldId id="6004" r:id="rId612"/>
    <p:sldId id="6005" r:id="rId613"/>
    <p:sldId id="6006" r:id="rId614"/>
    <p:sldId id="6007" r:id="rId615"/>
    <p:sldId id="6008" r:id="rId616"/>
    <p:sldId id="6009" r:id="rId617"/>
    <p:sldId id="6010" r:id="rId618"/>
    <p:sldId id="6011" r:id="rId619"/>
    <p:sldId id="6012" r:id="rId620"/>
    <p:sldId id="6013" r:id="rId621"/>
    <p:sldId id="6014" r:id="rId622"/>
    <p:sldId id="6015" r:id="rId623"/>
    <p:sldId id="6016" r:id="rId624"/>
    <p:sldId id="6017" r:id="rId625"/>
    <p:sldId id="6018" r:id="rId626"/>
    <p:sldId id="6019" r:id="rId627"/>
    <p:sldId id="6020" r:id="rId628"/>
    <p:sldId id="6021" r:id="rId629"/>
    <p:sldId id="6022" r:id="rId630"/>
    <p:sldId id="6023" r:id="rId631"/>
    <p:sldId id="6024" r:id="rId632"/>
    <p:sldId id="6025" r:id="rId633"/>
    <p:sldId id="6026" r:id="rId634"/>
    <p:sldId id="6027" r:id="rId635"/>
    <p:sldId id="6028" r:id="rId636"/>
    <p:sldId id="6029" r:id="rId637"/>
    <p:sldId id="6030" r:id="rId638"/>
    <p:sldId id="6031" r:id="rId639"/>
    <p:sldId id="6032" r:id="rId640"/>
    <p:sldId id="6033" r:id="rId641"/>
    <p:sldId id="6034" r:id="rId642"/>
    <p:sldId id="6035" r:id="rId643"/>
    <p:sldId id="6036" r:id="rId644"/>
    <p:sldId id="6037" r:id="rId645"/>
    <p:sldId id="6038" r:id="rId646"/>
    <p:sldId id="6039" r:id="rId647"/>
    <p:sldId id="6040" r:id="rId648"/>
    <p:sldId id="6041" r:id="rId649"/>
    <p:sldId id="6042" r:id="rId650"/>
    <p:sldId id="6043" r:id="rId651"/>
    <p:sldId id="6044" r:id="rId652"/>
    <p:sldId id="6045" r:id="rId653"/>
    <p:sldId id="6046" r:id="rId654"/>
    <p:sldId id="6047" r:id="rId655"/>
    <p:sldId id="6048" r:id="rId656"/>
    <p:sldId id="6049" r:id="rId657"/>
    <p:sldId id="6050" r:id="rId658"/>
    <p:sldId id="6051" r:id="rId659"/>
    <p:sldId id="6052" r:id="rId660"/>
    <p:sldId id="6053" r:id="rId661"/>
    <p:sldId id="6054" r:id="rId662"/>
    <p:sldId id="6055" r:id="rId663"/>
    <p:sldId id="6056" r:id="rId664"/>
    <p:sldId id="6057" r:id="rId665"/>
    <p:sldId id="6058" r:id="rId666"/>
    <p:sldId id="6059" r:id="rId667"/>
    <p:sldId id="6060" r:id="rId668"/>
    <p:sldId id="6061" r:id="rId669"/>
    <p:sldId id="6062" r:id="rId670"/>
    <p:sldId id="6063" r:id="rId671"/>
    <p:sldId id="6064" r:id="rId672"/>
    <p:sldId id="6065" r:id="rId673"/>
    <p:sldId id="6066" r:id="rId674"/>
    <p:sldId id="6067" r:id="rId675"/>
    <p:sldId id="6068" r:id="rId676"/>
    <p:sldId id="6069" r:id="rId677"/>
    <p:sldId id="6070" r:id="rId678"/>
    <p:sldId id="6071" r:id="rId679"/>
    <p:sldId id="6072" r:id="rId680"/>
    <p:sldId id="6073" r:id="rId681"/>
    <p:sldId id="6074" r:id="rId682"/>
    <p:sldId id="6075" r:id="rId683"/>
    <p:sldId id="6076" r:id="rId684"/>
    <p:sldId id="6077" r:id="rId685"/>
    <p:sldId id="6078" r:id="rId686"/>
    <p:sldId id="6079" r:id="rId687"/>
    <p:sldId id="6080" r:id="rId688"/>
    <p:sldId id="6081" r:id="rId689"/>
    <p:sldId id="6082" r:id="rId690"/>
    <p:sldId id="6083" r:id="rId691"/>
    <p:sldId id="6084" r:id="rId692"/>
    <p:sldId id="6085" r:id="rId693"/>
    <p:sldId id="6086" r:id="rId694"/>
    <p:sldId id="6087" r:id="rId695"/>
    <p:sldId id="6088" r:id="rId696"/>
    <p:sldId id="6089" r:id="rId697"/>
    <p:sldId id="6090" r:id="rId698"/>
    <p:sldId id="6091" r:id="rId699"/>
    <p:sldId id="6092" r:id="rId700"/>
    <p:sldId id="6093" r:id="rId701"/>
    <p:sldId id="6094" r:id="rId702"/>
    <p:sldId id="6095" r:id="rId703"/>
    <p:sldId id="6096" r:id="rId704"/>
    <p:sldId id="6097" r:id="rId705"/>
    <p:sldId id="6098" r:id="rId706"/>
    <p:sldId id="6099" r:id="rId707"/>
    <p:sldId id="6100" r:id="rId708"/>
    <p:sldId id="6101" r:id="rId709"/>
    <p:sldId id="6102" r:id="rId710"/>
    <p:sldId id="6103" r:id="rId711"/>
    <p:sldId id="3769" r:id="rId712"/>
    <p:sldId id="1937" r:id="rId713"/>
    <p:sldId id="3770" r:id="rId714"/>
    <p:sldId id="3771" r:id="rId715"/>
    <p:sldId id="3772" r:id="rId716"/>
    <p:sldId id="3774" r:id="rId717"/>
    <p:sldId id="3775" r:id="rId718"/>
    <p:sldId id="3776" r:id="rId719"/>
    <p:sldId id="3777" r:id="rId720"/>
    <p:sldId id="3778" r:id="rId721"/>
    <p:sldId id="3779" r:id="rId722"/>
    <p:sldId id="3780" r:id="rId723"/>
    <p:sldId id="4619" r:id="rId724"/>
    <p:sldId id="4620" r:id="rId725"/>
    <p:sldId id="4621" r:id="rId726"/>
    <p:sldId id="4622" r:id="rId727"/>
    <p:sldId id="4623" r:id="rId728"/>
    <p:sldId id="4624" r:id="rId729"/>
    <p:sldId id="4625" r:id="rId730"/>
    <p:sldId id="4626" r:id="rId731"/>
    <p:sldId id="4627" r:id="rId732"/>
    <p:sldId id="4628" r:id="rId733"/>
    <p:sldId id="4629" r:id="rId734"/>
    <p:sldId id="4630" r:id="rId735"/>
    <p:sldId id="4631" r:id="rId736"/>
    <p:sldId id="4632" r:id="rId737"/>
    <p:sldId id="4633" r:id="rId738"/>
    <p:sldId id="4634" r:id="rId739"/>
    <p:sldId id="4635" r:id="rId740"/>
    <p:sldId id="4636" r:id="rId741"/>
    <p:sldId id="4637" r:id="rId742"/>
    <p:sldId id="4638" r:id="rId743"/>
    <p:sldId id="4639" r:id="rId744"/>
    <p:sldId id="4640" r:id="rId745"/>
    <p:sldId id="4641" r:id="rId746"/>
    <p:sldId id="4642" r:id="rId747"/>
    <p:sldId id="4643" r:id="rId748"/>
    <p:sldId id="4644" r:id="rId749"/>
    <p:sldId id="4645" r:id="rId750"/>
    <p:sldId id="4646" r:id="rId751"/>
    <p:sldId id="4647" r:id="rId752"/>
    <p:sldId id="4648" r:id="rId753"/>
    <p:sldId id="4649" r:id="rId754"/>
    <p:sldId id="4650" r:id="rId755"/>
    <p:sldId id="4651" r:id="rId756"/>
    <p:sldId id="4652" r:id="rId757"/>
    <p:sldId id="4653" r:id="rId758"/>
    <p:sldId id="4654" r:id="rId759"/>
    <p:sldId id="4655" r:id="rId760"/>
    <p:sldId id="4656" r:id="rId761"/>
    <p:sldId id="4657" r:id="rId762"/>
    <p:sldId id="4658" r:id="rId763"/>
    <p:sldId id="4659" r:id="rId764"/>
    <p:sldId id="4660" r:id="rId765"/>
    <p:sldId id="4661" r:id="rId766"/>
    <p:sldId id="4662" r:id="rId767"/>
    <p:sldId id="4663" r:id="rId768"/>
    <p:sldId id="4664" r:id="rId769"/>
    <p:sldId id="4665" r:id="rId770"/>
    <p:sldId id="4666" r:id="rId771"/>
    <p:sldId id="4667" r:id="rId772"/>
    <p:sldId id="4668" r:id="rId773"/>
    <p:sldId id="4669" r:id="rId774"/>
    <p:sldId id="4670" r:id="rId775"/>
    <p:sldId id="4671" r:id="rId776"/>
    <p:sldId id="4672" r:id="rId777"/>
    <p:sldId id="4673" r:id="rId778"/>
    <p:sldId id="4674" r:id="rId779"/>
    <p:sldId id="4675" r:id="rId780"/>
    <p:sldId id="4676" r:id="rId781"/>
    <p:sldId id="4677" r:id="rId782"/>
    <p:sldId id="4678" r:id="rId783"/>
    <p:sldId id="4679" r:id="rId784"/>
    <p:sldId id="4680" r:id="rId785"/>
    <p:sldId id="4681" r:id="rId786"/>
    <p:sldId id="4682" r:id="rId787"/>
    <p:sldId id="4683" r:id="rId788"/>
    <p:sldId id="4684" r:id="rId789"/>
    <p:sldId id="4685" r:id="rId790"/>
    <p:sldId id="4686" r:id="rId791"/>
    <p:sldId id="4687" r:id="rId792"/>
    <p:sldId id="4688" r:id="rId793"/>
    <p:sldId id="4689" r:id="rId794"/>
    <p:sldId id="4690" r:id="rId795"/>
    <p:sldId id="4691" r:id="rId796"/>
    <p:sldId id="4692" r:id="rId797"/>
    <p:sldId id="4693" r:id="rId798"/>
    <p:sldId id="4694" r:id="rId799"/>
    <p:sldId id="4695" r:id="rId800"/>
    <p:sldId id="4696" r:id="rId801"/>
    <p:sldId id="4697" r:id="rId802"/>
    <p:sldId id="4698" r:id="rId803"/>
    <p:sldId id="4699" r:id="rId804"/>
    <p:sldId id="4700" r:id="rId805"/>
    <p:sldId id="4701" r:id="rId806"/>
    <p:sldId id="4702" r:id="rId807"/>
    <p:sldId id="4703" r:id="rId808"/>
    <p:sldId id="4704" r:id="rId809"/>
    <p:sldId id="4705" r:id="rId810"/>
    <p:sldId id="4706" r:id="rId811"/>
    <p:sldId id="4707" r:id="rId812"/>
    <p:sldId id="4708" r:id="rId813"/>
    <p:sldId id="4709" r:id="rId814"/>
    <p:sldId id="4710" r:id="rId815"/>
    <p:sldId id="4711" r:id="rId816"/>
    <p:sldId id="4712" r:id="rId817"/>
    <p:sldId id="4713" r:id="rId818"/>
    <p:sldId id="4714" r:id="rId819"/>
    <p:sldId id="4715" r:id="rId820"/>
    <p:sldId id="4716" r:id="rId821"/>
    <p:sldId id="4717" r:id="rId822"/>
    <p:sldId id="4718" r:id="rId823"/>
    <p:sldId id="4719" r:id="rId824"/>
    <p:sldId id="4720" r:id="rId825"/>
    <p:sldId id="4721" r:id="rId826"/>
    <p:sldId id="4722" r:id="rId827"/>
    <p:sldId id="4723" r:id="rId828"/>
    <p:sldId id="4724" r:id="rId829"/>
    <p:sldId id="4725" r:id="rId830"/>
    <p:sldId id="4726" r:id="rId831"/>
    <p:sldId id="4727" r:id="rId832"/>
    <p:sldId id="4728" r:id="rId833"/>
    <p:sldId id="4729" r:id="rId834"/>
    <p:sldId id="4730" r:id="rId835"/>
    <p:sldId id="4731" r:id="rId836"/>
    <p:sldId id="4732" r:id="rId837"/>
    <p:sldId id="4733" r:id="rId838"/>
    <p:sldId id="4734" r:id="rId839"/>
    <p:sldId id="4735" r:id="rId840"/>
    <p:sldId id="4736" r:id="rId841"/>
    <p:sldId id="4737" r:id="rId842"/>
    <p:sldId id="4738" r:id="rId843"/>
    <p:sldId id="4739" r:id="rId844"/>
    <p:sldId id="4740" r:id="rId845"/>
    <p:sldId id="4741" r:id="rId846"/>
    <p:sldId id="4742" r:id="rId847"/>
    <p:sldId id="4743" r:id="rId848"/>
    <p:sldId id="4744" r:id="rId849"/>
    <p:sldId id="4745" r:id="rId850"/>
    <p:sldId id="4746" r:id="rId851"/>
    <p:sldId id="4747" r:id="rId852"/>
    <p:sldId id="4748" r:id="rId853"/>
    <p:sldId id="4749" r:id="rId854"/>
    <p:sldId id="4750" r:id="rId855"/>
    <p:sldId id="4751" r:id="rId856"/>
    <p:sldId id="4752" r:id="rId857"/>
    <p:sldId id="4753" r:id="rId858"/>
    <p:sldId id="4754" r:id="rId859"/>
    <p:sldId id="4755" r:id="rId860"/>
    <p:sldId id="4756" r:id="rId861"/>
    <p:sldId id="4757" r:id="rId862"/>
    <p:sldId id="4758" r:id="rId863"/>
    <p:sldId id="4759" r:id="rId864"/>
    <p:sldId id="4760" r:id="rId865"/>
    <p:sldId id="4761" r:id="rId866"/>
    <p:sldId id="4762" r:id="rId867"/>
    <p:sldId id="4763" r:id="rId868"/>
    <p:sldId id="4764" r:id="rId869"/>
    <p:sldId id="4765" r:id="rId870"/>
    <p:sldId id="4766" r:id="rId871"/>
    <p:sldId id="4767" r:id="rId872"/>
    <p:sldId id="4768" r:id="rId873"/>
    <p:sldId id="4769" r:id="rId874"/>
    <p:sldId id="4770" r:id="rId875"/>
    <p:sldId id="4771" r:id="rId876"/>
    <p:sldId id="4772" r:id="rId877"/>
    <p:sldId id="4773" r:id="rId878"/>
    <p:sldId id="4774" r:id="rId879"/>
    <p:sldId id="4775" r:id="rId880"/>
    <p:sldId id="4776" r:id="rId881"/>
    <p:sldId id="4777" r:id="rId882"/>
    <p:sldId id="4778" r:id="rId883"/>
    <p:sldId id="4779" r:id="rId884"/>
    <p:sldId id="4780" r:id="rId885"/>
    <p:sldId id="4781" r:id="rId886"/>
    <p:sldId id="4782" r:id="rId887"/>
    <p:sldId id="4783" r:id="rId888"/>
    <p:sldId id="4784" r:id="rId889"/>
    <p:sldId id="4785" r:id="rId890"/>
    <p:sldId id="4786" r:id="rId891"/>
    <p:sldId id="4787" r:id="rId892"/>
    <p:sldId id="4788" r:id="rId893"/>
    <p:sldId id="4789" r:id="rId894"/>
    <p:sldId id="4790" r:id="rId895"/>
    <p:sldId id="4791" r:id="rId896"/>
    <p:sldId id="4792" r:id="rId897"/>
    <p:sldId id="4793" r:id="rId898"/>
    <p:sldId id="4794" r:id="rId899"/>
    <p:sldId id="4795" r:id="rId900"/>
    <p:sldId id="4796" r:id="rId901"/>
    <p:sldId id="4797" r:id="rId902"/>
    <p:sldId id="4798" r:id="rId903"/>
    <p:sldId id="4799" r:id="rId904"/>
    <p:sldId id="4800" r:id="rId905"/>
    <p:sldId id="4801" r:id="rId906"/>
    <p:sldId id="4802" r:id="rId907"/>
    <p:sldId id="4803" r:id="rId908"/>
    <p:sldId id="4804" r:id="rId909"/>
    <p:sldId id="4805" r:id="rId910"/>
    <p:sldId id="4806" r:id="rId911"/>
    <p:sldId id="4807" r:id="rId912"/>
    <p:sldId id="4808" r:id="rId913"/>
    <p:sldId id="4809" r:id="rId914"/>
    <p:sldId id="4810" r:id="rId915"/>
    <p:sldId id="4811" r:id="rId916"/>
    <p:sldId id="4812" r:id="rId917"/>
    <p:sldId id="4813" r:id="rId918"/>
    <p:sldId id="4814" r:id="rId919"/>
    <p:sldId id="4815" r:id="rId920"/>
    <p:sldId id="4816" r:id="rId921"/>
    <p:sldId id="4817" r:id="rId922"/>
    <p:sldId id="4818" r:id="rId923"/>
    <p:sldId id="4819" r:id="rId924"/>
    <p:sldId id="4820" r:id="rId925"/>
    <p:sldId id="4821" r:id="rId926"/>
    <p:sldId id="4822" r:id="rId927"/>
    <p:sldId id="4823" r:id="rId928"/>
    <p:sldId id="4824" r:id="rId929"/>
    <p:sldId id="4825" r:id="rId930"/>
    <p:sldId id="4826" r:id="rId931"/>
    <p:sldId id="4827" r:id="rId932"/>
    <p:sldId id="4828" r:id="rId933"/>
    <p:sldId id="4829" r:id="rId934"/>
    <p:sldId id="4830" r:id="rId935"/>
    <p:sldId id="4831" r:id="rId936"/>
    <p:sldId id="4832" r:id="rId937"/>
    <p:sldId id="4833" r:id="rId938"/>
    <p:sldId id="4834" r:id="rId939"/>
    <p:sldId id="4835" r:id="rId940"/>
    <p:sldId id="4836" r:id="rId941"/>
    <p:sldId id="4837" r:id="rId942"/>
    <p:sldId id="4838" r:id="rId943"/>
    <p:sldId id="4839" r:id="rId944"/>
    <p:sldId id="4840" r:id="rId945"/>
    <p:sldId id="4841" r:id="rId946"/>
    <p:sldId id="4842" r:id="rId947"/>
    <p:sldId id="4843" r:id="rId948"/>
    <p:sldId id="4844" r:id="rId949"/>
    <p:sldId id="4845" r:id="rId950"/>
    <p:sldId id="4846" r:id="rId951"/>
    <p:sldId id="4847" r:id="rId952"/>
    <p:sldId id="4848" r:id="rId953"/>
    <p:sldId id="4849" r:id="rId954"/>
    <p:sldId id="4850" r:id="rId955"/>
    <p:sldId id="4851" r:id="rId956"/>
    <p:sldId id="4852" r:id="rId957"/>
    <p:sldId id="4853" r:id="rId958"/>
    <p:sldId id="4854" r:id="rId959"/>
    <p:sldId id="4855" r:id="rId960"/>
    <p:sldId id="4856" r:id="rId961"/>
    <p:sldId id="4857" r:id="rId962"/>
    <p:sldId id="4858" r:id="rId963"/>
    <p:sldId id="4859" r:id="rId964"/>
    <p:sldId id="4860" r:id="rId965"/>
    <p:sldId id="4861" r:id="rId966"/>
    <p:sldId id="4862" r:id="rId967"/>
    <p:sldId id="4863" r:id="rId968"/>
    <p:sldId id="4864" r:id="rId969"/>
    <p:sldId id="4865" r:id="rId970"/>
    <p:sldId id="4866" r:id="rId971"/>
    <p:sldId id="4867" r:id="rId972"/>
    <p:sldId id="4868" r:id="rId973"/>
    <p:sldId id="4869" r:id="rId974"/>
    <p:sldId id="4870" r:id="rId975"/>
    <p:sldId id="4871" r:id="rId976"/>
    <p:sldId id="4872" r:id="rId977"/>
    <p:sldId id="4873" r:id="rId978"/>
    <p:sldId id="4874" r:id="rId979"/>
    <p:sldId id="4875" r:id="rId980"/>
    <p:sldId id="4876" r:id="rId981"/>
    <p:sldId id="4877" r:id="rId982"/>
    <p:sldId id="4878" r:id="rId983"/>
    <p:sldId id="4879" r:id="rId984"/>
    <p:sldId id="4880" r:id="rId985"/>
    <p:sldId id="4881" r:id="rId986"/>
    <p:sldId id="4882" r:id="rId987"/>
    <p:sldId id="4883" r:id="rId988"/>
    <p:sldId id="4884" r:id="rId989"/>
    <p:sldId id="4885" r:id="rId990"/>
    <p:sldId id="4886" r:id="rId991"/>
    <p:sldId id="4887" r:id="rId992"/>
    <p:sldId id="4888" r:id="rId993"/>
    <p:sldId id="4889" r:id="rId994"/>
    <p:sldId id="4890" r:id="rId995"/>
    <p:sldId id="4891" r:id="rId996"/>
    <p:sldId id="4892" r:id="rId997"/>
    <p:sldId id="4893" r:id="rId998"/>
    <p:sldId id="4894" r:id="rId999"/>
    <p:sldId id="4895" r:id="rId1000"/>
    <p:sldId id="4896" r:id="rId1001"/>
    <p:sldId id="4897" r:id="rId1002"/>
    <p:sldId id="4898" r:id="rId1003"/>
    <p:sldId id="4899" r:id="rId1004"/>
    <p:sldId id="4900" r:id="rId1005"/>
    <p:sldId id="4901" r:id="rId1006"/>
    <p:sldId id="4902" r:id="rId1007"/>
    <p:sldId id="4903" r:id="rId1008"/>
    <p:sldId id="4904" r:id="rId1009"/>
    <p:sldId id="4905" r:id="rId1010"/>
    <p:sldId id="4906" r:id="rId1011"/>
    <p:sldId id="4907" r:id="rId1012"/>
    <p:sldId id="4908" r:id="rId1013"/>
    <p:sldId id="4909" r:id="rId1014"/>
    <p:sldId id="4910" r:id="rId1015"/>
    <p:sldId id="4911" r:id="rId1016"/>
    <p:sldId id="4912" r:id="rId1017"/>
    <p:sldId id="4913" r:id="rId1018"/>
    <p:sldId id="4914" r:id="rId1019"/>
    <p:sldId id="4915" r:id="rId1020"/>
    <p:sldId id="4916" r:id="rId1021"/>
    <p:sldId id="4917" r:id="rId1022"/>
    <p:sldId id="4918" r:id="rId1023"/>
    <p:sldId id="4919" r:id="rId1024"/>
    <p:sldId id="4920" r:id="rId1025"/>
    <p:sldId id="4921" r:id="rId1026"/>
    <p:sldId id="4922" r:id="rId1027"/>
    <p:sldId id="4923" r:id="rId1028"/>
    <p:sldId id="4924" r:id="rId1029"/>
    <p:sldId id="4925" r:id="rId1030"/>
    <p:sldId id="4926" r:id="rId1031"/>
    <p:sldId id="4927" r:id="rId1032"/>
    <p:sldId id="4928" r:id="rId1033"/>
    <p:sldId id="4929" r:id="rId1034"/>
    <p:sldId id="4930" r:id="rId1035"/>
    <p:sldId id="4931" r:id="rId1036"/>
    <p:sldId id="4932" r:id="rId1037"/>
    <p:sldId id="4933" r:id="rId1038"/>
    <p:sldId id="4934" r:id="rId1039"/>
    <p:sldId id="4935" r:id="rId1040"/>
    <p:sldId id="4936" r:id="rId1041"/>
    <p:sldId id="4937" r:id="rId1042"/>
    <p:sldId id="4938" r:id="rId1043"/>
    <p:sldId id="4939" r:id="rId1044"/>
    <p:sldId id="4940" r:id="rId1045"/>
    <p:sldId id="4941" r:id="rId1046"/>
    <p:sldId id="4942" r:id="rId1047"/>
    <p:sldId id="4943" r:id="rId1048"/>
    <p:sldId id="4944" r:id="rId1049"/>
    <p:sldId id="4945" r:id="rId1050"/>
    <p:sldId id="4946" r:id="rId1051"/>
    <p:sldId id="4947" r:id="rId1052"/>
    <p:sldId id="4948" r:id="rId1053"/>
    <p:sldId id="4949" r:id="rId1054"/>
    <p:sldId id="4950" r:id="rId1055"/>
    <p:sldId id="4951" r:id="rId1056"/>
    <p:sldId id="4952" r:id="rId1057"/>
    <p:sldId id="4953" r:id="rId1058"/>
    <p:sldId id="4954" r:id="rId1059"/>
    <p:sldId id="4955" r:id="rId1060"/>
    <p:sldId id="4956" r:id="rId1061"/>
    <p:sldId id="4957" r:id="rId1062"/>
    <p:sldId id="4958" r:id="rId1063"/>
    <p:sldId id="4959" r:id="rId1064"/>
    <p:sldId id="4960" r:id="rId1065"/>
    <p:sldId id="4961" r:id="rId1066"/>
    <p:sldId id="4962" r:id="rId1067"/>
    <p:sldId id="4963" r:id="rId1068"/>
    <p:sldId id="4964" r:id="rId1069"/>
    <p:sldId id="4965" r:id="rId1070"/>
    <p:sldId id="4966" r:id="rId1071"/>
    <p:sldId id="4967" r:id="rId1072"/>
    <p:sldId id="4968" r:id="rId1073"/>
    <p:sldId id="4969" r:id="rId1074"/>
    <p:sldId id="4970" r:id="rId1075"/>
    <p:sldId id="4971" r:id="rId1076"/>
    <p:sldId id="4972" r:id="rId1077"/>
    <p:sldId id="4973" r:id="rId1078"/>
    <p:sldId id="4974" r:id="rId1079"/>
    <p:sldId id="4975" r:id="rId1080"/>
    <p:sldId id="4976" r:id="rId1081"/>
    <p:sldId id="4977" r:id="rId1082"/>
    <p:sldId id="4978" r:id="rId1083"/>
    <p:sldId id="4979" r:id="rId1084"/>
    <p:sldId id="4980" r:id="rId1085"/>
    <p:sldId id="4981" r:id="rId1086"/>
    <p:sldId id="4982" r:id="rId1087"/>
    <p:sldId id="4983" r:id="rId1088"/>
    <p:sldId id="4984" r:id="rId1089"/>
    <p:sldId id="4985" r:id="rId1090"/>
    <p:sldId id="4986" r:id="rId1091"/>
    <p:sldId id="4987" r:id="rId1092"/>
    <p:sldId id="4988" r:id="rId1093"/>
    <p:sldId id="4989" r:id="rId1094"/>
    <p:sldId id="4990" r:id="rId1095"/>
    <p:sldId id="4991" r:id="rId1096"/>
    <p:sldId id="4992" r:id="rId1097"/>
    <p:sldId id="4993" r:id="rId1098"/>
    <p:sldId id="4994" r:id="rId1099"/>
    <p:sldId id="4995" r:id="rId1100"/>
    <p:sldId id="4996" r:id="rId1101"/>
    <p:sldId id="4997" r:id="rId1102"/>
    <p:sldId id="4998" r:id="rId1103"/>
    <p:sldId id="4999" r:id="rId1104"/>
    <p:sldId id="5000" r:id="rId1105"/>
    <p:sldId id="5001" r:id="rId1106"/>
    <p:sldId id="5002" r:id="rId1107"/>
    <p:sldId id="5003" r:id="rId1108"/>
    <p:sldId id="5004" r:id="rId1109"/>
    <p:sldId id="5005" r:id="rId1110"/>
    <p:sldId id="5006" r:id="rId1111"/>
    <p:sldId id="5007" r:id="rId1112"/>
    <p:sldId id="5008" r:id="rId1113"/>
    <p:sldId id="5009" r:id="rId1114"/>
    <p:sldId id="5010" r:id="rId1115"/>
    <p:sldId id="5011" r:id="rId1116"/>
    <p:sldId id="5012" r:id="rId1117"/>
    <p:sldId id="5013" r:id="rId1118"/>
    <p:sldId id="5014" r:id="rId1119"/>
    <p:sldId id="5015" r:id="rId1120"/>
    <p:sldId id="5016" r:id="rId1121"/>
    <p:sldId id="5017" r:id="rId1122"/>
    <p:sldId id="5018" r:id="rId1123"/>
    <p:sldId id="5019" r:id="rId1124"/>
    <p:sldId id="5020" r:id="rId1125"/>
    <p:sldId id="5021" r:id="rId1126"/>
    <p:sldId id="5022" r:id="rId1127"/>
    <p:sldId id="5023" r:id="rId1128"/>
    <p:sldId id="5024" r:id="rId1129"/>
    <p:sldId id="5025" r:id="rId1130"/>
    <p:sldId id="5026" r:id="rId1131"/>
    <p:sldId id="5027" r:id="rId1132"/>
    <p:sldId id="5028" r:id="rId1133"/>
    <p:sldId id="5029" r:id="rId1134"/>
    <p:sldId id="5030" r:id="rId1135"/>
    <p:sldId id="5031" r:id="rId1136"/>
    <p:sldId id="5032" r:id="rId1137"/>
    <p:sldId id="5033" r:id="rId1138"/>
    <p:sldId id="5034" r:id="rId1139"/>
    <p:sldId id="5035" r:id="rId1140"/>
    <p:sldId id="5036" r:id="rId1141"/>
    <p:sldId id="5037" r:id="rId1142"/>
    <p:sldId id="5038" r:id="rId1143"/>
    <p:sldId id="5039" r:id="rId1144"/>
    <p:sldId id="5040" r:id="rId1145"/>
    <p:sldId id="5041" r:id="rId1146"/>
    <p:sldId id="5042" r:id="rId1147"/>
    <p:sldId id="5043" r:id="rId1148"/>
    <p:sldId id="5044" r:id="rId1149"/>
    <p:sldId id="5045" r:id="rId1150"/>
    <p:sldId id="5046" r:id="rId1151"/>
    <p:sldId id="5047" r:id="rId1152"/>
    <p:sldId id="5048" r:id="rId1153"/>
    <p:sldId id="5049" r:id="rId1154"/>
    <p:sldId id="5050" r:id="rId1155"/>
    <p:sldId id="5051" r:id="rId1156"/>
    <p:sldId id="5052" r:id="rId1157"/>
    <p:sldId id="5053" r:id="rId1158"/>
    <p:sldId id="5054" r:id="rId1159"/>
    <p:sldId id="5055" r:id="rId1160"/>
    <p:sldId id="5056" r:id="rId1161"/>
    <p:sldId id="5057" r:id="rId1162"/>
    <p:sldId id="5058" r:id="rId1163"/>
    <p:sldId id="5059" r:id="rId1164"/>
    <p:sldId id="5060" r:id="rId1165"/>
    <p:sldId id="5061" r:id="rId1166"/>
    <p:sldId id="5062" r:id="rId1167"/>
    <p:sldId id="5063" r:id="rId1168"/>
    <p:sldId id="5064" r:id="rId1169"/>
    <p:sldId id="5065" r:id="rId1170"/>
    <p:sldId id="5066" r:id="rId1171"/>
    <p:sldId id="5067" r:id="rId1172"/>
    <p:sldId id="5068" r:id="rId1173"/>
    <p:sldId id="5069" r:id="rId1174"/>
    <p:sldId id="5070" r:id="rId1175"/>
    <p:sldId id="5071" r:id="rId1176"/>
    <p:sldId id="5072" r:id="rId1177"/>
    <p:sldId id="5073" r:id="rId1178"/>
    <p:sldId id="5074" r:id="rId1179"/>
    <p:sldId id="5075" r:id="rId1180"/>
    <p:sldId id="5076" r:id="rId1181"/>
    <p:sldId id="5077" r:id="rId1182"/>
    <p:sldId id="5078" r:id="rId1183"/>
    <p:sldId id="5079" r:id="rId1184"/>
    <p:sldId id="5080" r:id="rId1185"/>
    <p:sldId id="5081" r:id="rId1186"/>
    <p:sldId id="5082" r:id="rId1187"/>
    <p:sldId id="5083" r:id="rId1188"/>
    <p:sldId id="5084" r:id="rId1189"/>
    <p:sldId id="5085" r:id="rId1190"/>
    <p:sldId id="5086" r:id="rId1191"/>
    <p:sldId id="5087" r:id="rId1192"/>
    <p:sldId id="5088" r:id="rId1193"/>
    <p:sldId id="5089" r:id="rId1194"/>
    <p:sldId id="5090" r:id="rId1195"/>
    <p:sldId id="5091" r:id="rId1196"/>
    <p:sldId id="5092" r:id="rId1197"/>
    <p:sldId id="5093" r:id="rId1198"/>
    <p:sldId id="5094" r:id="rId1199"/>
    <p:sldId id="5095" r:id="rId1200"/>
    <p:sldId id="5096" r:id="rId1201"/>
    <p:sldId id="5097" r:id="rId1202"/>
    <p:sldId id="5098" r:id="rId1203"/>
    <p:sldId id="5099" r:id="rId1204"/>
    <p:sldId id="5100" r:id="rId1205"/>
    <p:sldId id="5101" r:id="rId1206"/>
    <p:sldId id="5102" r:id="rId1207"/>
    <p:sldId id="5103" r:id="rId1208"/>
    <p:sldId id="5104" r:id="rId1209"/>
    <p:sldId id="5105" r:id="rId1210"/>
    <p:sldId id="5106" r:id="rId1211"/>
    <p:sldId id="5107" r:id="rId1212"/>
    <p:sldId id="5108" r:id="rId1213"/>
    <p:sldId id="5109" r:id="rId1214"/>
    <p:sldId id="5110" r:id="rId1215"/>
    <p:sldId id="5111" r:id="rId1216"/>
    <p:sldId id="5112" r:id="rId1217"/>
    <p:sldId id="5113" r:id="rId1218"/>
    <p:sldId id="5114" r:id="rId1219"/>
    <p:sldId id="5115" r:id="rId1220"/>
    <p:sldId id="5116" r:id="rId1221"/>
    <p:sldId id="5117" r:id="rId1222"/>
    <p:sldId id="5118" r:id="rId1223"/>
    <p:sldId id="5119" r:id="rId1224"/>
    <p:sldId id="5120" r:id="rId1225"/>
    <p:sldId id="5121" r:id="rId1226"/>
    <p:sldId id="5122" r:id="rId1227"/>
    <p:sldId id="5123" r:id="rId1228"/>
    <p:sldId id="5124" r:id="rId1229"/>
    <p:sldId id="5125" r:id="rId1230"/>
    <p:sldId id="5126" r:id="rId1231"/>
    <p:sldId id="5127" r:id="rId1232"/>
    <p:sldId id="5128" r:id="rId1233"/>
    <p:sldId id="5129" r:id="rId1234"/>
    <p:sldId id="5130" r:id="rId1235"/>
    <p:sldId id="5131" r:id="rId1236"/>
    <p:sldId id="5132" r:id="rId1237"/>
    <p:sldId id="5133" r:id="rId1238"/>
    <p:sldId id="5134" r:id="rId1239"/>
    <p:sldId id="5135" r:id="rId1240"/>
    <p:sldId id="5136" r:id="rId1241"/>
    <p:sldId id="5137" r:id="rId1242"/>
    <p:sldId id="5138" r:id="rId1243"/>
    <p:sldId id="5139" r:id="rId1244"/>
    <p:sldId id="5140" r:id="rId1245"/>
    <p:sldId id="5141" r:id="rId1246"/>
    <p:sldId id="5142" r:id="rId1247"/>
    <p:sldId id="5143" r:id="rId1248"/>
    <p:sldId id="5144" r:id="rId1249"/>
    <p:sldId id="5145" r:id="rId1250"/>
    <p:sldId id="5146" r:id="rId1251"/>
    <p:sldId id="5147" r:id="rId1252"/>
    <p:sldId id="5148" r:id="rId1253"/>
    <p:sldId id="5149" r:id="rId1254"/>
    <p:sldId id="5150" r:id="rId1255"/>
    <p:sldId id="5151" r:id="rId1256"/>
    <p:sldId id="5152" r:id="rId1257"/>
    <p:sldId id="5153" r:id="rId1258"/>
    <p:sldId id="5154" r:id="rId1259"/>
    <p:sldId id="5155" r:id="rId1260"/>
    <p:sldId id="5156" r:id="rId1261"/>
    <p:sldId id="5157" r:id="rId1262"/>
    <p:sldId id="5158" r:id="rId1263"/>
    <p:sldId id="5159" r:id="rId1264"/>
    <p:sldId id="5160" r:id="rId1265"/>
    <p:sldId id="5161" r:id="rId1266"/>
    <p:sldId id="5162" r:id="rId1267"/>
    <p:sldId id="5163" r:id="rId1268"/>
    <p:sldId id="5164" r:id="rId1269"/>
    <p:sldId id="5165" r:id="rId1270"/>
    <p:sldId id="5166" r:id="rId1271"/>
    <p:sldId id="5167" r:id="rId1272"/>
    <p:sldId id="5168" r:id="rId1273"/>
    <p:sldId id="5169" r:id="rId1274"/>
    <p:sldId id="5170" r:id="rId1275"/>
    <p:sldId id="5171" r:id="rId1276"/>
    <p:sldId id="5172" r:id="rId1277"/>
    <p:sldId id="5173" r:id="rId1278"/>
    <p:sldId id="5174" r:id="rId1279"/>
    <p:sldId id="5175" r:id="rId1280"/>
    <p:sldId id="5176" r:id="rId1281"/>
    <p:sldId id="5177" r:id="rId1282"/>
    <p:sldId id="5178" r:id="rId1283"/>
    <p:sldId id="5179" r:id="rId1284"/>
    <p:sldId id="5180" r:id="rId1285"/>
    <p:sldId id="5181" r:id="rId1286"/>
    <p:sldId id="5182" r:id="rId1287"/>
    <p:sldId id="5183" r:id="rId1288"/>
    <p:sldId id="5184" r:id="rId1289"/>
    <p:sldId id="5185" r:id="rId1290"/>
    <p:sldId id="5186" r:id="rId1291"/>
    <p:sldId id="5187" r:id="rId1292"/>
    <p:sldId id="5188" r:id="rId1293"/>
    <p:sldId id="5189" r:id="rId1294"/>
    <p:sldId id="5190" r:id="rId1295"/>
    <p:sldId id="5191" r:id="rId1296"/>
    <p:sldId id="5192" r:id="rId1297"/>
    <p:sldId id="5193" r:id="rId1298"/>
    <p:sldId id="5194" r:id="rId1299"/>
    <p:sldId id="5195" r:id="rId1300"/>
    <p:sldId id="5196" r:id="rId1301"/>
    <p:sldId id="5197" r:id="rId1302"/>
    <p:sldId id="5198" r:id="rId1303"/>
    <p:sldId id="5199" r:id="rId1304"/>
    <p:sldId id="5200" r:id="rId1305"/>
    <p:sldId id="5201" r:id="rId1306"/>
    <p:sldId id="5202" r:id="rId1307"/>
    <p:sldId id="5203" r:id="rId1308"/>
    <p:sldId id="5204" r:id="rId1309"/>
    <p:sldId id="5205" r:id="rId1310"/>
    <p:sldId id="5206" r:id="rId1311"/>
    <p:sldId id="5207" r:id="rId1312"/>
    <p:sldId id="5208" r:id="rId1313"/>
    <p:sldId id="5209" r:id="rId1314"/>
    <p:sldId id="5210" r:id="rId1315"/>
    <p:sldId id="5211" r:id="rId1316"/>
    <p:sldId id="5212" r:id="rId1317"/>
    <p:sldId id="5213" r:id="rId1318"/>
    <p:sldId id="5214" r:id="rId1319"/>
    <p:sldId id="5215" r:id="rId1320"/>
    <p:sldId id="5216" r:id="rId1321"/>
    <p:sldId id="5217" r:id="rId1322"/>
    <p:sldId id="5218" r:id="rId1323"/>
    <p:sldId id="5219" r:id="rId1324"/>
    <p:sldId id="5220" r:id="rId1325"/>
    <p:sldId id="5221" r:id="rId1326"/>
    <p:sldId id="5222" r:id="rId1327"/>
    <p:sldId id="5223" r:id="rId1328"/>
    <p:sldId id="5224" r:id="rId1329"/>
    <p:sldId id="5225" r:id="rId1330"/>
    <p:sldId id="5226" r:id="rId1331"/>
    <p:sldId id="5227" r:id="rId1332"/>
    <p:sldId id="5228" r:id="rId1333"/>
    <p:sldId id="5229" r:id="rId1334"/>
    <p:sldId id="5230" r:id="rId1335"/>
    <p:sldId id="5231" r:id="rId1336"/>
    <p:sldId id="5232" r:id="rId1337"/>
    <p:sldId id="5233" r:id="rId1338"/>
    <p:sldId id="5234" r:id="rId1339"/>
    <p:sldId id="5235" r:id="rId1340"/>
    <p:sldId id="5236" r:id="rId1341"/>
    <p:sldId id="5237" r:id="rId1342"/>
    <p:sldId id="5238" r:id="rId1343"/>
    <p:sldId id="5239" r:id="rId1344"/>
    <p:sldId id="5240" r:id="rId1345"/>
    <p:sldId id="5241" r:id="rId1346"/>
    <p:sldId id="5242" r:id="rId1347"/>
    <p:sldId id="5243" r:id="rId1348"/>
    <p:sldId id="5244" r:id="rId1349"/>
    <p:sldId id="5245" r:id="rId1350"/>
    <p:sldId id="5246" r:id="rId1351"/>
    <p:sldId id="5247" r:id="rId1352"/>
    <p:sldId id="5248" r:id="rId1353"/>
    <p:sldId id="5249" r:id="rId1354"/>
    <p:sldId id="5250" r:id="rId1355"/>
    <p:sldId id="5251" r:id="rId1356"/>
    <p:sldId id="5252" r:id="rId1357"/>
    <p:sldId id="5253" r:id="rId1358"/>
    <p:sldId id="5254" r:id="rId1359"/>
    <p:sldId id="5255" r:id="rId1360"/>
    <p:sldId id="5256" r:id="rId1361"/>
    <p:sldId id="5257" r:id="rId1362"/>
    <p:sldId id="5258" r:id="rId1363"/>
    <p:sldId id="5259" r:id="rId1364"/>
    <p:sldId id="5260" r:id="rId1365"/>
    <p:sldId id="5261" r:id="rId1366"/>
    <p:sldId id="5262" r:id="rId1367"/>
    <p:sldId id="5263" r:id="rId1368"/>
    <p:sldId id="5264" r:id="rId1369"/>
    <p:sldId id="5265" r:id="rId1370"/>
    <p:sldId id="5266" r:id="rId1371"/>
    <p:sldId id="5267" r:id="rId1372"/>
    <p:sldId id="5268" r:id="rId1373"/>
    <p:sldId id="5269" r:id="rId1374"/>
    <p:sldId id="5270" r:id="rId1375"/>
    <p:sldId id="5271" r:id="rId1376"/>
    <p:sldId id="5272" r:id="rId1377"/>
    <p:sldId id="5273" r:id="rId1378"/>
    <p:sldId id="5274" r:id="rId1379"/>
    <p:sldId id="5275" r:id="rId1380"/>
    <p:sldId id="5276" r:id="rId1381"/>
    <p:sldId id="5277" r:id="rId1382"/>
    <p:sldId id="5278" r:id="rId1383"/>
    <p:sldId id="5279" r:id="rId1384"/>
    <p:sldId id="5280" r:id="rId1385"/>
    <p:sldId id="5281" r:id="rId1386"/>
    <p:sldId id="5282" r:id="rId1387"/>
    <p:sldId id="5283" r:id="rId1388"/>
    <p:sldId id="5284" r:id="rId1389"/>
    <p:sldId id="5285" r:id="rId1390"/>
    <p:sldId id="5286" r:id="rId1391"/>
    <p:sldId id="5287" r:id="rId1392"/>
    <p:sldId id="5288" r:id="rId1393"/>
    <p:sldId id="5289" r:id="rId1394"/>
    <p:sldId id="5290" r:id="rId1395"/>
    <p:sldId id="5291" r:id="rId1396"/>
    <p:sldId id="5292" r:id="rId1397"/>
    <p:sldId id="5293" r:id="rId1398"/>
    <p:sldId id="5294" r:id="rId1399"/>
    <p:sldId id="5295" r:id="rId1400"/>
    <p:sldId id="5296" r:id="rId1401"/>
    <p:sldId id="5297" r:id="rId1402"/>
    <p:sldId id="5298" r:id="rId1403"/>
    <p:sldId id="5299" r:id="rId1404"/>
    <p:sldId id="5300" r:id="rId1405"/>
    <p:sldId id="5301" r:id="rId1406"/>
    <p:sldId id="5302" r:id="rId1407"/>
    <p:sldId id="5303" r:id="rId1408"/>
    <p:sldId id="5304" r:id="rId1409"/>
    <p:sldId id="5305" r:id="rId1410"/>
    <p:sldId id="5306" r:id="rId1411"/>
    <p:sldId id="5307" r:id="rId1412"/>
    <p:sldId id="5308" r:id="rId1413"/>
    <p:sldId id="5309" r:id="rId1414"/>
    <p:sldId id="5310" r:id="rId1415"/>
    <p:sldId id="5311" r:id="rId1416"/>
    <p:sldId id="5312" r:id="rId1417"/>
    <p:sldId id="5313" r:id="rId1418"/>
    <p:sldId id="5314" r:id="rId1419"/>
    <p:sldId id="5315" r:id="rId1420"/>
    <p:sldId id="5316" r:id="rId1421"/>
    <p:sldId id="5317" r:id="rId1422"/>
    <p:sldId id="5318" r:id="rId1423"/>
    <p:sldId id="5319" r:id="rId1424"/>
    <p:sldId id="5320" r:id="rId1425"/>
    <p:sldId id="5321" r:id="rId1426"/>
    <p:sldId id="5322" r:id="rId1427"/>
    <p:sldId id="5323" r:id="rId1428"/>
    <p:sldId id="5324" r:id="rId1429"/>
    <p:sldId id="5325" r:id="rId1430"/>
    <p:sldId id="5326" r:id="rId1431"/>
    <p:sldId id="5327" r:id="rId1432"/>
    <p:sldId id="5328" r:id="rId1433"/>
    <p:sldId id="5329" r:id="rId1434"/>
    <p:sldId id="5330" r:id="rId1435"/>
    <p:sldId id="5331" r:id="rId1436"/>
    <p:sldId id="5332" r:id="rId1437"/>
    <p:sldId id="5333" r:id="rId1438"/>
    <p:sldId id="5334" r:id="rId1439"/>
    <p:sldId id="5335" r:id="rId1440"/>
    <p:sldId id="5336" r:id="rId1441"/>
    <p:sldId id="5337" r:id="rId1442"/>
    <p:sldId id="5338" r:id="rId1443"/>
    <p:sldId id="5339" r:id="rId1444"/>
    <p:sldId id="5340" r:id="rId1445"/>
    <p:sldId id="5341" r:id="rId1446"/>
    <p:sldId id="5342" r:id="rId1447"/>
    <p:sldId id="5343" r:id="rId1448"/>
    <p:sldId id="5344" r:id="rId1449"/>
    <p:sldId id="5345" r:id="rId1450"/>
    <p:sldId id="5346" r:id="rId1451"/>
    <p:sldId id="5347" r:id="rId1452"/>
    <p:sldId id="5348" r:id="rId1453"/>
    <p:sldId id="5349" r:id="rId1454"/>
    <p:sldId id="5350" r:id="rId1455"/>
    <p:sldId id="5351" r:id="rId1456"/>
    <p:sldId id="5352" r:id="rId1457"/>
    <p:sldId id="5353" r:id="rId1458"/>
    <p:sldId id="5354" r:id="rId1459"/>
    <p:sldId id="5355" r:id="rId1460"/>
    <p:sldId id="5356" r:id="rId1461"/>
    <p:sldId id="5357" r:id="rId1462"/>
    <p:sldId id="5358" r:id="rId1463"/>
    <p:sldId id="5359" r:id="rId1464"/>
    <p:sldId id="5360" r:id="rId1465"/>
    <p:sldId id="5361" r:id="rId1466"/>
    <p:sldId id="5362" r:id="rId1467"/>
    <p:sldId id="5363" r:id="rId1468"/>
    <p:sldId id="5364" r:id="rId1469"/>
    <p:sldId id="5365" r:id="rId1470"/>
    <p:sldId id="5366" r:id="rId1471"/>
    <p:sldId id="5367" r:id="rId1472"/>
    <p:sldId id="5368" r:id="rId1473"/>
    <p:sldId id="5369" r:id="rId1474"/>
    <p:sldId id="5370" r:id="rId1475"/>
    <p:sldId id="5371" r:id="rId1476"/>
    <p:sldId id="5372" r:id="rId1477"/>
    <p:sldId id="5373" r:id="rId1478"/>
    <p:sldId id="5374" r:id="rId1479"/>
    <p:sldId id="5375" r:id="rId1480"/>
    <p:sldId id="5376" r:id="rId1481"/>
    <p:sldId id="5377" r:id="rId1482"/>
    <p:sldId id="5378" r:id="rId1483"/>
    <p:sldId id="5379" r:id="rId1484"/>
    <p:sldId id="5380" r:id="rId1485"/>
    <p:sldId id="5381" r:id="rId1486"/>
    <p:sldId id="5382" r:id="rId1487"/>
    <p:sldId id="5383" r:id="rId1488"/>
    <p:sldId id="5384" r:id="rId1489"/>
    <p:sldId id="5385" r:id="rId1490"/>
    <p:sldId id="5386" r:id="rId1491"/>
    <p:sldId id="5387" r:id="rId1492"/>
    <p:sldId id="5388" r:id="rId1493"/>
    <p:sldId id="5389" r:id="rId1494"/>
    <p:sldId id="5390" r:id="rId1495"/>
    <p:sldId id="5391" r:id="rId1496"/>
    <p:sldId id="5392" r:id="rId1497"/>
    <p:sldId id="5393" r:id="rId1498"/>
    <p:sldId id="5394" r:id="rId1499"/>
    <p:sldId id="5395" r:id="rId1500"/>
    <p:sldId id="5396" r:id="rId1501"/>
    <p:sldId id="5397" r:id="rId1502"/>
    <p:sldId id="5398" r:id="rId1503"/>
    <p:sldId id="5399" r:id="rId1504"/>
    <p:sldId id="5400" r:id="rId1505"/>
    <p:sldId id="5401" r:id="rId1506"/>
    <p:sldId id="5402" r:id="rId1507"/>
    <p:sldId id="5403" r:id="rId1508"/>
    <p:sldId id="5404" r:id="rId1509"/>
    <p:sldId id="5405" r:id="rId1510"/>
    <p:sldId id="5406" r:id="rId1511"/>
    <p:sldId id="5407" r:id="rId1512"/>
    <p:sldId id="5408" r:id="rId1513"/>
    <p:sldId id="5409" r:id="rId1514"/>
    <p:sldId id="5410" r:id="rId1515"/>
    <p:sldId id="5411" r:id="rId1516"/>
    <p:sldId id="5412" r:id="rId1517"/>
    <p:sldId id="5413" r:id="rId1518"/>
    <p:sldId id="5414" r:id="rId1519"/>
    <p:sldId id="5415" r:id="rId1520"/>
    <p:sldId id="5416" r:id="rId1521"/>
    <p:sldId id="5417" r:id="rId1522"/>
    <p:sldId id="5418" r:id="rId1523"/>
    <p:sldId id="5419" r:id="rId1524"/>
    <p:sldId id="5420" r:id="rId1525"/>
    <p:sldId id="5421" r:id="rId1526"/>
    <p:sldId id="5422" r:id="rId1527"/>
    <p:sldId id="5423" r:id="rId1528"/>
    <p:sldId id="5424" r:id="rId1529"/>
    <p:sldId id="5425" r:id="rId1530"/>
    <p:sldId id="5426" r:id="rId1531"/>
    <p:sldId id="5427" r:id="rId1532"/>
    <p:sldId id="5428" r:id="rId1533"/>
    <p:sldId id="5429" r:id="rId1534"/>
    <p:sldId id="5430" r:id="rId1535"/>
    <p:sldId id="5431" r:id="rId1536"/>
    <p:sldId id="5432" r:id="rId1537"/>
    <p:sldId id="5433" r:id="rId1538"/>
    <p:sldId id="5434" r:id="rId1539"/>
    <p:sldId id="5435" r:id="rId1540"/>
    <p:sldId id="5436" r:id="rId1541"/>
    <p:sldId id="5437" r:id="rId1542"/>
    <p:sldId id="5438" r:id="rId1543"/>
    <p:sldId id="5439" r:id="rId1544"/>
    <p:sldId id="5440" r:id="rId1545"/>
    <p:sldId id="5441" r:id="rId1546"/>
    <p:sldId id="5442" r:id="rId1547"/>
    <p:sldId id="5443" r:id="rId1548"/>
    <p:sldId id="5444" r:id="rId1549"/>
    <p:sldId id="5445" r:id="rId1550"/>
    <p:sldId id="5446" r:id="rId1551"/>
    <p:sldId id="5447" r:id="rId1552"/>
    <p:sldId id="5448" r:id="rId1553"/>
    <p:sldId id="5449" r:id="rId1554"/>
    <p:sldId id="5450" r:id="rId1555"/>
    <p:sldId id="5451" r:id="rId1556"/>
    <p:sldId id="5452" r:id="rId1557"/>
    <p:sldId id="5453" r:id="rId1558"/>
    <p:sldId id="5454" r:id="rId1559"/>
    <p:sldId id="5455" r:id="rId1560"/>
    <p:sldId id="5456" r:id="rId1561"/>
    <p:sldId id="5457" r:id="rId1562"/>
    <p:sldId id="5458" r:id="rId1563"/>
    <p:sldId id="5459" r:id="rId1564"/>
    <p:sldId id="5460" r:id="rId1565"/>
    <p:sldId id="5461" r:id="rId1566"/>
    <p:sldId id="5462" r:id="rId1567"/>
    <p:sldId id="5463" r:id="rId1568"/>
    <p:sldId id="5464" r:id="rId1569"/>
    <p:sldId id="5465" r:id="rId1570"/>
    <p:sldId id="5466" r:id="rId1571"/>
    <p:sldId id="5467" r:id="rId1572"/>
    <p:sldId id="5468" r:id="rId1573"/>
    <p:sldId id="5469" r:id="rId1574"/>
    <p:sldId id="5470" r:id="rId1575"/>
    <p:sldId id="5471" r:id="rId1576"/>
    <p:sldId id="5472" r:id="rId1577"/>
    <p:sldId id="5473" r:id="rId1578"/>
    <p:sldId id="5474" r:id="rId1579"/>
    <p:sldId id="5475" r:id="rId1580"/>
    <p:sldId id="5476" r:id="rId1581"/>
    <p:sldId id="5477" r:id="rId1582"/>
    <p:sldId id="5478" r:id="rId1583"/>
    <p:sldId id="5479" r:id="rId1584"/>
    <p:sldId id="5480" r:id="rId1585"/>
    <p:sldId id="5481" r:id="rId1586"/>
    <p:sldId id="5482" r:id="rId1587"/>
    <p:sldId id="5483" r:id="rId1588"/>
    <p:sldId id="5484" r:id="rId1589"/>
    <p:sldId id="5485" r:id="rId1590"/>
    <p:sldId id="5486" r:id="rId1591"/>
    <p:sldId id="5487" r:id="rId1592"/>
    <p:sldId id="5488" r:id="rId1593"/>
    <p:sldId id="5489" r:id="rId1594"/>
    <p:sldId id="5490" r:id="rId1595"/>
    <p:sldId id="5491" r:id="rId1596"/>
    <p:sldId id="5492" r:id="rId1597"/>
    <p:sldId id="5493" r:id="rId1598"/>
    <p:sldId id="5494" r:id="rId1599"/>
    <p:sldId id="5495" r:id="rId1600"/>
    <p:sldId id="5496" r:id="rId1601"/>
    <p:sldId id="5497" r:id="rId1602"/>
    <p:sldId id="5498" r:id="rId1603"/>
    <p:sldId id="5499" r:id="rId1604"/>
    <p:sldId id="5500" r:id="rId1605"/>
    <p:sldId id="5501" r:id="rId1606"/>
    <p:sldId id="5502" r:id="rId1607"/>
    <p:sldId id="5503" r:id="rId1608"/>
    <p:sldId id="5504" r:id="rId1609"/>
    <p:sldId id="5505" r:id="rId1610"/>
    <p:sldId id="5506" r:id="rId1611"/>
    <p:sldId id="5507" r:id="rId1612"/>
    <p:sldId id="5508" r:id="rId1613"/>
    <p:sldId id="5509" r:id="rId1614"/>
    <p:sldId id="3773" r:id="rId1615"/>
    <p:sldId id="3130" r:id="rId1616"/>
    <p:sldId id="3781" r:id="rId1617"/>
    <p:sldId id="3782" r:id="rId1618"/>
    <p:sldId id="3783" r:id="rId1619"/>
    <p:sldId id="3784" r:id="rId1620"/>
    <p:sldId id="3785" r:id="rId1621"/>
    <p:sldId id="3786" r:id="rId1622"/>
    <p:sldId id="3787" r:id="rId1623"/>
    <p:sldId id="3788" r:id="rId1624"/>
    <p:sldId id="3131" r:id="rId1625"/>
    <p:sldId id="3789" r:id="rId1626"/>
    <p:sldId id="3791" r:id="rId1627"/>
    <p:sldId id="3792" r:id="rId1628"/>
    <p:sldId id="3793" r:id="rId1629"/>
    <p:sldId id="3794" r:id="rId1630"/>
    <p:sldId id="3795" r:id="rId1631"/>
    <p:sldId id="3796" r:id="rId1632"/>
    <p:sldId id="3790" r:id="rId1633"/>
    <p:sldId id="6234" r:id="rId1634"/>
    <p:sldId id="3133" r:id="rId1635"/>
    <p:sldId id="3132" r:id="rId1636"/>
    <p:sldId id="4497" r:id="rId1637"/>
    <p:sldId id="3797" r:id="rId1638"/>
    <p:sldId id="4209" r:id="rId1639"/>
    <p:sldId id="3799" r:id="rId1640"/>
    <p:sldId id="3800" r:id="rId1641"/>
    <p:sldId id="3801" r:id="rId1642"/>
    <p:sldId id="3802" r:id="rId1643"/>
    <p:sldId id="3803" r:id="rId1644"/>
    <p:sldId id="3804" r:id="rId1645"/>
    <p:sldId id="3805" r:id="rId1646"/>
    <p:sldId id="3935" r:id="rId1647"/>
    <p:sldId id="3936" r:id="rId1648"/>
    <p:sldId id="3937" r:id="rId1649"/>
    <p:sldId id="3938" r:id="rId1650"/>
    <p:sldId id="3939" r:id="rId1651"/>
    <p:sldId id="3940" r:id="rId1652"/>
    <p:sldId id="3941" r:id="rId1653"/>
    <p:sldId id="3942" r:id="rId1654"/>
    <p:sldId id="3943" r:id="rId1655"/>
    <p:sldId id="3944" r:id="rId1656"/>
    <p:sldId id="3945" r:id="rId1657"/>
    <p:sldId id="3946" r:id="rId1658"/>
    <p:sldId id="3947" r:id="rId1659"/>
    <p:sldId id="3948" r:id="rId1660"/>
    <p:sldId id="3949" r:id="rId1661"/>
    <p:sldId id="3950" r:id="rId1662"/>
    <p:sldId id="3951" r:id="rId1663"/>
    <p:sldId id="3952" r:id="rId1664"/>
    <p:sldId id="3953" r:id="rId1665"/>
    <p:sldId id="3954" r:id="rId1666"/>
    <p:sldId id="3955" r:id="rId1667"/>
    <p:sldId id="3956" r:id="rId1668"/>
    <p:sldId id="3957" r:id="rId1669"/>
    <p:sldId id="3958" r:id="rId1670"/>
    <p:sldId id="3959" r:id="rId1671"/>
    <p:sldId id="3960" r:id="rId1672"/>
    <p:sldId id="3961" r:id="rId1673"/>
    <p:sldId id="3962" r:id="rId1674"/>
    <p:sldId id="3963" r:id="rId1675"/>
    <p:sldId id="3964" r:id="rId1676"/>
    <p:sldId id="3965" r:id="rId1677"/>
    <p:sldId id="3966" r:id="rId1678"/>
    <p:sldId id="3967" r:id="rId1679"/>
    <p:sldId id="3968" r:id="rId1680"/>
    <p:sldId id="3969" r:id="rId1681"/>
    <p:sldId id="3970" r:id="rId1682"/>
    <p:sldId id="3971" r:id="rId1683"/>
    <p:sldId id="3972" r:id="rId1684"/>
    <p:sldId id="3973" r:id="rId1685"/>
    <p:sldId id="3974" r:id="rId1686"/>
    <p:sldId id="3975" r:id="rId1687"/>
    <p:sldId id="3976" r:id="rId1688"/>
    <p:sldId id="3977" r:id="rId1689"/>
    <p:sldId id="3978" r:id="rId1690"/>
    <p:sldId id="3979" r:id="rId1691"/>
    <p:sldId id="3980" r:id="rId1692"/>
    <p:sldId id="3981" r:id="rId1693"/>
    <p:sldId id="3982" r:id="rId1694"/>
    <p:sldId id="3983" r:id="rId1695"/>
    <p:sldId id="3984" r:id="rId1696"/>
    <p:sldId id="3985" r:id="rId1697"/>
    <p:sldId id="3986" r:id="rId1698"/>
    <p:sldId id="3987" r:id="rId1699"/>
    <p:sldId id="3988" r:id="rId1700"/>
    <p:sldId id="3989" r:id="rId1701"/>
    <p:sldId id="3990" r:id="rId1702"/>
    <p:sldId id="3991" r:id="rId1703"/>
    <p:sldId id="3992" r:id="rId1704"/>
    <p:sldId id="3993" r:id="rId1705"/>
    <p:sldId id="3994" r:id="rId1706"/>
    <p:sldId id="3995" r:id="rId1707"/>
    <p:sldId id="3996" r:id="rId1708"/>
    <p:sldId id="3997" r:id="rId1709"/>
    <p:sldId id="3998" r:id="rId1710"/>
    <p:sldId id="3999" r:id="rId1711"/>
    <p:sldId id="4000" r:id="rId1712"/>
    <p:sldId id="4001" r:id="rId1713"/>
    <p:sldId id="4002" r:id="rId1714"/>
    <p:sldId id="4003" r:id="rId1715"/>
    <p:sldId id="4004" r:id="rId1716"/>
    <p:sldId id="4005" r:id="rId1717"/>
    <p:sldId id="4006" r:id="rId1718"/>
    <p:sldId id="4007" r:id="rId1719"/>
    <p:sldId id="4008" r:id="rId1720"/>
    <p:sldId id="4009" r:id="rId1721"/>
    <p:sldId id="4010" r:id="rId1722"/>
    <p:sldId id="4011" r:id="rId1723"/>
    <p:sldId id="4012" r:id="rId1724"/>
    <p:sldId id="4013" r:id="rId1725"/>
    <p:sldId id="4014" r:id="rId1726"/>
    <p:sldId id="4015" r:id="rId1727"/>
    <p:sldId id="4016" r:id="rId1728"/>
    <p:sldId id="4017" r:id="rId1729"/>
    <p:sldId id="4018" r:id="rId1730"/>
    <p:sldId id="4019" r:id="rId1731"/>
    <p:sldId id="4020" r:id="rId1732"/>
    <p:sldId id="4021" r:id="rId1733"/>
    <p:sldId id="4022" r:id="rId1734"/>
    <p:sldId id="4023" r:id="rId1735"/>
    <p:sldId id="4024" r:id="rId1736"/>
    <p:sldId id="4025" r:id="rId1737"/>
    <p:sldId id="4026" r:id="rId1738"/>
    <p:sldId id="4027" r:id="rId1739"/>
    <p:sldId id="4028" r:id="rId1740"/>
    <p:sldId id="4029" r:id="rId1741"/>
    <p:sldId id="4030" r:id="rId1742"/>
    <p:sldId id="4031" r:id="rId1743"/>
    <p:sldId id="4032" r:id="rId1744"/>
    <p:sldId id="4033" r:id="rId1745"/>
    <p:sldId id="4034" r:id="rId1746"/>
    <p:sldId id="4035" r:id="rId1747"/>
    <p:sldId id="4036" r:id="rId1748"/>
    <p:sldId id="4037" r:id="rId1749"/>
    <p:sldId id="4038" r:id="rId1750"/>
    <p:sldId id="4039" r:id="rId1751"/>
    <p:sldId id="4040" r:id="rId1752"/>
    <p:sldId id="4041" r:id="rId1753"/>
    <p:sldId id="4042" r:id="rId1754"/>
    <p:sldId id="4043" r:id="rId1755"/>
    <p:sldId id="4044" r:id="rId1756"/>
    <p:sldId id="4045" r:id="rId1757"/>
    <p:sldId id="4046" r:id="rId1758"/>
    <p:sldId id="4047" r:id="rId1759"/>
    <p:sldId id="4048" r:id="rId1760"/>
    <p:sldId id="4049" r:id="rId1761"/>
    <p:sldId id="4050" r:id="rId1762"/>
    <p:sldId id="3274" r:id="rId1763"/>
    <p:sldId id="4210" r:id="rId1764"/>
    <p:sldId id="4211" r:id="rId1765"/>
    <p:sldId id="4212" r:id="rId1766"/>
    <p:sldId id="4213" r:id="rId1767"/>
    <p:sldId id="4214" r:id="rId1768"/>
    <p:sldId id="4215" r:id="rId1769"/>
    <p:sldId id="4216" r:id="rId1770"/>
    <p:sldId id="4217" r:id="rId1771"/>
    <p:sldId id="4218" r:id="rId1772"/>
    <p:sldId id="4219" r:id="rId1773"/>
    <p:sldId id="4220" r:id="rId1774"/>
    <p:sldId id="4221" r:id="rId1775"/>
    <p:sldId id="4222" r:id="rId1776"/>
    <p:sldId id="4223" r:id="rId1777"/>
    <p:sldId id="4224" r:id="rId1778"/>
    <p:sldId id="4225" r:id="rId1779"/>
    <p:sldId id="4226" r:id="rId1780"/>
    <p:sldId id="4227" r:id="rId1781"/>
    <p:sldId id="4228" r:id="rId1782"/>
    <p:sldId id="4229" r:id="rId1783"/>
    <p:sldId id="4230" r:id="rId1784"/>
    <p:sldId id="4231" r:id="rId1785"/>
    <p:sldId id="4232" r:id="rId1786"/>
    <p:sldId id="4233" r:id="rId1787"/>
    <p:sldId id="4234" r:id="rId1788"/>
    <p:sldId id="4235" r:id="rId1789"/>
    <p:sldId id="4236" r:id="rId1790"/>
    <p:sldId id="4237" r:id="rId1791"/>
    <p:sldId id="4238" r:id="rId1792"/>
    <p:sldId id="4239" r:id="rId1793"/>
    <p:sldId id="4240" r:id="rId1794"/>
    <p:sldId id="4241" r:id="rId1795"/>
    <p:sldId id="4242" r:id="rId1796"/>
    <p:sldId id="4243" r:id="rId1797"/>
    <p:sldId id="4244" r:id="rId1798"/>
    <p:sldId id="4245" r:id="rId1799"/>
    <p:sldId id="4246" r:id="rId1800"/>
    <p:sldId id="4247" r:id="rId1801"/>
    <p:sldId id="4248" r:id="rId1802"/>
    <p:sldId id="4249" r:id="rId1803"/>
    <p:sldId id="4250" r:id="rId1804"/>
    <p:sldId id="4251" r:id="rId1805"/>
    <p:sldId id="4252" r:id="rId1806"/>
    <p:sldId id="4253" r:id="rId1807"/>
    <p:sldId id="4254" r:id="rId1808"/>
    <p:sldId id="4255" r:id="rId1809"/>
    <p:sldId id="4256" r:id="rId1810"/>
    <p:sldId id="4257" r:id="rId1811"/>
    <p:sldId id="4258" r:id="rId1812"/>
    <p:sldId id="4259" r:id="rId1813"/>
    <p:sldId id="4260" r:id="rId1814"/>
    <p:sldId id="4261" r:id="rId1815"/>
    <p:sldId id="4262" r:id="rId1816"/>
    <p:sldId id="4263" r:id="rId1817"/>
    <p:sldId id="4264" r:id="rId1818"/>
    <p:sldId id="4265" r:id="rId1819"/>
    <p:sldId id="4266" r:id="rId1820"/>
    <p:sldId id="4267" r:id="rId1821"/>
    <p:sldId id="4268" r:id="rId1822"/>
    <p:sldId id="4269" r:id="rId1823"/>
    <p:sldId id="4270" r:id="rId1824"/>
    <p:sldId id="4271" r:id="rId1825"/>
    <p:sldId id="4272" r:id="rId1826"/>
    <p:sldId id="4273" r:id="rId1827"/>
    <p:sldId id="4274" r:id="rId1828"/>
    <p:sldId id="4275" r:id="rId1829"/>
    <p:sldId id="4276" r:id="rId1830"/>
    <p:sldId id="4277" r:id="rId1831"/>
    <p:sldId id="4498" r:id="rId1832"/>
    <p:sldId id="4499" r:id="rId1833"/>
    <p:sldId id="4500" r:id="rId1834"/>
    <p:sldId id="3798" r:id="rId1835"/>
    <p:sldId id="4502" r:id="rId1836"/>
    <p:sldId id="4503" r:id="rId1837"/>
    <p:sldId id="4504" r:id="rId1838"/>
    <p:sldId id="4505" r:id="rId1839"/>
    <p:sldId id="4506" r:id="rId1840"/>
    <p:sldId id="4507" r:id="rId1841"/>
    <p:sldId id="4508" r:id="rId1842"/>
    <p:sldId id="4509" r:id="rId1843"/>
    <p:sldId id="4510" r:id="rId1844"/>
    <p:sldId id="4511" r:id="rId1845"/>
    <p:sldId id="4512" r:id="rId1846"/>
    <p:sldId id="4513" r:id="rId1847"/>
    <p:sldId id="4514" r:id="rId1848"/>
    <p:sldId id="4515" r:id="rId1849"/>
    <p:sldId id="4516" r:id="rId1850"/>
    <p:sldId id="4517" r:id="rId1851"/>
    <p:sldId id="4518" r:id="rId1852"/>
    <p:sldId id="4519" r:id="rId1853"/>
    <p:sldId id="4520" r:id="rId1854"/>
    <p:sldId id="4521" r:id="rId1855"/>
    <p:sldId id="4522" r:id="rId1856"/>
    <p:sldId id="4523" r:id="rId1857"/>
    <p:sldId id="4524" r:id="rId1858"/>
    <p:sldId id="4525" r:id="rId1859"/>
    <p:sldId id="4526" r:id="rId1860"/>
    <p:sldId id="4527" r:id="rId1861"/>
    <p:sldId id="4528" r:id="rId1862"/>
    <p:sldId id="4529" r:id="rId1863"/>
    <p:sldId id="4530" r:id="rId1864"/>
    <p:sldId id="4531" r:id="rId1865"/>
    <p:sldId id="4532" r:id="rId1866"/>
    <p:sldId id="4533" r:id="rId1867"/>
    <p:sldId id="4534" r:id="rId1868"/>
    <p:sldId id="4535" r:id="rId1869"/>
    <p:sldId id="4536" r:id="rId1870"/>
    <p:sldId id="4537" r:id="rId1871"/>
    <p:sldId id="4538" r:id="rId1872"/>
    <p:sldId id="4539" r:id="rId1873"/>
    <p:sldId id="4540" r:id="rId1874"/>
    <p:sldId id="4541" r:id="rId1875"/>
    <p:sldId id="4542" r:id="rId1876"/>
    <p:sldId id="4543" r:id="rId1877"/>
    <p:sldId id="4544" r:id="rId1878"/>
    <p:sldId id="4545" r:id="rId1879"/>
    <p:sldId id="4546" r:id="rId1880"/>
    <p:sldId id="4547" r:id="rId1881"/>
    <p:sldId id="4548" r:id="rId1882"/>
    <p:sldId id="4549" r:id="rId1883"/>
    <p:sldId id="4550" r:id="rId1884"/>
    <p:sldId id="4551" r:id="rId1885"/>
    <p:sldId id="4552" r:id="rId1886"/>
    <p:sldId id="4553" r:id="rId1887"/>
    <p:sldId id="4554" r:id="rId1888"/>
    <p:sldId id="4555" r:id="rId1889"/>
    <p:sldId id="4556" r:id="rId1890"/>
    <p:sldId id="4557" r:id="rId1891"/>
    <p:sldId id="4558" r:id="rId1892"/>
    <p:sldId id="4559" r:id="rId1893"/>
    <p:sldId id="4560" r:id="rId1894"/>
    <p:sldId id="4561" r:id="rId1895"/>
    <p:sldId id="4562" r:id="rId1896"/>
    <p:sldId id="4563" r:id="rId1897"/>
    <p:sldId id="4564" r:id="rId1898"/>
    <p:sldId id="4565" r:id="rId1899"/>
    <p:sldId id="4566" r:id="rId1900"/>
    <p:sldId id="4567" r:id="rId1901"/>
    <p:sldId id="4568" r:id="rId1902"/>
    <p:sldId id="4569" r:id="rId1903"/>
    <p:sldId id="4570" r:id="rId1904"/>
    <p:sldId id="4571" r:id="rId1905"/>
    <p:sldId id="4572" r:id="rId1906"/>
    <p:sldId id="4573" r:id="rId1907"/>
    <p:sldId id="4574" r:id="rId1908"/>
    <p:sldId id="4575" r:id="rId1909"/>
    <p:sldId id="4576" r:id="rId1910"/>
    <p:sldId id="4577" r:id="rId1911"/>
    <p:sldId id="4578" r:id="rId1912"/>
    <p:sldId id="4579" r:id="rId1913"/>
    <p:sldId id="4580" r:id="rId1914"/>
    <p:sldId id="4581" r:id="rId1915"/>
    <p:sldId id="4582" r:id="rId1916"/>
    <p:sldId id="4583" r:id="rId1917"/>
    <p:sldId id="4584" r:id="rId1918"/>
    <p:sldId id="4585" r:id="rId1919"/>
    <p:sldId id="4586" r:id="rId1920"/>
    <p:sldId id="4587" r:id="rId1921"/>
    <p:sldId id="4588" r:id="rId1922"/>
    <p:sldId id="4589" r:id="rId1923"/>
    <p:sldId id="4590" r:id="rId1924"/>
    <p:sldId id="4591" r:id="rId1925"/>
    <p:sldId id="4592" r:id="rId1926"/>
    <p:sldId id="4593" r:id="rId1927"/>
    <p:sldId id="4594" r:id="rId1928"/>
    <p:sldId id="4595" r:id="rId1929"/>
    <p:sldId id="4596" r:id="rId1930"/>
    <p:sldId id="4597" r:id="rId1931"/>
    <p:sldId id="4598" r:id="rId1932"/>
    <p:sldId id="4599" r:id="rId1933"/>
    <p:sldId id="4600" r:id="rId1934"/>
    <p:sldId id="4601" r:id="rId1935"/>
    <p:sldId id="4602" r:id="rId1936"/>
    <p:sldId id="4603" r:id="rId1937"/>
    <p:sldId id="4604" r:id="rId1938"/>
    <p:sldId id="4605" r:id="rId1939"/>
    <p:sldId id="4606" r:id="rId1940"/>
    <p:sldId id="4607" r:id="rId1941"/>
    <p:sldId id="4608" r:id="rId1942"/>
    <p:sldId id="4609" r:id="rId1943"/>
    <p:sldId id="4610" r:id="rId1944"/>
    <p:sldId id="4501" r:id="rId1945"/>
    <p:sldId id="3383" r:id="rId1946"/>
    <p:sldId id="4611" r:id="rId1947"/>
    <p:sldId id="3384" r:id="rId1948"/>
    <p:sldId id="4612" r:id="rId1949"/>
    <p:sldId id="3386" r:id="rId1950"/>
    <p:sldId id="4613" r:id="rId1951"/>
    <p:sldId id="4614" r:id="rId1952"/>
    <p:sldId id="4615" r:id="rId1953"/>
    <p:sldId id="4616" r:id="rId1954"/>
    <p:sldId id="4617" r:id="rId1955"/>
    <p:sldId id="4618" r:id="rId1956"/>
    <p:sldId id="6104" r:id="rId1957"/>
    <p:sldId id="6105" r:id="rId1958"/>
    <p:sldId id="6106" r:id="rId1959"/>
    <p:sldId id="6107" r:id="rId1960"/>
    <p:sldId id="6108" r:id="rId1961"/>
    <p:sldId id="6109" r:id="rId1962"/>
    <p:sldId id="6110" r:id="rId1963"/>
    <p:sldId id="6111" r:id="rId1964"/>
    <p:sldId id="6112" r:id="rId1965"/>
    <p:sldId id="6113" r:id="rId1966"/>
    <p:sldId id="6114" r:id="rId1967"/>
    <p:sldId id="6115" r:id="rId1968"/>
    <p:sldId id="6116" r:id="rId1969"/>
    <p:sldId id="6117" r:id="rId1970"/>
    <p:sldId id="6118" r:id="rId1971"/>
    <p:sldId id="6119" r:id="rId1972"/>
    <p:sldId id="6120" r:id="rId1973"/>
    <p:sldId id="6121" r:id="rId1974"/>
    <p:sldId id="6122" r:id="rId1975"/>
    <p:sldId id="6123" r:id="rId1976"/>
    <p:sldId id="6124" r:id="rId1977"/>
    <p:sldId id="6125" r:id="rId1978"/>
    <p:sldId id="6126" r:id="rId1979"/>
    <p:sldId id="6127" r:id="rId1980"/>
    <p:sldId id="6128" r:id="rId1981"/>
    <p:sldId id="6129" r:id="rId1982"/>
    <p:sldId id="6130" r:id="rId1983"/>
    <p:sldId id="6131" r:id="rId1984"/>
    <p:sldId id="6132" r:id="rId1985"/>
    <p:sldId id="6133" r:id="rId1986"/>
    <p:sldId id="6134" r:id="rId1987"/>
    <p:sldId id="6135" r:id="rId1988"/>
    <p:sldId id="6136" r:id="rId1989"/>
    <p:sldId id="6137" r:id="rId1990"/>
    <p:sldId id="6138" r:id="rId1991"/>
    <p:sldId id="6139" r:id="rId1992"/>
    <p:sldId id="6140" r:id="rId1993"/>
    <p:sldId id="6141" r:id="rId1994"/>
    <p:sldId id="6142" r:id="rId1995"/>
    <p:sldId id="6143" r:id="rId1996"/>
    <p:sldId id="6144" r:id="rId1997"/>
    <p:sldId id="6145" r:id="rId1998"/>
    <p:sldId id="6146" r:id="rId1999"/>
    <p:sldId id="6147" r:id="rId2000"/>
    <p:sldId id="6148" r:id="rId2001"/>
    <p:sldId id="6149" r:id="rId2002"/>
    <p:sldId id="6150" r:id="rId2003"/>
    <p:sldId id="6151" r:id="rId2004"/>
    <p:sldId id="6152" r:id="rId2005"/>
    <p:sldId id="6156" r:id="rId2006"/>
    <p:sldId id="6157" r:id="rId2007"/>
    <p:sldId id="6158" r:id="rId2008"/>
    <p:sldId id="6159" r:id="rId2009"/>
    <p:sldId id="6160" r:id="rId2010"/>
    <p:sldId id="6161" r:id="rId2011"/>
    <p:sldId id="6162" r:id="rId2012"/>
    <p:sldId id="6163" r:id="rId2013"/>
    <p:sldId id="6164" r:id="rId2014"/>
    <p:sldId id="6165" r:id="rId2015"/>
    <p:sldId id="6166" r:id="rId2016"/>
    <p:sldId id="6167" r:id="rId2017"/>
    <p:sldId id="6168" r:id="rId2018"/>
    <p:sldId id="6169" r:id="rId2019"/>
    <p:sldId id="6170" r:id="rId2020"/>
    <p:sldId id="6171" r:id="rId2021"/>
    <p:sldId id="6172" r:id="rId2022"/>
    <p:sldId id="6173" r:id="rId2023"/>
    <p:sldId id="6174" r:id="rId2024"/>
    <p:sldId id="6175" r:id="rId2025"/>
    <p:sldId id="6176" r:id="rId2026"/>
    <p:sldId id="6177" r:id="rId2027"/>
    <p:sldId id="6178" r:id="rId2028"/>
    <p:sldId id="6179" r:id="rId2029"/>
    <p:sldId id="6180" r:id="rId2030"/>
    <p:sldId id="6181" r:id="rId2031"/>
    <p:sldId id="6182" r:id="rId2032"/>
    <p:sldId id="6183" r:id="rId2033"/>
    <p:sldId id="6184" r:id="rId2034"/>
    <p:sldId id="6185" r:id="rId2035"/>
    <p:sldId id="6186" r:id="rId2036"/>
    <p:sldId id="6187" r:id="rId2037"/>
    <p:sldId id="6188" r:id="rId2038"/>
    <p:sldId id="6189" r:id="rId2039"/>
    <p:sldId id="6190" r:id="rId2040"/>
    <p:sldId id="6153" r:id="rId2041"/>
    <p:sldId id="6191" r:id="rId2042"/>
    <p:sldId id="6192" r:id="rId2043"/>
    <p:sldId id="6193" r:id="rId2044"/>
    <p:sldId id="6194" r:id="rId2045"/>
    <p:sldId id="6195" r:id="rId2046"/>
    <p:sldId id="6196" r:id="rId2047"/>
    <p:sldId id="6197" r:id="rId2048"/>
    <p:sldId id="6198" r:id="rId2049"/>
    <p:sldId id="6199" r:id="rId2050"/>
    <p:sldId id="6200" r:id="rId2051"/>
    <p:sldId id="6233" r:id="rId2052"/>
    <p:sldId id="6201" r:id="rId2053"/>
    <p:sldId id="6202" r:id="rId2054"/>
    <p:sldId id="6203" r:id="rId2055"/>
    <p:sldId id="6204" r:id="rId2056"/>
    <p:sldId id="6205" r:id="rId2057"/>
    <p:sldId id="6206" r:id="rId2058"/>
    <p:sldId id="6207" r:id="rId2059"/>
    <p:sldId id="6208" r:id="rId2060"/>
    <p:sldId id="6209" r:id="rId2061"/>
    <p:sldId id="6210" r:id="rId2062"/>
    <p:sldId id="6211" r:id="rId2063"/>
    <p:sldId id="6212" r:id="rId2064"/>
    <p:sldId id="6213" r:id="rId2065"/>
    <p:sldId id="6214" r:id="rId2066"/>
    <p:sldId id="6215" r:id="rId2067"/>
    <p:sldId id="6216" r:id="rId2068"/>
    <p:sldId id="6217" r:id="rId2069"/>
    <p:sldId id="6218" r:id="rId2070"/>
    <p:sldId id="6219" r:id="rId2071"/>
    <p:sldId id="3511" r:id="rId2072"/>
    <p:sldId id="6220" r:id="rId2073"/>
    <p:sldId id="6221" r:id="rId2074"/>
    <p:sldId id="6222" r:id="rId2075"/>
    <p:sldId id="3277" r:id="rId2076"/>
    <p:sldId id="1830" r:id="rId2077"/>
  </p:sldIdLst>
  <p:sldSz cx="9144000" cy="6858000" type="screen4x3"/>
  <p:notesSz cx="6858000" cy="9144000"/>
  <p:custShowLst>
    <p:custShow name="Custom Show 1" id="0">
      <p:sldLst>
        <p:sld r:id="rId1618"/>
      </p:sldLst>
    </p:custShow>
  </p:custShowLst>
  <p:defaultTextStyle>
    <a:defPPr>
      <a:defRPr lang="en-US"/>
    </a:defPPr>
    <a:lvl1pPr algn="l" rtl="0" fontAlgn="base">
      <a:spcBef>
        <a:spcPct val="0"/>
      </a:spcBef>
      <a:spcAft>
        <a:spcPct val="0"/>
      </a:spcAft>
      <a:defRPr sz="1100" kern="1200">
        <a:solidFill>
          <a:schemeClr val="tx1"/>
        </a:solidFill>
        <a:latin typeface="Arial" charset="0"/>
        <a:ea typeface="+mn-ea"/>
        <a:cs typeface="Arial" charset="0"/>
      </a:defRPr>
    </a:lvl1pPr>
    <a:lvl2pPr marL="457200" algn="l" rtl="0" fontAlgn="base">
      <a:spcBef>
        <a:spcPct val="0"/>
      </a:spcBef>
      <a:spcAft>
        <a:spcPct val="0"/>
      </a:spcAft>
      <a:defRPr sz="1100" kern="1200">
        <a:solidFill>
          <a:schemeClr val="tx1"/>
        </a:solidFill>
        <a:latin typeface="Arial" charset="0"/>
        <a:ea typeface="+mn-ea"/>
        <a:cs typeface="Arial" charset="0"/>
      </a:defRPr>
    </a:lvl2pPr>
    <a:lvl3pPr marL="914400" algn="l" rtl="0" fontAlgn="base">
      <a:spcBef>
        <a:spcPct val="0"/>
      </a:spcBef>
      <a:spcAft>
        <a:spcPct val="0"/>
      </a:spcAft>
      <a:defRPr sz="1100" kern="1200">
        <a:solidFill>
          <a:schemeClr val="tx1"/>
        </a:solidFill>
        <a:latin typeface="Arial" charset="0"/>
        <a:ea typeface="+mn-ea"/>
        <a:cs typeface="Arial" charset="0"/>
      </a:defRPr>
    </a:lvl3pPr>
    <a:lvl4pPr marL="1371600" algn="l" rtl="0" fontAlgn="base">
      <a:spcBef>
        <a:spcPct val="0"/>
      </a:spcBef>
      <a:spcAft>
        <a:spcPct val="0"/>
      </a:spcAft>
      <a:defRPr sz="1100" kern="1200">
        <a:solidFill>
          <a:schemeClr val="tx1"/>
        </a:solidFill>
        <a:latin typeface="Arial" charset="0"/>
        <a:ea typeface="+mn-ea"/>
        <a:cs typeface="Arial" charset="0"/>
      </a:defRPr>
    </a:lvl4pPr>
    <a:lvl5pPr marL="1828800" algn="l" rtl="0" fontAlgn="base">
      <a:spcBef>
        <a:spcPct val="0"/>
      </a:spcBef>
      <a:spcAft>
        <a:spcPct val="0"/>
      </a:spcAft>
      <a:defRPr sz="1100" kern="1200">
        <a:solidFill>
          <a:schemeClr val="tx1"/>
        </a:solidFill>
        <a:latin typeface="Arial" charset="0"/>
        <a:ea typeface="+mn-ea"/>
        <a:cs typeface="Arial" charset="0"/>
      </a:defRPr>
    </a:lvl5pPr>
    <a:lvl6pPr marL="2286000" algn="l" defTabSz="914400" rtl="0" eaLnBrk="1" latinLnBrk="0" hangingPunct="1">
      <a:defRPr sz="1100" kern="1200">
        <a:solidFill>
          <a:schemeClr val="tx1"/>
        </a:solidFill>
        <a:latin typeface="Arial" charset="0"/>
        <a:ea typeface="+mn-ea"/>
        <a:cs typeface="Arial" charset="0"/>
      </a:defRPr>
    </a:lvl6pPr>
    <a:lvl7pPr marL="2743200" algn="l" defTabSz="914400" rtl="0" eaLnBrk="1" latinLnBrk="0" hangingPunct="1">
      <a:defRPr sz="1100" kern="1200">
        <a:solidFill>
          <a:schemeClr val="tx1"/>
        </a:solidFill>
        <a:latin typeface="Arial" charset="0"/>
        <a:ea typeface="+mn-ea"/>
        <a:cs typeface="Arial" charset="0"/>
      </a:defRPr>
    </a:lvl7pPr>
    <a:lvl8pPr marL="3200400" algn="l" defTabSz="914400" rtl="0" eaLnBrk="1" latinLnBrk="0" hangingPunct="1">
      <a:defRPr sz="1100" kern="1200">
        <a:solidFill>
          <a:schemeClr val="tx1"/>
        </a:solidFill>
        <a:latin typeface="Arial" charset="0"/>
        <a:ea typeface="+mn-ea"/>
        <a:cs typeface="Arial" charset="0"/>
      </a:defRPr>
    </a:lvl8pPr>
    <a:lvl9pPr marL="3657600" algn="l" defTabSz="914400" rtl="0" eaLnBrk="1" latinLnBrk="0" hangingPunct="1">
      <a:defRPr sz="1100" kern="1200">
        <a:solidFill>
          <a:schemeClr val="tx1"/>
        </a:solidFill>
        <a:latin typeface="Arial" charset="0"/>
        <a:ea typeface="+mn-ea"/>
        <a:cs typeface="Arial" charset="0"/>
      </a:defRPr>
    </a:lvl9pPr>
  </p:defaultTextStyle>
  <p:modifyVerifier cryptProviderType="rsaFull" cryptAlgorithmClass="hash" cryptAlgorithmType="typeAny" cryptAlgorithmSid="4" spinCount="50000" saltData="rZbRCIIHyfpJ/smidgUcEQ" hashData="WXUgnY8HkvD9afEmnpJnhAS7Wi4" cryptProvider="" algIdExt="0" algIdExtSource="" cryptProviderTypeExt="0" cryptProviderTypeExtSourc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CC0000"/>
    <a:srgbClr val="DA2E00"/>
    <a:srgbClr val="800000"/>
    <a:srgbClr val="A50021"/>
    <a:srgbClr val="66CCFF"/>
    <a:srgbClr val="FFFF99"/>
    <a:srgbClr val="FFFF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1453" autoAdjust="0"/>
    <p:restoredTop sz="94803" autoAdjust="0"/>
  </p:normalViewPr>
  <p:slideViewPr>
    <p:cSldViewPr>
      <p:cViewPr>
        <p:scale>
          <a:sx n="70" d="100"/>
          <a:sy n="70" d="100"/>
        </p:scale>
        <p:origin x="-1458" y="16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4154"/>
    </p:cViewPr>
  </p:sorterViewPr>
  <p:gridSpacing cx="73736200" cy="73736200"/>
</p:viewPr>
</file>

<file path=ppt/_rels/presentation.xml.rels><?xml version="1.0" encoding="UTF-8" standalone="yes"?>
<Relationships xmlns="http://schemas.openxmlformats.org/package/2006/relationships"><Relationship Id="rId1522" Type="http://schemas.openxmlformats.org/officeDocument/2006/relationships/slide" Target="slides/slide1521.xml"/><Relationship Id="rId1827" Type="http://schemas.openxmlformats.org/officeDocument/2006/relationships/slide" Target="slides/slide1826.xml"/><Relationship Id="rId21" Type="http://schemas.openxmlformats.org/officeDocument/2006/relationships/slide" Target="slides/slide20.xml"/><Relationship Id="rId170" Type="http://schemas.openxmlformats.org/officeDocument/2006/relationships/slide" Target="slides/slide169.xml"/><Relationship Id="rId268" Type="http://schemas.openxmlformats.org/officeDocument/2006/relationships/slide" Target="slides/slide267.xml"/><Relationship Id="rId475" Type="http://schemas.openxmlformats.org/officeDocument/2006/relationships/slide" Target="slides/slide474.xml"/><Relationship Id="rId682" Type="http://schemas.openxmlformats.org/officeDocument/2006/relationships/slide" Target="slides/slide681.xml"/><Relationship Id="rId128" Type="http://schemas.openxmlformats.org/officeDocument/2006/relationships/slide" Target="slides/slide127.xml"/><Relationship Id="rId335" Type="http://schemas.openxmlformats.org/officeDocument/2006/relationships/slide" Target="slides/slide334.xml"/><Relationship Id="rId542" Type="http://schemas.openxmlformats.org/officeDocument/2006/relationships/slide" Target="slides/slide541.xml"/><Relationship Id="rId987" Type="http://schemas.openxmlformats.org/officeDocument/2006/relationships/slide" Target="slides/slide986.xml"/><Relationship Id="rId1172" Type="http://schemas.openxmlformats.org/officeDocument/2006/relationships/slide" Target="slides/slide1171.xml"/><Relationship Id="rId2016" Type="http://schemas.openxmlformats.org/officeDocument/2006/relationships/slide" Target="slides/slide2015.xml"/><Relationship Id="rId402" Type="http://schemas.openxmlformats.org/officeDocument/2006/relationships/slide" Target="slides/slide401.xml"/><Relationship Id="rId847" Type="http://schemas.openxmlformats.org/officeDocument/2006/relationships/slide" Target="slides/slide846.xml"/><Relationship Id="rId1032" Type="http://schemas.openxmlformats.org/officeDocument/2006/relationships/slide" Target="slides/slide1031.xml"/><Relationship Id="rId1477" Type="http://schemas.openxmlformats.org/officeDocument/2006/relationships/slide" Target="slides/slide1476.xml"/><Relationship Id="rId1684" Type="http://schemas.openxmlformats.org/officeDocument/2006/relationships/slide" Target="slides/slide1683.xml"/><Relationship Id="rId1891" Type="http://schemas.openxmlformats.org/officeDocument/2006/relationships/slide" Target="slides/slide1890.xml"/><Relationship Id="rId707" Type="http://schemas.openxmlformats.org/officeDocument/2006/relationships/slide" Target="slides/slide706.xml"/><Relationship Id="rId914" Type="http://schemas.openxmlformats.org/officeDocument/2006/relationships/slide" Target="slides/slide913.xml"/><Relationship Id="rId1337" Type="http://schemas.openxmlformats.org/officeDocument/2006/relationships/slide" Target="slides/slide1336.xml"/><Relationship Id="rId1544" Type="http://schemas.openxmlformats.org/officeDocument/2006/relationships/slide" Target="slides/slide1543.xml"/><Relationship Id="rId1751" Type="http://schemas.openxmlformats.org/officeDocument/2006/relationships/slide" Target="slides/slide1750.xml"/><Relationship Id="rId1989" Type="http://schemas.openxmlformats.org/officeDocument/2006/relationships/slide" Target="slides/slide1988.xml"/><Relationship Id="rId43" Type="http://schemas.openxmlformats.org/officeDocument/2006/relationships/slide" Target="slides/slide42.xml"/><Relationship Id="rId1404" Type="http://schemas.openxmlformats.org/officeDocument/2006/relationships/slide" Target="slides/slide1403.xml"/><Relationship Id="rId1611" Type="http://schemas.openxmlformats.org/officeDocument/2006/relationships/slide" Target="slides/slide1610.xml"/><Relationship Id="rId1849" Type="http://schemas.openxmlformats.org/officeDocument/2006/relationships/slide" Target="slides/slide1848.xml"/><Relationship Id="rId192" Type="http://schemas.openxmlformats.org/officeDocument/2006/relationships/slide" Target="slides/slide191.xml"/><Relationship Id="rId1709" Type="http://schemas.openxmlformats.org/officeDocument/2006/relationships/slide" Target="slides/slide1708.xml"/><Relationship Id="rId1916" Type="http://schemas.openxmlformats.org/officeDocument/2006/relationships/slide" Target="slides/slide1915.xml"/><Relationship Id="rId497" Type="http://schemas.openxmlformats.org/officeDocument/2006/relationships/slide" Target="slides/slide496.xml"/><Relationship Id="rId2080" Type="http://schemas.openxmlformats.org/officeDocument/2006/relationships/viewProps" Target="viewProps.xml"/><Relationship Id="rId357" Type="http://schemas.openxmlformats.org/officeDocument/2006/relationships/slide" Target="slides/slide356.xml"/><Relationship Id="rId1194" Type="http://schemas.openxmlformats.org/officeDocument/2006/relationships/slide" Target="slides/slide1193.xml"/><Relationship Id="rId2038" Type="http://schemas.openxmlformats.org/officeDocument/2006/relationships/slide" Target="slides/slide2037.xml"/><Relationship Id="rId217" Type="http://schemas.openxmlformats.org/officeDocument/2006/relationships/slide" Target="slides/slide216.xml"/><Relationship Id="rId564" Type="http://schemas.openxmlformats.org/officeDocument/2006/relationships/slide" Target="slides/slide563.xml"/><Relationship Id="rId771" Type="http://schemas.openxmlformats.org/officeDocument/2006/relationships/slide" Target="slides/slide770.xml"/><Relationship Id="rId869" Type="http://schemas.openxmlformats.org/officeDocument/2006/relationships/slide" Target="slides/slide868.xml"/><Relationship Id="rId1499" Type="http://schemas.openxmlformats.org/officeDocument/2006/relationships/slide" Target="slides/slide1498.xml"/><Relationship Id="rId424" Type="http://schemas.openxmlformats.org/officeDocument/2006/relationships/slide" Target="slides/slide423.xml"/><Relationship Id="rId631" Type="http://schemas.openxmlformats.org/officeDocument/2006/relationships/slide" Target="slides/slide630.xml"/><Relationship Id="rId729" Type="http://schemas.openxmlformats.org/officeDocument/2006/relationships/slide" Target="slides/slide728.xml"/><Relationship Id="rId1054" Type="http://schemas.openxmlformats.org/officeDocument/2006/relationships/slide" Target="slides/slide1053.xml"/><Relationship Id="rId1261" Type="http://schemas.openxmlformats.org/officeDocument/2006/relationships/slide" Target="slides/slide1260.xml"/><Relationship Id="rId1359" Type="http://schemas.openxmlformats.org/officeDocument/2006/relationships/slide" Target="slides/slide1358.xml"/><Relationship Id="rId936" Type="http://schemas.openxmlformats.org/officeDocument/2006/relationships/slide" Target="slides/slide935.xml"/><Relationship Id="rId1121" Type="http://schemas.openxmlformats.org/officeDocument/2006/relationships/slide" Target="slides/slide1120.xml"/><Relationship Id="rId1219" Type="http://schemas.openxmlformats.org/officeDocument/2006/relationships/slide" Target="slides/slide1218.xml"/><Relationship Id="rId1566" Type="http://schemas.openxmlformats.org/officeDocument/2006/relationships/slide" Target="slides/slide1565.xml"/><Relationship Id="rId1773" Type="http://schemas.openxmlformats.org/officeDocument/2006/relationships/slide" Target="slides/slide1772.xml"/><Relationship Id="rId1980" Type="http://schemas.openxmlformats.org/officeDocument/2006/relationships/slide" Target="slides/slide1979.xml"/><Relationship Id="rId65" Type="http://schemas.openxmlformats.org/officeDocument/2006/relationships/slide" Target="slides/slide64.xml"/><Relationship Id="rId1426" Type="http://schemas.openxmlformats.org/officeDocument/2006/relationships/slide" Target="slides/slide1425.xml"/><Relationship Id="rId1633" Type="http://schemas.openxmlformats.org/officeDocument/2006/relationships/slide" Target="slides/slide1632.xml"/><Relationship Id="rId1840" Type="http://schemas.openxmlformats.org/officeDocument/2006/relationships/slide" Target="slides/slide1839.xml"/><Relationship Id="rId1700" Type="http://schemas.openxmlformats.org/officeDocument/2006/relationships/slide" Target="slides/slide1699.xml"/><Relationship Id="rId1938" Type="http://schemas.openxmlformats.org/officeDocument/2006/relationships/slide" Target="slides/slide1937.xml"/><Relationship Id="rId281" Type="http://schemas.openxmlformats.org/officeDocument/2006/relationships/slide" Target="slides/slide280.xml"/><Relationship Id="rId141" Type="http://schemas.openxmlformats.org/officeDocument/2006/relationships/slide" Target="slides/slide140.xml"/><Relationship Id="rId379" Type="http://schemas.openxmlformats.org/officeDocument/2006/relationships/slide" Target="slides/slide378.xml"/><Relationship Id="rId586" Type="http://schemas.openxmlformats.org/officeDocument/2006/relationships/slide" Target="slides/slide585.xml"/><Relationship Id="rId793" Type="http://schemas.openxmlformats.org/officeDocument/2006/relationships/slide" Target="slides/slide792.xml"/><Relationship Id="rId7" Type="http://schemas.openxmlformats.org/officeDocument/2006/relationships/slide" Target="slides/slide6.xml"/><Relationship Id="rId239" Type="http://schemas.openxmlformats.org/officeDocument/2006/relationships/slide" Target="slides/slide238.xml"/><Relationship Id="rId446" Type="http://schemas.openxmlformats.org/officeDocument/2006/relationships/slide" Target="slides/slide445.xml"/><Relationship Id="rId653" Type="http://schemas.openxmlformats.org/officeDocument/2006/relationships/slide" Target="slides/slide652.xml"/><Relationship Id="rId1076" Type="http://schemas.openxmlformats.org/officeDocument/2006/relationships/slide" Target="slides/slide1075.xml"/><Relationship Id="rId1283" Type="http://schemas.openxmlformats.org/officeDocument/2006/relationships/slide" Target="slides/slide1282.xml"/><Relationship Id="rId1490" Type="http://schemas.openxmlformats.org/officeDocument/2006/relationships/slide" Target="slides/slide1489.xml"/><Relationship Id="rId306" Type="http://schemas.openxmlformats.org/officeDocument/2006/relationships/slide" Target="slides/slide305.xml"/><Relationship Id="rId860" Type="http://schemas.openxmlformats.org/officeDocument/2006/relationships/slide" Target="slides/slide859.xml"/><Relationship Id="rId958" Type="http://schemas.openxmlformats.org/officeDocument/2006/relationships/slide" Target="slides/slide957.xml"/><Relationship Id="rId1143" Type="http://schemas.openxmlformats.org/officeDocument/2006/relationships/slide" Target="slides/slide1142.xml"/><Relationship Id="rId1588" Type="http://schemas.openxmlformats.org/officeDocument/2006/relationships/slide" Target="slides/slide1587.xml"/><Relationship Id="rId1795" Type="http://schemas.openxmlformats.org/officeDocument/2006/relationships/slide" Target="slides/slide1794.xml"/><Relationship Id="rId87" Type="http://schemas.openxmlformats.org/officeDocument/2006/relationships/slide" Target="slides/slide86.xml"/><Relationship Id="rId513" Type="http://schemas.openxmlformats.org/officeDocument/2006/relationships/slide" Target="slides/slide512.xml"/><Relationship Id="rId720" Type="http://schemas.openxmlformats.org/officeDocument/2006/relationships/slide" Target="slides/slide719.xml"/><Relationship Id="rId818" Type="http://schemas.openxmlformats.org/officeDocument/2006/relationships/slide" Target="slides/slide817.xml"/><Relationship Id="rId1350" Type="http://schemas.openxmlformats.org/officeDocument/2006/relationships/slide" Target="slides/slide1349.xml"/><Relationship Id="rId1448" Type="http://schemas.openxmlformats.org/officeDocument/2006/relationships/slide" Target="slides/slide1447.xml"/><Relationship Id="rId1655" Type="http://schemas.openxmlformats.org/officeDocument/2006/relationships/slide" Target="slides/slide1654.xml"/><Relationship Id="rId1003" Type="http://schemas.openxmlformats.org/officeDocument/2006/relationships/slide" Target="slides/slide1002.xml"/><Relationship Id="rId1210" Type="http://schemas.openxmlformats.org/officeDocument/2006/relationships/slide" Target="slides/slide1209.xml"/><Relationship Id="rId1308" Type="http://schemas.openxmlformats.org/officeDocument/2006/relationships/slide" Target="slides/slide1307.xml"/><Relationship Id="rId1862" Type="http://schemas.openxmlformats.org/officeDocument/2006/relationships/slide" Target="slides/slide1861.xml"/><Relationship Id="rId1515" Type="http://schemas.openxmlformats.org/officeDocument/2006/relationships/slide" Target="slides/slide1514.xml"/><Relationship Id="rId1722" Type="http://schemas.openxmlformats.org/officeDocument/2006/relationships/slide" Target="slides/slide1721.xml"/><Relationship Id="rId14" Type="http://schemas.openxmlformats.org/officeDocument/2006/relationships/slide" Target="slides/slide13.xml"/><Relationship Id="rId163" Type="http://schemas.openxmlformats.org/officeDocument/2006/relationships/slide" Target="slides/slide162.xml"/><Relationship Id="rId370" Type="http://schemas.openxmlformats.org/officeDocument/2006/relationships/slide" Target="slides/slide369.xml"/><Relationship Id="rId2051" Type="http://schemas.openxmlformats.org/officeDocument/2006/relationships/slide" Target="slides/slide2050.xml"/><Relationship Id="rId230" Type="http://schemas.openxmlformats.org/officeDocument/2006/relationships/slide" Target="slides/slide229.xml"/><Relationship Id="rId468" Type="http://schemas.openxmlformats.org/officeDocument/2006/relationships/slide" Target="slides/slide467.xml"/><Relationship Id="rId675" Type="http://schemas.openxmlformats.org/officeDocument/2006/relationships/slide" Target="slides/slide674.xml"/><Relationship Id="rId882" Type="http://schemas.openxmlformats.org/officeDocument/2006/relationships/slide" Target="slides/slide881.xml"/><Relationship Id="rId1098" Type="http://schemas.openxmlformats.org/officeDocument/2006/relationships/slide" Target="slides/slide1097.xml"/><Relationship Id="rId328" Type="http://schemas.openxmlformats.org/officeDocument/2006/relationships/slide" Target="slides/slide327.xml"/><Relationship Id="rId535" Type="http://schemas.openxmlformats.org/officeDocument/2006/relationships/slide" Target="slides/slide534.xml"/><Relationship Id="rId742" Type="http://schemas.openxmlformats.org/officeDocument/2006/relationships/slide" Target="slides/slide741.xml"/><Relationship Id="rId1165" Type="http://schemas.openxmlformats.org/officeDocument/2006/relationships/slide" Target="slides/slide1164.xml"/><Relationship Id="rId1372" Type="http://schemas.openxmlformats.org/officeDocument/2006/relationships/slide" Target="slides/slide1371.xml"/><Relationship Id="rId2009" Type="http://schemas.openxmlformats.org/officeDocument/2006/relationships/slide" Target="slides/slide2008.xml"/><Relationship Id="rId602" Type="http://schemas.openxmlformats.org/officeDocument/2006/relationships/slide" Target="slides/slide601.xml"/><Relationship Id="rId1025" Type="http://schemas.openxmlformats.org/officeDocument/2006/relationships/slide" Target="slides/slide1024.xml"/><Relationship Id="rId1232" Type="http://schemas.openxmlformats.org/officeDocument/2006/relationships/slide" Target="slides/slide1231.xml"/><Relationship Id="rId1677" Type="http://schemas.openxmlformats.org/officeDocument/2006/relationships/slide" Target="slides/slide1676.xml"/><Relationship Id="rId1884" Type="http://schemas.openxmlformats.org/officeDocument/2006/relationships/slide" Target="slides/slide1883.xml"/><Relationship Id="rId907" Type="http://schemas.openxmlformats.org/officeDocument/2006/relationships/slide" Target="slides/slide906.xml"/><Relationship Id="rId1537" Type="http://schemas.openxmlformats.org/officeDocument/2006/relationships/slide" Target="slides/slide1536.xml"/><Relationship Id="rId1744" Type="http://schemas.openxmlformats.org/officeDocument/2006/relationships/slide" Target="slides/slide1743.xml"/><Relationship Id="rId1951" Type="http://schemas.openxmlformats.org/officeDocument/2006/relationships/slide" Target="slides/slide1950.xml"/><Relationship Id="rId36" Type="http://schemas.openxmlformats.org/officeDocument/2006/relationships/slide" Target="slides/slide35.xml"/><Relationship Id="rId1604" Type="http://schemas.openxmlformats.org/officeDocument/2006/relationships/slide" Target="slides/slide1603.xml"/><Relationship Id="rId185" Type="http://schemas.openxmlformats.org/officeDocument/2006/relationships/slide" Target="slides/slide184.xml"/><Relationship Id="rId1811" Type="http://schemas.openxmlformats.org/officeDocument/2006/relationships/slide" Target="slides/slide1810.xml"/><Relationship Id="rId1909" Type="http://schemas.openxmlformats.org/officeDocument/2006/relationships/slide" Target="slides/slide1908.xml"/><Relationship Id="rId392" Type="http://schemas.openxmlformats.org/officeDocument/2006/relationships/slide" Target="slides/slide391.xml"/><Relationship Id="rId697" Type="http://schemas.openxmlformats.org/officeDocument/2006/relationships/slide" Target="slides/slide696.xml"/><Relationship Id="rId2073" Type="http://schemas.openxmlformats.org/officeDocument/2006/relationships/slide" Target="slides/slide2072.xml"/><Relationship Id="rId252" Type="http://schemas.openxmlformats.org/officeDocument/2006/relationships/slide" Target="slides/slide251.xml"/><Relationship Id="rId1187" Type="http://schemas.openxmlformats.org/officeDocument/2006/relationships/slide" Target="slides/slide1186.xml"/><Relationship Id="rId112" Type="http://schemas.openxmlformats.org/officeDocument/2006/relationships/slide" Target="slides/slide111.xml"/><Relationship Id="rId557" Type="http://schemas.openxmlformats.org/officeDocument/2006/relationships/slide" Target="slides/slide556.xml"/><Relationship Id="rId764" Type="http://schemas.openxmlformats.org/officeDocument/2006/relationships/slide" Target="slides/slide763.xml"/><Relationship Id="rId971" Type="http://schemas.openxmlformats.org/officeDocument/2006/relationships/slide" Target="slides/slide970.xml"/><Relationship Id="rId1394" Type="http://schemas.openxmlformats.org/officeDocument/2006/relationships/slide" Target="slides/slide1393.xml"/><Relationship Id="rId1699" Type="http://schemas.openxmlformats.org/officeDocument/2006/relationships/slide" Target="slides/slide1698.xml"/><Relationship Id="rId2000" Type="http://schemas.openxmlformats.org/officeDocument/2006/relationships/slide" Target="slides/slide1999.xml"/><Relationship Id="rId417" Type="http://schemas.openxmlformats.org/officeDocument/2006/relationships/slide" Target="slides/slide416.xml"/><Relationship Id="rId624" Type="http://schemas.openxmlformats.org/officeDocument/2006/relationships/slide" Target="slides/slide623.xml"/><Relationship Id="rId831" Type="http://schemas.openxmlformats.org/officeDocument/2006/relationships/slide" Target="slides/slide830.xml"/><Relationship Id="rId1047" Type="http://schemas.openxmlformats.org/officeDocument/2006/relationships/slide" Target="slides/slide1046.xml"/><Relationship Id="rId1254" Type="http://schemas.openxmlformats.org/officeDocument/2006/relationships/slide" Target="slides/slide1253.xml"/><Relationship Id="rId1461" Type="http://schemas.openxmlformats.org/officeDocument/2006/relationships/slide" Target="slides/slide1460.xml"/><Relationship Id="rId929" Type="http://schemas.openxmlformats.org/officeDocument/2006/relationships/slide" Target="slides/slide928.xml"/><Relationship Id="rId1114" Type="http://schemas.openxmlformats.org/officeDocument/2006/relationships/slide" Target="slides/slide1113.xml"/><Relationship Id="rId1321" Type="http://schemas.openxmlformats.org/officeDocument/2006/relationships/slide" Target="slides/slide1320.xml"/><Relationship Id="rId1559" Type="http://schemas.openxmlformats.org/officeDocument/2006/relationships/slide" Target="slides/slide1558.xml"/><Relationship Id="rId1766" Type="http://schemas.openxmlformats.org/officeDocument/2006/relationships/slide" Target="slides/slide1765.xml"/><Relationship Id="rId1973" Type="http://schemas.openxmlformats.org/officeDocument/2006/relationships/slide" Target="slides/slide1972.xml"/><Relationship Id="rId58" Type="http://schemas.openxmlformats.org/officeDocument/2006/relationships/slide" Target="slides/slide57.xml"/><Relationship Id="rId1419" Type="http://schemas.openxmlformats.org/officeDocument/2006/relationships/slide" Target="slides/slide1418.xml"/><Relationship Id="rId1626" Type="http://schemas.openxmlformats.org/officeDocument/2006/relationships/slide" Target="slides/slide1625.xml"/><Relationship Id="rId1833" Type="http://schemas.openxmlformats.org/officeDocument/2006/relationships/slide" Target="slides/slide1832.xml"/><Relationship Id="rId1900" Type="http://schemas.openxmlformats.org/officeDocument/2006/relationships/slide" Target="slides/slide1899.xml"/><Relationship Id="rId274" Type="http://schemas.openxmlformats.org/officeDocument/2006/relationships/slide" Target="slides/slide273.xml"/><Relationship Id="rId481" Type="http://schemas.openxmlformats.org/officeDocument/2006/relationships/slide" Target="slides/slide480.xml"/><Relationship Id="rId134" Type="http://schemas.openxmlformats.org/officeDocument/2006/relationships/slide" Target="slides/slide133.xml"/><Relationship Id="rId579" Type="http://schemas.openxmlformats.org/officeDocument/2006/relationships/slide" Target="slides/slide578.xml"/><Relationship Id="rId786" Type="http://schemas.openxmlformats.org/officeDocument/2006/relationships/slide" Target="slides/slide785.xml"/><Relationship Id="rId993" Type="http://schemas.openxmlformats.org/officeDocument/2006/relationships/slide" Target="slides/slide992.xml"/><Relationship Id="rId341" Type="http://schemas.openxmlformats.org/officeDocument/2006/relationships/slide" Target="slides/slide340.xml"/><Relationship Id="rId439" Type="http://schemas.openxmlformats.org/officeDocument/2006/relationships/slide" Target="slides/slide438.xml"/><Relationship Id="rId646" Type="http://schemas.openxmlformats.org/officeDocument/2006/relationships/slide" Target="slides/slide645.xml"/><Relationship Id="rId1069" Type="http://schemas.openxmlformats.org/officeDocument/2006/relationships/slide" Target="slides/slide1068.xml"/><Relationship Id="rId1276" Type="http://schemas.openxmlformats.org/officeDocument/2006/relationships/slide" Target="slides/slide1275.xml"/><Relationship Id="rId1483" Type="http://schemas.openxmlformats.org/officeDocument/2006/relationships/slide" Target="slides/slide1482.xml"/><Relationship Id="rId2022" Type="http://schemas.openxmlformats.org/officeDocument/2006/relationships/slide" Target="slides/slide2021.xml"/><Relationship Id="rId201" Type="http://schemas.openxmlformats.org/officeDocument/2006/relationships/slide" Target="slides/slide200.xml"/><Relationship Id="rId506" Type="http://schemas.openxmlformats.org/officeDocument/2006/relationships/slide" Target="slides/slide505.xml"/><Relationship Id="rId853" Type="http://schemas.openxmlformats.org/officeDocument/2006/relationships/slide" Target="slides/slide852.xml"/><Relationship Id="rId1136" Type="http://schemas.openxmlformats.org/officeDocument/2006/relationships/slide" Target="slides/slide1135.xml"/><Relationship Id="rId1690" Type="http://schemas.openxmlformats.org/officeDocument/2006/relationships/slide" Target="slides/slide1689.xml"/><Relationship Id="rId1788" Type="http://schemas.openxmlformats.org/officeDocument/2006/relationships/slide" Target="slides/slide1787.xml"/><Relationship Id="rId1995" Type="http://schemas.openxmlformats.org/officeDocument/2006/relationships/slide" Target="slides/slide1994.xml"/><Relationship Id="rId713" Type="http://schemas.openxmlformats.org/officeDocument/2006/relationships/slide" Target="slides/slide712.xml"/><Relationship Id="rId920" Type="http://schemas.openxmlformats.org/officeDocument/2006/relationships/slide" Target="slides/slide919.xml"/><Relationship Id="rId1343" Type="http://schemas.openxmlformats.org/officeDocument/2006/relationships/slide" Target="slides/slide1342.xml"/><Relationship Id="rId1550" Type="http://schemas.openxmlformats.org/officeDocument/2006/relationships/slide" Target="slides/slide1549.xml"/><Relationship Id="rId1648" Type="http://schemas.openxmlformats.org/officeDocument/2006/relationships/slide" Target="slides/slide1647.xml"/><Relationship Id="rId1203" Type="http://schemas.openxmlformats.org/officeDocument/2006/relationships/slide" Target="slides/slide1202.xml"/><Relationship Id="rId1410" Type="http://schemas.openxmlformats.org/officeDocument/2006/relationships/slide" Target="slides/slide1409.xml"/><Relationship Id="rId1508" Type="http://schemas.openxmlformats.org/officeDocument/2006/relationships/slide" Target="slides/slide1507.xml"/><Relationship Id="rId1855" Type="http://schemas.openxmlformats.org/officeDocument/2006/relationships/slide" Target="slides/slide1854.xml"/><Relationship Id="rId1715" Type="http://schemas.openxmlformats.org/officeDocument/2006/relationships/slide" Target="slides/slide1714.xml"/><Relationship Id="rId1922" Type="http://schemas.openxmlformats.org/officeDocument/2006/relationships/slide" Target="slides/slide1921.xml"/><Relationship Id="rId296" Type="http://schemas.openxmlformats.org/officeDocument/2006/relationships/slide" Target="slides/slide295.xml"/><Relationship Id="rId156" Type="http://schemas.openxmlformats.org/officeDocument/2006/relationships/slide" Target="slides/slide155.xml"/><Relationship Id="rId363" Type="http://schemas.openxmlformats.org/officeDocument/2006/relationships/slide" Target="slides/slide362.xml"/><Relationship Id="rId570" Type="http://schemas.openxmlformats.org/officeDocument/2006/relationships/slide" Target="slides/slide569.xml"/><Relationship Id="rId2044" Type="http://schemas.openxmlformats.org/officeDocument/2006/relationships/slide" Target="slides/slide2043.xml"/><Relationship Id="rId223" Type="http://schemas.openxmlformats.org/officeDocument/2006/relationships/slide" Target="slides/slide222.xml"/><Relationship Id="rId430" Type="http://schemas.openxmlformats.org/officeDocument/2006/relationships/slide" Target="slides/slide429.xml"/><Relationship Id="rId668" Type="http://schemas.openxmlformats.org/officeDocument/2006/relationships/slide" Target="slides/slide667.xml"/><Relationship Id="rId875" Type="http://schemas.openxmlformats.org/officeDocument/2006/relationships/slide" Target="slides/slide874.xml"/><Relationship Id="rId1060" Type="http://schemas.openxmlformats.org/officeDocument/2006/relationships/slide" Target="slides/slide1059.xml"/><Relationship Id="rId1298" Type="http://schemas.openxmlformats.org/officeDocument/2006/relationships/slide" Target="slides/slide1297.xml"/><Relationship Id="rId528" Type="http://schemas.openxmlformats.org/officeDocument/2006/relationships/slide" Target="slides/slide527.xml"/><Relationship Id="rId735" Type="http://schemas.openxmlformats.org/officeDocument/2006/relationships/slide" Target="slides/slide734.xml"/><Relationship Id="rId942" Type="http://schemas.openxmlformats.org/officeDocument/2006/relationships/slide" Target="slides/slide941.xml"/><Relationship Id="rId1158" Type="http://schemas.openxmlformats.org/officeDocument/2006/relationships/slide" Target="slides/slide1157.xml"/><Relationship Id="rId1365" Type="http://schemas.openxmlformats.org/officeDocument/2006/relationships/slide" Target="slides/slide1364.xml"/><Relationship Id="rId1572" Type="http://schemas.openxmlformats.org/officeDocument/2006/relationships/slide" Target="slides/slide1571.xml"/><Relationship Id="rId1018" Type="http://schemas.openxmlformats.org/officeDocument/2006/relationships/slide" Target="slides/slide1017.xml"/><Relationship Id="rId1225" Type="http://schemas.openxmlformats.org/officeDocument/2006/relationships/slide" Target="slides/slide1224.xml"/><Relationship Id="rId1432" Type="http://schemas.openxmlformats.org/officeDocument/2006/relationships/slide" Target="slides/slide1431.xml"/><Relationship Id="rId1877" Type="http://schemas.openxmlformats.org/officeDocument/2006/relationships/slide" Target="slides/slide1876.xml"/><Relationship Id="rId71" Type="http://schemas.openxmlformats.org/officeDocument/2006/relationships/slide" Target="slides/slide70.xml"/><Relationship Id="rId802" Type="http://schemas.openxmlformats.org/officeDocument/2006/relationships/slide" Target="slides/slide801.xml"/><Relationship Id="rId1737" Type="http://schemas.openxmlformats.org/officeDocument/2006/relationships/slide" Target="slides/slide1736.xml"/><Relationship Id="rId1944" Type="http://schemas.openxmlformats.org/officeDocument/2006/relationships/slide" Target="slides/slide1943.xml"/><Relationship Id="rId29" Type="http://schemas.openxmlformats.org/officeDocument/2006/relationships/slide" Target="slides/slide28.xml"/><Relationship Id="rId178" Type="http://schemas.openxmlformats.org/officeDocument/2006/relationships/slide" Target="slides/slide177.xml"/><Relationship Id="rId1804" Type="http://schemas.openxmlformats.org/officeDocument/2006/relationships/slide" Target="slides/slide1803.xml"/><Relationship Id="rId385" Type="http://schemas.openxmlformats.org/officeDocument/2006/relationships/slide" Target="slides/slide384.xml"/><Relationship Id="rId592" Type="http://schemas.openxmlformats.org/officeDocument/2006/relationships/slide" Target="slides/slide591.xml"/><Relationship Id="rId2066" Type="http://schemas.openxmlformats.org/officeDocument/2006/relationships/slide" Target="slides/slide2065.xml"/><Relationship Id="rId245" Type="http://schemas.openxmlformats.org/officeDocument/2006/relationships/slide" Target="slides/slide244.xml"/><Relationship Id="rId452" Type="http://schemas.openxmlformats.org/officeDocument/2006/relationships/slide" Target="slides/slide451.xml"/><Relationship Id="rId897" Type="http://schemas.openxmlformats.org/officeDocument/2006/relationships/slide" Target="slides/slide896.xml"/><Relationship Id="rId1082" Type="http://schemas.openxmlformats.org/officeDocument/2006/relationships/slide" Target="slides/slide1081.xml"/><Relationship Id="rId105" Type="http://schemas.openxmlformats.org/officeDocument/2006/relationships/slide" Target="slides/slide104.xml"/><Relationship Id="rId312" Type="http://schemas.openxmlformats.org/officeDocument/2006/relationships/slide" Target="slides/slide311.xml"/><Relationship Id="rId757" Type="http://schemas.openxmlformats.org/officeDocument/2006/relationships/slide" Target="slides/slide756.xml"/><Relationship Id="rId964" Type="http://schemas.openxmlformats.org/officeDocument/2006/relationships/slide" Target="slides/slide963.xml"/><Relationship Id="rId1387" Type="http://schemas.openxmlformats.org/officeDocument/2006/relationships/slide" Target="slides/slide1386.xml"/><Relationship Id="rId1594" Type="http://schemas.openxmlformats.org/officeDocument/2006/relationships/slide" Target="slides/slide1593.xml"/><Relationship Id="rId93" Type="http://schemas.openxmlformats.org/officeDocument/2006/relationships/slide" Target="slides/slide92.xml"/><Relationship Id="rId617" Type="http://schemas.openxmlformats.org/officeDocument/2006/relationships/slide" Target="slides/slide616.xml"/><Relationship Id="rId824" Type="http://schemas.openxmlformats.org/officeDocument/2006/relationships/slide" Target="slides/slide823.xml"/><Relationship Id="rId1247" Type="http://schemas.openxmlformats.org/officeDocument/2006/relationships/slide" Target="slides/slide1246.xml"/><Relationship Id="rId1454" Type="http://schemas.openxmlformats.org/officeDocument/2006/relationships/slide" Target="slides/slide1453.xml"/><Relationship Id="rId1661" Type="http://schemas.openxmlformats.org/officeDocument/2006/relationships/slide" Target="slides/slide1660.xml"/><Relationship Id="rId1899" Type="http://schemas.openxmlformats.org/officeDocument/2006/relationships/slide" Target="slides/slide1898.xml"/><Relationship Id="rId1107" Type="http://schemas.openxmlformats.org/officeDocument/2006/relationships/slide" Target="slides/slide1106.xml"/><Relationship Id="rId1314" Type="http://schemas.openxmlformats.org/officeDocument/2006/relationships/slide" Target="slides/slide1313.xml"/><Relationship Id="rId1521" Type="http://schemas.openxmlformats.org/officeDocument/2006/relationships/slide" Target="slides/slide1520.xml"/><Relationship Id="rId1759" Type="http://schemas.openxmlformats.org/officeDocument/2006/relationships/slide" Target="slides/slide1758.xml"/><Relationship Id="rId1966" Type="http://schemas.openxmlformats.org/officeDocument/2006/relationships/slide" Target="slides/slide1965.xml"/><Relationship Id="rId1619" Type="http://schemas.openxmlformats.org/officeDocument/2006/relationships/slide" Target="slides/slide1618.xml"/><Relationship Id="rId1826" Type="http://schemas.openxmlformats.org/officeDocument/2006/relationships/slide" Target="slides/slide1825.xml"/><Relationship Id="rId20" Type="http://schemas.openxmlformats.org/officeDocument/2006/relationships/slide" Target="slides/slide19.xml"/><Relationship Id="rId267" Type="http://schemas.openxmlformats.org/officeDocument/2006/relationships/slide" Target="slides/slide266.xml"/><Relationship Id="rId474" Type="http://schemas.openxmlformats.org/officeDocument/2006/relationships/slide" Target="slides/slide473.xml"/><Relationship Id="rId127" Type="http://schemas.openxmlformats.org/officeDocument/2006/relationships/slide" Target="slides/slide126.xml"/><Relationship Id="rId681" Type="http://schemas.openxmlformats.org/officeDocument/2006/relationships/slide" Target="slides/slide680.xml"/><Relationship Id="rId779" Type="http://schemas.openxmlformats.org/officeDocument/2006/relationships/slide" Target="slides/slide778.xml"/><Relationship Id="rId986" Type="http://schemas.openxmlformats.org/officeDocument/2006/relationships/slide" Target="slides/slide985.xml"/><Relationship Id="rId334" Type="http://schemas.openxmlformats.org/officeDocument/2006/relationships/slide" Target="slides/slide333.xml"/><Relationship Id="rId541" Type="http://schemas.openxmlformats.org/officeDocument/2006/relationships/slide" Target="slides/slide540.xml"/><Relationship Id="rId639" Type="http://schemas.openxmlformats.org/officeDocument/2006/relationships/slide" Target="slides/slide638.xml"/><Relationship Id="rId1171" Type="http://schemas.openxmlformats.org/officeDocument/2006/relationships/slide" Target="slides/slide1170.xml"/><Relationship Id="rId1269" Type="http://schemas.openxmlformats.org/officeDocument/2006/relationships/slide" Target="slides/slide1268.xml"/><Relationship Id="rId1476" Type="http://schemas.openxmlformats.org/officeDocument/2006/relationships/slide" Target="slides/slide1475.xml"/><Relationship Id="rId2015" Type="http://schemas.openxmlformats.org/officeDocument/2006/relationships/slide" Target="slides/slide2014.xml"/><Relationship Id="rId401" Type="http://schemas.openxmlformats.org/officeDocument/2006/relationships/slide" Target="slides/slide400.xml"/><Relationship Id="rId846" Type="http://schemas.openxmlformats.org/officeDocument/2006/relationships/slide" Target="slides/slide845.xml"/><Relationship Id="rId1031" Type="http://schemas.openxmlformats.org/officeDocument/2006/relationships/slide" Target="slides/slide1030.xml"/><Relationship Id="rId1129" Type="http://schemas.openxmlformats.org/officeDocument/2006/relationships/slide" Target="slides/slide1128.xml"/><Relationship Id="rId1683" Type="http://schemas.openxmlformats.org/officeDocument/2006/relationships/slide" Target="slides/slide1682.xml"/><Relationship Id="rId1890" Type="http://schemas.openxmlformats.org/officeDocument/2006/relationships/slide" Target="slides/slide1889.xml"/><Relationship Id="rId1988" Type="http://schemas.openxmlformats.org/officeDocument/2006/relationships/slide" Target="slides/slide1987.xml"/><Relationship Id="rId706" Type="http://schemas.openxmlformats.org/officeDocument/2006/relationships/slide" Target="slides/slide705.xml"/><Relationship Id="rId913" Type="http://schemas.openxmlformats.org/officeDocument/2006/relationships/slide" Target="slides/slide912.xml"/><Relationship Id="rId1336" Type="http://schemas.openxmlformats.org/officeDocument/2006/relationships/slide" Target="slides/slide1335.xml"/><Relationship Id="rId1543" Type="http://schemas.openxmlformats.org/officeDocument/2006/relationships/slide" Target="slides/slide1542.xml"/><Relationship Id="rId1750" Type="http://schemas.openxmlformats.org/officeDocument/2006/relationships/slide" Target="slides/slide1749.xml"/><Relationship Id="rId42" Type="http://schemas.openxmlformats.org/officeDocument/2006/relationships/slide" Target="slides/slide41.xml"/><Relationship Id="rId1403" Type="http://schemas.openxmlformats.org/officeDocument/2006/relationships/slide" Target="slides/slide1402.xml"/><Relationship Id="rId1610" Type="http://schemas.openxmlformats.org/officeDocument/2006/relationships/slide" Target="slides/slide1609.xml"/><Relationship Id="rId1848" Type="http://schemas.openxmlformats.org/officeDocument/2006/relationships/slide" Target="slides/slide1847.xml"/><Relationship Id="rId191" Type="http://schemas.openxmlformats.org/officeDocument/2006/relationships/slide" Target="slides/slide190.xml"/><Relationship Id="rId1708" Type="http://schemas.openxmlformats.org/officeDocument/2006/relationships/slide" Target="slides/slide1707.xml"/><Relationship Id="rId1915" Type="http://schemas.openxmlformats.org/officeDocument/2006/relationships/slide" Target="slides/slide1914.xml"/><Relationship Id="rId289" Type="http://schemas.openxmlformats.org/officeDocument/2006/relationships/slide" Target="slides/slide288.xml"/><Relationship Id="rId496" Type="http://schemas.openxmlformats.org/officeDocument/2006/relationships/slide" Target="slides/slide495.xml"/><Relationship Id="rId149" Type="http://schemas.openxmlformats.org/officeDocument/2006/relationships/slide" Target="slides/slide148.xml"/><Relationship Id="rId356" Type="http://schemas.openxmlformats.org/officeDocument/2006/relationships/slide" Target="slides/slide355.xml"/><Relationship Id="rId563" Type="http://schemas.openxmlformats.org/officeDocument/2006/relationships/slide" Target="slides/slide562.xml"/><Relationship Id="rId770" Type="http://schemas.openxmlformats.org/officeDocument/2006/relationships/slide" Target="slides/slide769.xml"/><Relationship Id="rId1193" Type="http://schemas.openxmlformats.org/officeDocument/2006/relationships/slide" Target="slides/slide1192.xml"/><Relationship Id="rId2037" Type="http://schemas.openxmlformats.org/officeDocument/2006/relationships/slide" Target="slides/slide2036.xml"/><Relationship Id="rId216" Type="http://schemas.openxmlformats.org/officeDocument/2006/relationships/slide" Target="slides/slide215.xml"/><Relationship Id="rId423" Type="http://schemas.openxmlformats.org/officeDocument/2006/relationships/slide" Target="slides/slide422.xml"/><Relationship Id="rId868" Type="http://schemas.openxmlformats.org/officeDocument/2006/relationships/slide" Target="slides/slide867.xml"/><Relationship Id="rId1053" Type="http://schemas.openxmlformats.org/officeDocument/2006/relationships/slide" Target="slides/slide1052.xml"/><Relationship Id="rId1260" Type="http://schemas.openxmlformats.org/officeDocument/2006/relationships/slide" Target="slides/slide1259.xml"/><Relationship Id="rId1498" Type="http://schemas.openxmlformats.org/officeDocument/2006/relationships/slide" Target="slides/slide1497.xml"/><Relationship Id="rId630" Type="http://schemas.openxmlformats.org/officeDocument/2006/relationships/slide" Target="slides/slide629.xml"/><Relationship Id="rId728" Type="http://schemas.openxmlformats.org/officeDocument/2006/relationships/slide" Target="slides/slide727.xml"/><Relationship Id="rId935" Type="http://schemas.openxmlformats.org/officeDocument/2006/relationships/slide" Target="slides/slide934.xml"/><Relationship Id="rId1358" Type="http://schemas.openxmlformats.org/officeDocument/2006/relationships/slide" Target="slides/slide1357.xml"/><Relationship Id="rId1565" Type="http://schemas.openxmlformats.org/officeDocument/2006/relationships/slide" Target="slides/slide1564.xml"/><Relationship Id="rId1772" Type="http://schemas.openxmlformats.org/officeDocument/2006/relationships/slide" Target="slides/slide1771.xml"/><Relationship Id="rId64" Type="http://schemas.openxmlformats.org/officeDocument/2006/relationships/slide" Target="slides/slide63.xml"/><Relationship Id="rId1120" Type="http://schemas.openxmlformats.org/officeDocument/2006/relationships/slide" Target="slides/slide1119.xml"/><Relationship Id="rId1218" Type="http://schemas.openxmlformats.org/officeDocument/2006/relationships/slide" Target="slides/slide1217.xml"/><Relationship Id="rId1425" Type="http://schemas.openxmlformats.org/officeDocument/2006/relationships/slide" Target="slides/slide1424.xml"/><Relationship Id="rId1632" Type="http://schemas.openxmlformats.org/officeDocument/2006/relationships/slide" Target="slides/slide1631.xml"/><Relationship Id="rId1937" Type="http://schemas.openxmlformats.org/officeDocument/2006/relationships/slide" Target="slides/slide1936.xml"/><Relationship Id="rId280" Type="http://schemas.openxmlformats.org/officeDocument/2006/relationships/slide" Target="slides/slide279.xml"/><Relationship Id="rId140" Type="http://schemas.openxmlformats.org/officeDocument/2006/relationships/slide" Target="slides/slide139.xml"/><Relationship Id="rId378" Type="http://schemas.openxmlformats.org/officeDocument/2006/relationships/slide" Target="slides/slide377.xml"/><Relationship Id="rId585" Type="http://schemas.openxmlformats.org/officeDocument/2006/relationships/slide" Target="slides/slide584.xml"/><Relationship Id="rId792" Type="http://schemas.openxmlformats.org/officeDocument/2006/relationships/slide" Target="slides/slide791.xml"/><Relationship Id="rId2059" Type="http://schemas.openxmlformats.org/officeDocument/2006/relationships/slide" Target="slides/slide2058.xml"/><Relationship Id="rId6" Type="http://schemas.openxmlformats.org/officeDocument/2006/relationships/slide" Target="slides/slide5.xml"/><Relationship Id="rId238" Type="http://schemas.openxmlformats.org/officeDocument/2006/relationships/slide" Target="slides/slide237.xml"/><Relationship Id="rId445" Type="http://schemas.openxmlformats.org/officeDocument/2006/relationships/slide" Target="slides/slide444.xml"/><Relationship Id="rId652" Type="http://schemas.openxmlformats.org/officeDocument/2006/relationships/slide" Target="slides/slide651.xml"/><Relationship Id="rId1075" Type="http://schemas.openxmlformats.org/officeDocument/2006/relationships/slide" Target="slides/slide1074.xml"/><Relationship Id="rId1282" Type="http://schemas.openxmlformats.org/officeDocument/2006/relationships/slide" Target="slides/slide1281.xml"/><Relationship Id="rId305" Type="http://schemas.openxmlformats.org/officeDocument/2006/relationships/slide" Target="slides/slide304.xml"/><Relationship Id="rId512" Type="http://schemas.openxmlformats.org/officeDocument/2006/relationships/slide" Target="slides/slide511.xml"/><Relationship Id="rId957" Type="http://schemas.openxmlformats.org/officeDocument/2006/relationships/slide" Target="slides/slide956.xml"/><Relationship Id="rId1142" Type="http://schemas.openxmlformats.org/officeDocument/2006/relationships/slide" Target="slides/slide1141.xml"/><Relationship Id="rId1587" Type="http://schemas.openxmlformats.org/officeDocument/2006/relationships/slide" Target="slides/slide1586.xml"/><Relationship Id="rId1794" Type="http://schemas.openxmlformats.org/officeDocument/2006/relationships/slide" Target="slides/slide1793.xml"/><Relationship Id="rId86" Type="http://schemas.openxmlformats.org/officeDocument/2006/relationships/slide" Target="slides/slide85.xml"/><Relationship Id="rId817" Type="http://schemas.openxmlformats.org/officeDocument/2006/relationships/slide" Target="slides/slide816.xml"/><Relationship Id="rId1002" Type="http://schemas.openxmlformats.org/officeDocument/2006/relationships/slide" Target="slides/slide1001.xml"/><Relationship Id="rId1447" Type="http://schemas.openxmlformats.org/officeDocument/2006/relationships/slide" Target="slides/slide1446.xml"/><Relationship Id="rId1654" Type="http://schemas.openxmlformats.org/officeDocument/2006/relationships/slide" Target="slides/slide1653.xml"/><Relationship Id="rId1861" Type="http://schemas.openxmlformats.org/officeDocument/2006/relationships/slide" Target="slides/slide1860.xml"/><Relationship Id="rId1307" Type="http://schemas.openxmlformats.org/officeDocument/2006/relationships/slide" Target="slides/slide1306.xml"/><Relationship Id="rId1514" Type="http://schemas.openxmlformats.org/officeDocument/2006/relationships/slide" Target="slides/slide1513.xml"/><Relationship Id="rId1721" Type="http://schemas.openxmlformats.org/officeDocument/2006/relationships/slide" Target="slides/slide1720.xml"/><Relationship Id="rId1959" Type="http://schemas.openxmlformats.org/officeDocument/2006/relationships/slide" Target="slides/slide1958.xml"/><Relationship Id="rId13" Type="http://schemas.openxmlformats.org/officeDocument/2006/relationships/slide" Target="slides/slide12.xml"/><Relationship Id="rId1819" Type="http://schemas.openxmlformats.org/officeDocument/2006/relationships/slide" Target="slides/slide1818.xml"/><Relationship Id="rId162" Type="http://schemas.openxmlformats.org/officeDocument/2006/relationships/slide" Target="slides/slide161.xml"/><Relationship Id="rId467" Type="http://schemas.openxmlformats.org/officeDocument/2006/relationships/slide" Target="slides/slide466.xml"/><Relationship Id="rId1097" Type="http://schemas.openxmlformats.org/officeDocument/2006/relationships/slide" Target="slides/slide1096.xml"/><Relationship Id="rId2050" Type="http://schemas.openxmlformats.org/officeDocument/2006/relationships/slide" Target="slides/slide2049.xml"/><Relationship Id="rId674" Type="http://schemas.openxmlformats.org/officeDocument/2006/relationships/slide" Target="slides/slide673.xml"/><Relationship Id="rId881" Type="http://schemas.openxmlformats.org/officeDocument/2006/relationships/slide" Target="slides/slide880.xml"/><Relationship Id="rId979" Type="http://schemas.openxmlformats.org/officeDocument/2006/relationships/slide" Target="slides/slide978.xml"/><Relationship Id="rId327" Type="http://schemas.openxmlformats.org/officeDocument/2006/relationships/slide" Target="slides/slide326.xml"/><Relationship Id="rId534" Type="http://schemas.openxmlformats.org/officeDocument/2006/relationships/slide" Target="slides/slide533.xml"/><Relationship Id="rId741" Type="http://schemas.openxmlformats.org/officeDocument/2006/relationships/slide" Target="slides/slide740.xml"/><Relationship Id="rId839" Type="http://schemas.openxmlformats.org/officeDocument/2006/relationships/slide" Target="slides/slide838.xml"/><Relationship Id="rId1164" Type="http://schemas.openxmlformats.org/officeDocument/2006/relationships/slide" Target="slides/slide1163.xml"/><Relationship Id="rId1371" Type="http://schemas.openxmlformats.org/officeDocument/2006/relationships/slide" Target="slides/slide1370.xml"/><Relationship Id="rId1469" Type="http://schemas.openxmlformats.org/officeDocument/2006/relationships/slide" Target="slides/slide1468.xml"/><Relationship Id="rId2008" Type="http://schemas.openxmlformats.org/officeDocument/2006/relationships/slide" Target="slides/slide2007.xml"/><Relationship Id="rId601" Type="http://schemas.openxmlformats.org/officeDocument/2006/relationships/slide" Target="slides/slide600.xml"/><Relationship Id="rId1024" Type="http://schemas.openxmlformats.org/officeDocument/2006/relationships/slide" Target="slides/slide1023.xml"/><Relationship Id="rId1231" Type="http://schemas.openxmlformats.org/officeDocument/2006/relationships/slide" Target="slides/slide1230.xml"/><Relationship Id="rId1676" Type="http://schemas.openxmlformats.org/officeDocument/2006/relationships/slide" Target="slides/slide1675.xml"/><Relationship Id="rId1883" Type="http://schemas.openxmlformats.org/officeDocument/2006/relationships/slide" Target="slides/slide1882.xml"/><Relationship Id="rId906" Type="http://schemas.openxmlformats.org/officeDocument/2006/relationships/slide" Target="slides/slide905.xml"/><Relationship Id="rId1329" Type="http://schemas.openxmlformats.org/officeDocument/2006/relationships/slide" Target="slides/slide1328.xml"/><Relationship Id="rId1536" Type="http://schemas.openxmlformats.org/officeDocument/2006/relationships/slide" Target="slides/slide1535.xml"/><Relationship Id="rId1743" Type="http://schemas.openxmlformats.org/officeDocument/2006/relationships/slide" Target="slides/slide1742.xml"/><Relationship Id="rId1950" Type="http://schemas.openxmlformats.org/officeDocument/2006/relationships/slide" Target="slides/slide1949.xml"/><Relationship Id="rId35" Type="http://schemas.openxmlformats.org/officeDocument/2006/relationships/slide" Target="slides/slide34.xml"/><Relationship Id="rId1603" Type="http://schemas.openxmlformats.org/officeDocument/2006/relationships/slide" Target="slides/slide1602.xml"/><Relationship Id="rId1810" Type="http://schemas.openxmlformats.org/officeDocument/2006/relationships/slide" Target="slides/slide1809.xml"/><Relationship Id="rId184" Type="http://schemas.openxmlformats.org/officeDocument/2006/relationships/slide" Target="slides/slide183.xml"/><Relationship Id="rId391" Type="http://schemas.openxmlformats.org/officeDocument/2006/relationships/slide" Target="slides/slide390.xml"/><Relationship Id="rId1908" Type="http://schemas.openxmlformats.org/officeDocument/2006/relationships/slide" Target="slides/slide1907.xml"/><Relationship Id="rId2072" Type="http://schemas.openxmlformats.org/officeDocument/2006/relationships/slide" Target="slides/slide2071.xml"/><Relationship Id="rId251" Type="http://schemas.openxmlformats.org/officeDocument/2006/relationships/slide" Target="slides/slide250.xml"/><Relationship Id="rId489" Type="http://schemas.openxmlformats.org/officeDocument/2006/relationships/slide" Target="slides/slide488.xml"/><Relationship Id="rId696" Type="http://schemas.openxmlformats.org/officeDocument/2006/relationships/slide" Target="slides/slide695.xml"/><Relationship Id="rId349" Type="http://schemas.openxmlformats.org/officeDocument/2006/relationships/slide" Target="slides/slide348.xml"/><Relationship Id="rId556" Type="http://schemas.openxmlformats.org/officeDocument/2006/relationships/slide" Target="slides/slide555.xml"/><Relationship Id="rId763" Type="http://schemas.openxmlformats.org/officeDocument/2006/relationships/slide" Target="slides/slide762.xml"/><Relationship Id="rId1186" Type="http://schemas.openxmlformats.org/officeDocument/2006/relationships/slide" Target="slides/slide1185.xml"/><Relationship Id="rId1393" Type="http://schemas.openxmlformats.org/officeDocument/2006/relationships/slide" Target="slides/slide1392.xml"/><Relationship Id="rId111" Type="http://schemas.openxmlformats.org/officeDocument/2006/relationships/slide" Target="slides/slide110.xml"/><Relationship Id="rId195" Type="http://schemas.openxmlformats.org/officeDocument/2006/relationships/slide" Target="slides/slide194.xml"/><Relationship Id="rId209" Type="http://schemas.openxmlformats.org/officeDocument/2006/relationships/slide" Target="slides/slide208.xml"/><Relationship Id="rId416" Type="http://schemas.openxmlformats.org/officeDocument/2006/relationships/slide" Target="slides/slide415.xml"/><Relationship Id="rId970" Type="http://schemas.openxmlformats.org/officeDocument/2006/relationships/slide" Target="slides/slide969.xml"/><Relationship Id="rId1046" Type="http://schemas.openxmlformats.org/officeDocument/2006/relationships/slide" Target="slides/slide1045.xml"/><Relationship Id="rId1253" Type="http://schemas.openxmlformats.org/officeDocument/2006/relationships/slide" Target="slides/slide1252.xml"/><Relationship Id="rId1698" Type="http://schemas.openxmlformats.org/officeDocument/2006/relationships/slide" Target="slides/slide1697.xml"/><Relationship Id="rId1919" Type="http://schemas.openxmlformats.org/officeDocument/2006/relationships/slide" Target="slides/slide1918.xml"/><Relationship Id="rId623" Type="http://schemas.openxmlformats.org/officeDocument/2006/relationships/slide" Target="slides/slide622.xml"/><Relationship Id="rId830" Type="http://schemas.openxmlformats.org/officeDocument/2006/relationships/slide" Target="slides/slide829.xml"/><Relationship Id="rId928" Type="http://schemas.openxmlformats.org/officeDocument/2006/relationships/slide" Target="slides/slide927.xml"/><Relationship Id="rId1460" Type="http://schemas.openxmlformats.org/officeDocument/2006/relationships/slide" Target="slides/slide1459.xml"/><Relationship Id="rId1558" Type="http://schemas.openxmlformats.org/officeDocument/2006/relationships/slide" Target="slides/slide1557.xml"/><Relationship Id="rId1765" Type="http://schemas.openxmlformats.org/officeDocument/2006/relationships/slide" Target="slides/slide1764.xml"/><Relationship Id="rId57" Type="http://schemas.openxmlformats.org/officeDocument/2006/relationships/slide" Target="slides/slide56.xml"/><Relationship Id="rId262" Type="http://schemas.openxmlformats.org/officeDocument/2006/relationships/slide" Target="slides/slide261.xml"/><Relationship Id="rId567" Type="http://schemas.openxmlformats.org/officeDocument/2006/relationships/slide" Target="slides/slide566.xml"/><Relationship Id="rId1113" Type="http://schemas.openxmlformats.org/officeDocument/2006/relationships/slide" Target="slides/slide1112.xml"/><Relationship Id="rId1197" Type="http://schemas.openxmlformats.org/officeDocument/2006/relationships/slide" Target="slides/slide1196.xml"/><Relationship Id="rId1320" Type="http://schemas.openxmlformats.org/officeDocument/2006/relationships/slide" Target="slides/slide1319.xml"/><Relationship Id="rId1418" Type="http://schemas.openxmlformats.org/officeDocument/2006/relationships/slide" Target="slides/slide1417.xml"/><Relationship Id="rId1972" Type="http://schemas.openxmlformats.org/officeDocument/2006/relationships/slide" Target="slides/slide1971.xml"/><Relationship Id="rId122" Type="http://schemas.openxmlformats.org/officeDocument/2006/relationships/slide" Target="slides/slide121.xml"/><Relationship Id="rId774" Type="http://schemas.openxmlformats.org/officeDocument/2006/relationships/slide" Target="slides/slide773.xml"/><Relationship Id="rId981" Type="http://schemas.openxmlformats.org/officeDocument/2006/relationships/slide" Target="slides/slide980.xml"/><Relationship Id="rId1057" Type="http://schemas.openxmlformats.org/officeDocument/2006/relationships/slide" Target="slides/slide1056.xml"/><Relationship Id="rId1625" Type="http://schemas.openxmlformats.org/officeDocument/2006/relationships/slide" Target="slides/slide1624.xml"/><Relationship Id="rId1832" Type="http://schemas.openxmlformats.org/officeDocument/2006/relationships/slide" Target="slides/slide1831.xml"/><Relationship Id="rId2010" Type="http://schemas.openxmlformats.org/officeDocument/2006/relationships/slide" Target="slides/slide2009.xml"/><Relationship Id="rId427" Type="http://schemas.openxmlformats.org/officeDocument/2006/relationships/slide" Target="slides/slide426.xml"/><Relationship Id="rId634" Type="http://schemas.openxmlformats.org/officeDocument/2006/relationships/slide" Target="slides/slide633.xml"/><Relationship Id="rId841" Type="http://schemas.openxmlformats.org/officeDocument/2006/relationships/slide" Target="slides/slide840.xml"/><Relationship Id="rId1264" Type="http://schemas.openxmlformats.org/officeDocument/2006/relationships/slide" Target="slides/slide1263.xml"/><Relationship Id="rId1471" Type="http://schemas.openxmlformats.org/officeDocument/2006/relationships/slide" Target="slides/slide1470.xml"/><Relationship Id="rId1569" Type="http://schemas.openxmlformats.org/officeDocument/2006/relationships/slide" Target="slides/slide1568.xml"/><Relationship Id="rId273" Type="http://schemas.openxmlformats.org/officeDocument/2006/relationships/slide" Target="slides/slide272.xml"/><Relationship Id="rId480" Type="http://schemas.openxmlformats.org/officeDocument/2006/relationships/slide" Target="slides/slide479.xml"/><Relationship Id="rId701" Type="http://schemas.openxmlformats.org/officeDocument/2006/relationships/slide" Target="slides/slide700.xml"/><Relationship Id="rId939" Type="http://schemas.openxmlformats.org/officeDocument/2006/relationships/slide" Target="slides/slide938.xml"/><Relationship Id="rId1124" Type="http://schemas.openxmlformats.org/officeDocument/2006/relationships/slide" Target="slides/slide1123.xml"/><Relationship Id="rId1331" Type="http://schemas.openxmlformats.org/officeDocument/2006/relationships/slide" Target="slides/slide1330.xml"/><Relationship Id="rId1776" Type="http://schemas.openxmlformats.org/officeDocument/2006/relationships/slide" Target="slides/slide1775.xml"/><Relationship Id="rId1983" Type="http://schemas.openxmlformats.org/officeDocument/2006/relationships/slide" Target="slides/slide1982.xml"/><Relationship Id="rId68" Type="http://schemas.openxmlformats.org/officeDocument/2006/relationships/slide" Target="slides/slide67.xml"/><Relationship Id="rId133" Type="http://schemas.openxmlformats.org/officeDocument/2006/relationships/slide" Target="slides/slide132.xml"/><Relationship Id="rId340" Type="http://schemas.openxmlformats.org/officeDocument/2006/relationships/slide" Target="slides/slide339.xml"/><Relationship Id="rId578" Type="http://schemas.openxmlformats.org/officeDocument/2006/relationships/slide" Target="slides/slide577.xml"/><Relationship Id="rId785" Type="http://schemas.openxmlformats.org/officeDocument/2006/relationships/slide" Target="slides/slide784.xml"/><Relationship Id="rId992" Type="http://schemas.openxmlformats.org/officeDocument/2006/relationships/slide" Target="slides/slide991.xml"/><Relationship Id="rId1429" Type="http://schemas.openxmlformats.org/officeDocument/2006/relationships/slide" Target="slides/slide1428.xml"/><Relationship Id="rId1636" Type="http://schemas.openxmlformats.org/officeDocument/2006/relationships/slide" Target="slides/slide1635.xml"/><Relationship Id="rId1843" Type="http://schemas.openxmlformats.org/officeDocument/2006/relationships/slide" Target="slides/slide1842.xml"/><Relationship Id="rId2021" Type="http://schemas.openxmlformats.org/officeDocument/2006/relationships/slide" Target="slides/slide2020.xml"/><Relationship Id="rId200" Type="http://schemas.openxmlformats.org/officeDocument/2006/relationships/slide" Target="slides/slide199.xml"/><Relationship Id="rId438" Type="http://schemas.openxmlformats.org/officeDocument/2006/relationships/slide" Target="slides/slide437.xml"/><Relationship Id="rId645" Type="http://schemas.openxmlformats.org/officeDocument/2006/relationships/slide" Target="slides/slide644.xml"/><Relationship Id="rId852" Type="http://schemas.openxmlformats.org/officeDocument/2006/relationships/slide" Target="slides/slide851.xml"/><Relationship Id="rId1068" Type="http://schemas.openxmlformats.org/officeDocument/2006/relationships/slide" Target="slides/slide1067.xml"/><Relationship Id="rId1275" Type="http://schemas.openxmlformats.org/officeDocument/2006/relationships/slide" Target="slides/slide1274.xml"/><Relationship Id="rId1482" Type="http://schemas.openxmlformats.org/officeDocument/2006/relationships/slide" Target="slides/slide1481.xml"/><Relationship Id="rId1703" Type="http://schemas.openxmlformats.org/officeDocument/2006/relationships/slide" Target="slides/slide1702.xml"/><Relationship Id="rId1910" Type="http://schemas.openxmlformats.org/officeDocument/2006/relationships/slide" Target="slides/slide1909.xml"/><Relationship Id="rId284" Type="http://schemas.openxmlformats.org/officeDocument/2006/relationships/slide" Target="slides/slide283.xml"/><Relationship Id="rId491" Type="http://schemas.openxmlformats.org/officeDocument/2006/relationships/slide" Target="slides/slide490.xml"/><Relationship Id="rId505" Type="http://schemas.openxmlformats.org/officeDocument/2006/relationships/slide" Target="slides/slide504.xml"/><Relationship Id="rId712" Type="http://schemas.openxmlformats.org/officeDocument/2006/relationships/slide" Target="slides/slide711.xml"/><Relationship Id="rId1135" Type="http://schemas.openxmlformats.org/officeDocument/2006/relationships/slide" Target="slides/slide1134.xml"/><Relationship Id="rId1342" Type="http://schemas.openxmlformats.org/officeDocument/2006/relationships/slide" Target="slides/slide1341.xml"/><Relationship Id="rId1787" Type="http://schemas.openxmlformats.org/officeDocument/2006/relationships/slide" Target="slides/slide1786.xml"/><Relationship Id="rId1994" Type="http://schemas.openxmlformats.org/officeDocument/2006/relationships/slide" Target="slides/slide1993.xml"/><Relationship Id="rId79" Type="http://schemas.openxmlformats.org/officeDocument/2006/relationships/slide" Target="slides/slide78.xml"/><Relationship Id="rId144" Type="http://schemas.openxmlformats.org/officeDocument/2006/relationships/slide" Target="slides/slide143.xml"/><Relationship Id="rId589" Type="http://schemas.openxmlformats.org/officeDocument/2006/relationships/slide" Target="slides/slide588.xml"/><Relationship Id="rId796" Type="http://schemas.openxmlformats.org/officeDocument/2006/relationships/slide" Target="slides/slide795.xml"/><Relationship Id="rId1202" Type="http://schemas.openxmlformats.org/officeDocument/2006/relationships/slide" Target="slides/slide1201.xml"/><Relationship Id="rId1647" Type="http://schemas.openxmlformats.org/officeDocument/2006/relationships/slide" Target="slides/slide1646.xml"/><Relationship Id="rId1854" Type="http://schemas.openxmlformats.org/officeDocument/2006/relationships/slide" Target="slides/slide1853.xml"/><Relationship Id="rId351" Type="http://schemas.openxmlformats.org/officeDocument/2006/relationships/slide" Target="slides/slide350.xml"/><Relationship Id="rId449" Type="http://schemas.openxmlformats.org/officeDocument/2006/relationships/slide" Target="slides/slide448.xml"/><Relationship Id="rId656" Type="http://schemas.openxmlformats.org/officeDocument/2006/relationships/slide" Target="slides/slide655.xml"/><Relationship Id="rId863" Type="http://schemas.openxmlformats.org/officeDocument/2006/relationships/slide" Target="slides/slide862.xml"/><Relationship Id="rId1079" Type="http://schemas.openxmlformats.org/officeDocument/2006/relationships/slide" Target="slides/slide1078.xml"/><Relationship Id="rId1286" Type="http://schemas.openxmlformats.org/officeDocument/2006/relationships/slide" Target="slides/slide1285.xml"/><Relationship Id="rId1493" Type="http://schemas.openxmlformats.org/officeDocument/2006/relationships/slide" Target="slides/slide1492.xml"/><Relationship Id="rId1507" Type="http://schemas.openxmlformats.org/officeDocument/2006/relationships/slide" Target="slides/slide1506.xml"/><Relationship Id="rId1714" Type="http://schemas.openxmlformats.org/officeDocument/2006/relationships/slide" Target="slides/slide1713.xml"/><Relationship Id="rId2032" Type="http://schemas.openxmlformats.org/officeDocument/2006/relationships/slide" Target="slides/slide2031.xml"/><Relationship Id="rId211" Type="http://schemas.openxmlformats.org/officeDocument/2006/relationships/slide" Target="slides/slide210.xml"/><Relationship Id="rId295" Type="http://schemas.openxmlformats.org/officeDocument/2006/relationships/slide" Target="slides/slide294.xml"/><Relationship Id="rId309" Type="http://schemas.openxmlformats.org/officeDocument/2006/relationships/slide" Target="slides/slide308.xml"/><Relationship Id="rId516" Type="http://schemas.openxmlformats.org/officeDocument/2006/relationships/slide" Target="slides/slide515.xml"/><Relationship Id="rId1146" Type="http://schemas.openxmlformats.org/officeDocument/2006/relationships/slide" Target="slides/slide1145.xml"/><Relationship Id="rId1798" Type="http://schemas.openxmlformats.org/officeDocument/2006/relationships/slide" Target="slides/slide1797.xml"/><Relationship Id="rId1921" Type="http://schemas.openxmlformats.org/officeDocument/2006/relationships/slide" Target="slides/slide1920.xml"/><Relationship Id="rId723" Type="http://schemas.openxmlformats.org/officeDocument/2006/relationships/slide" Target="slides/slide722.xml"/><Relationship Id="rId930" Type="http://schemas.openxmlformats.org/officeDocument/2006/relationships/slide" Target="slides/slide929.xml"/><Relationship Id="rId1006" Type="http://schemas.openxmlformats.org/officeDocument/2006/relationships/slide" Target="slides/slide1005.xml"/><Relationship Id="rId1353" Type="http://schemas.openxmlformats.org/officeDocument/2006/relationships/slide" Target="slides/slide1352.xml"/><Relationship Id="rId1560" Type="http://schemas.openxmlformats.org/officeDocument/2006/relationships/slide" Target="slides/slide1559.xml"/><Relationship Id="rId1658" Type="http://schemas.openxmlformats.org/officeDocument/2006/relationships/slide" Target="slides/slide1657.xml"/><Relationship Id="rId1865" Type="http://schemas.openxmlformats.org/officeDocument/2006/relationships/slide" Target="slides/slide1864.xml"/><Relationship Id="rId155" Type="http://schemas.openxmlformats.org/officeDocument/2006/relationships/slide" Target="slides/slide154.xml"/><Relationship Id="rId362" Type="http://schemas.openxmlformats.org/officeDocument/2006/relationships/slide" Target="slides/slide361.xml"/><Relationship Id="rId1213" Type="http://schemas.openxmlformats.org/officeDocument/2006/relationships/slide" Target="slides/slide1212.xml"/><Relationship Id="rId1297" Type="http://schemas.openxmlformats.org/officeDocument/2006/relationships/slide" Target="slides/slide1296.xml"/><Relationship Id="rId1420" Type="http://schemas.openxmlformats.org/officeDocument/2006/relationships/slide" Target="slides/slide1419.xml"/><Relationship Id="rId1518" Type="http://schemas.openxmlformats.org/officeDocument/2006/relationships/slide" Target="slides/slide1517.xml"/><Relationship Id="rId2043" Type="http://schemas.openxmlformats.org/officeDocument/2006/relationships/slide" Target="slides/slide2042.xml"/><Relationship Id="rId222" Type="http://schemas.openxmlformats.org/officeDocument/2006/relationships/slide" Target="slides/slide221.xml"/><Relationship Id="rId667" Type="http://schemas.openxmlformats.org/officeDocument/2006/relationships/slide" Target="slides/slide666.xml"/><Relationship Id="rId874" Type="http://schemas.openxmlformats.org/officeDocument/2006/relationships/slide" Target="slides/slide873.xml"/><Relationship Id="rId1725" Type="http://schemas.openxmlformats.org/officeDocument/2006/relationships/slide" Target="slides/slide1724.xml"/><Relationship Id="rId1932" Type="http://schemas.openxmlformats.org/officeDocument/2006/relationships/slide" Target="slides/slide1931.xml"/><Relationship Id="rId17" Type="http://schemas.openxmlformats.org/officeDocument/2006/relationships/slide" Target="slides/slide16.xml"/><Relationship Id="rId527" Type="http://schemas.openxmlformats.org/officeDocument/2006/relationships/slide" Target="slides/slide526.xml"/><Relationship Id="rId734" Type="http://schemas.openxmlformats.org/officeDocument/2006/relationships/slide" Target="slides/slide733.xml"/><Relationship Id="rId941" Type="http://schemas.openxmlformats.org/officeDocument/2006/relationships/slide" Target="slides/slide940.xml"/><Relationship Id="rId1157" Type="http://schemas.openxmlformats.org/officeDocument/2006/relationships/slide" Target="slides/slide1156.xml"/><Relationship Id="rId1364" Type="http://schemas.openxmlformats.org/officeDocument/2006/relationships/slide" Target="slides/slide1363.xml"/><Relationship Id="rId1571" Type="http://schemas.openxmlformats.org/officeDocument/2006/relationships/slide" Target="slides/slide1570.xml"/><Relationship Id="rId70" Type="http://schemas.openxmlformats.org/officeDocument/2006/relationships/slide" Target="slides/slide69.xml"/><Relationship Id="rId166" Type="http://schemas.openxmlformats.org/officeDocument/2006/relationships/slide" Target="slides/slide165.xml"/><Relationship Id="rId373" Type="http://schemas.openxmlformats.org/officeDocument/2006/relationships/slide" Target="slides/slide372.xml"/><Relationship Id="rId580" Type="http://schemas.openxmlformats.org/officeDocument/2006/relationships/slide" Target="slides/slide579.xml"/><Relationship Id="rId801" Type="http://schemas.openxmlformats.org/officeDocument/2006/relationships/slide" Target="slides/slide800.xml"/><Relationship Id="rId1017" Type="http://schemas.openxmlformats.org/officeDocument/2006/relationships/slide" Target="slides/slide1016.xml"/><Relationship Id="rId1224" Type="http://schemas.openxmlformats.org/officeDocument/2006/relationships/slide" Target="slides/slide1223.xml"/><Relationship Id="rId1431" Type="http://schemas.openxmlformats.org/officeDocument/2006/relationships/slide" Target="slides/slide1430.xml"/><Relationship Id="rId1669" Type="http://schemas.openxmlformats.org/officeDocument/2006/relationships/slide" Target="slides/slide1668.xml"/><Relationship Id="rId1876" Type="http://schemas.openxmlformats.org/officeDocument/2006/relationships/slide" Target="slides/slide1875.xml"/><Relationship Id="rId2054" Type="http://schemas.openxmlformats.org/officeDocument/2006/relationships/slide" Target="slides/slide2053.xml"/><Relationship Id="rId1" Type="http://schemas.openxmlformats.org/officeDocument/2006/relationships/slideMaster" Target="slideMasters/slideMaster1.xml"/><Relationship Id="rId233" Type="http://schemas.openxmlformats.org/officeDocument/2006/relationships/slide" Target="slides/slide232.xml"/><Relationship Id="rId440" Type="http://schemas.openxmlformats.org/officeDocument/2006/relationships/slide" Target="slides/slide439.xml"/><Relationship Id="rId678" Type="http://schemas.openxmlformats.org/officeDocument/2006/relationships/slide" Target="slides/slide677.xml"/><Relationship Id="rId885" Type="http://schemas.openxmlformats.org/officeDocument/2006/relationships/slide" Target="slides/slide884.xml"/><Relationship Id="rId1070" Type="http://schemas.openxmlformats.org/officeDocument/2006/relationships/slide" Target="slides/slide1069.xml"/><Relationship Id="rId1529" Type="http://schemas.openxmlformats.org/officeDocument/2006/relationships/slide" Target="slides/slide1528.xml"/><Relationship Id="rId1736" Type="http://schemas.openxmlformats.org/officeDocument/2006/relationships/slide" Target="slides/slide1735.xml"/><Relationship Id="rId1943" Type="http://schemas.openxmlformats.org/officeDocument/2006/relationships/slide" Target="slides/slide1942.xml"/><Relationship Id="rId28" Type="http://schemas.openxmlformats.org/officeDocument/2006/relationships/slide" Target="slides/slide27.xml"/><Relationship Id="rId300" Type="http://schemas.openxmlformats.org/officeDocument/2006/relationships/slide" Target="slides/slide299.xml"/><Relationship Id="rId538" Type="http://schemas.openxmlformats.org/officeDocument/2006/relationships/slide" Target="slides/slide537.xml"/><Relationship Id="rId745" Type="http://schemas.openxmlformats.org/officeDocument/2006/relationships/slide" Target="slides/slide744.xml"/><Relationship Id="rId952" Type="http://schemas.openxmlformats.org/officeDocument/2006/relationships/slide" Target="slides/slide951.xml"/><Relationship Id="rId1168" Type="http://schemas.openxmlformats.org/officeDocument/2006/relationships/slide" Target="slides/slide1167.xml"/><Relationship Id="rId1375" Type="http://schemas.openxmlformats.org/officeDocument/2006/relationships/slide" Target="slides/slide1374.xml"/><Relationship Id="rId1582" Type="http://schemas.openxmlformats.org/officeDocument/2006/relationships/slide" Target="slides/slide1581.xml"/><Relationship Id="rId1803" Type="http://schemas.openxmlformats.org/officeDocument/2006/relationships/slide" Target="slides/slide1802.xml"/><Relationship Id="rId81" Type="http://schemas.openxmlformats.org/officeDocument/2006/relationships/slide" Target="slides/slide80.xml"/><Relationship Id="rId177" Type="http://schemas.openxmlformats.org/officeDocument/2006/relationships/slide" Target="slides/slide176.xml"/><Relationship Id="rId384" Type="http://schemas.openxmlformats.org/officeDocument/2006/relationships/slide" Target="slides/slide383.xml"/><Relationship Id="rId591" Type="http://schemas.openxmlformats.org/officeDocument/2006/relationships/slide" Target="slides/slide590.xml"/><Relationship Id="rId605" Type="http://schemas.openxmlformats.org/officeDocument/2006/relationships/slide" Target="slides/slide604.xml"/><Relationship Id="rId812" Type="http://schemas.openxmlformats.org/officeDocument/2006/relationships/slide" Target="slides/slide811.xml"/><Relationship Id="rId1028" Type="http://schemas.openxmlformats.org/officeDocument/2006/relationships/slide" Target="slides/slide1027.xml"/><Relationship Id="rId1235" Type="http://schemas.openxmlformats.org/officeDocument/2006/relationships/slide" Target="slides/slide1234.xml"/><Relationship Id="rId1442" Type="http://schemas.openxmlformats.org/officeDocument/2006/relationships/slide" Target="slides/slide1441.xml"/><Relationship Id="rId1887" Type="http://schemas.openxmlformats.org/officeDocument/2006/relationships/slide" Target="slides/slide1886.xml"/><Relationship Id="rId2065" Type="http://schemas.openxmlformats.org/officeDocument/2006/relationships/slide" Target="slides/slide2064.xml"/><Relationship Id="rId244" Type="http://schemas.openxmlformats.org/officeDocument/2006/relationships/slide" Target="slides/slide243.xml"/><Relationship Id="rId689" Type="http://schemas.openxmlformats.org/officeDocument/2006/relationships/slide" Target="slides/slide688.xml"/><Relationship Id="rId896" Type="http://schemas.openxmlformats.org/officeDocument/2006/relationships/slide" Target="slides/slide895.xml"/><Relationship Id="rId1081" Type="http://schemas.openxmlformats.org/officeDocument/2006/relationships/slide" Target="slides/slide1080.xml"/><Relationship Id="rId1302" Type="http://schemas.openxmlformats.org/officeDocument/2006/relationships/slide" Target="slides/slide1301.xml"/><Relationship Id="rId1747" Type="http://schemas.openxmlformats.org/officeDocument/2006/relationships/slide" Target="slides/slide1746.xml"/><Relationship Id="rId1954" Type="http://schemas.openxmlformats.org/officeDocument/2006/relationships/slide" Target="slides/slide1953.xml"/><Relationship Id="rId39" Type="http://schemas.openxmlformats.org/officeDocument/2006/relationships/slide" Target="slides/slide38.xml"/><Relationship Id="rId451" Type="http://schemas.openxmlformats.org/officeDocument/2006/relationships/slide" Target="slides/slide450.xml"/><Relationship Id="rId549" Type="http://schemas.openxmlformats.org/officeDocument/2006/relationships/slide" Target="slides/slide548.xml"/><Relationship Id="rId756" Type="http://schemas.openxmlformats.org/officeDocument/2006/relationships/slide" Target="slides/slide755.xml"/><Relationship Id="rId1179" Type="http://schemas.openxmlformats.org/officeDocument/2006/relationships/slide" Target="slides/slide1178.xml"/><Relationship Id="rId1386" Type="http://schemas.openxmlformats.org/officeDocument/2006/relationships/slide" Target="slides/slide1385.xml"/><Relationship Id="rId1593" Type="http://schemas.openxmlformats.org/officeDocument/2006/relationships/slide" Target="slides/slide1592.xml"/><Relationship Id="rId1607" Type="http://schemas.openxmlformats.org/officeDocument/2006/relationships/slide" Target="slides/slide1606.xml"/><Relationship Id="rId1814" Type="http://schemas.openxmlformats.org/officeDocument/2006/relationships/slide" Target="slides/slide1813.xml"/><Relationship Id="rId104" Type="http://schemas.openxmlformats.org/officeDocument/2006/relationships/slide" Target="slides/slide103.xml"/><Relationship Id="rId188" Type="http://schemas.openxmlformats.org/officeDocument/2006/relationships/slide" Target="slides/slide187.xml"/><Relationship Id="rId311" Type="http://schemas.openxmlformats.org/officeDocument/2006/relationships/slide" Target="slides/slide310.xml"/><Relationship Id="rId395" Type="http://schemas.openxmlformats.org/officeDocument/2006/relationships/slide" Target="slides/slide394.xml"/><Relationship Id="rId409" Type="http://schemas.openxmlformats.org/officeDocument/2006/relationships/slide" Target="slides/slide408.xml"/><Relationship Id="rId963" Type="http://schemas.openxmlformats.org/officeDocument/2006/relationships/slide" Target="slides/slide962.xml"/><Relationship Id="rId1039" Type="http://schemas.openxmlformats.org/officeDocument/2006/relationships/slide" Target="slides/slide1038.xml"/><Relationship Id="rId1246" Type="http://schemas.openxmlformats.org/officeDocument/2006/relationships/slide" Target="slides/slide1245.xml"/><Relationship Id="rId1898" Type="http://schemas.openxmlformats.org/officeDocument/2006/relationships/slide" Target="slides/slide1897.xml"/><Relationship Id="rId2076" Type="http://schemas.openxmlformats.org/officeDocument/2006/relationships/slide" Target="slides/slide2075.xml"/><Relationship Id="rId92" Type="http://schemas.openxmlformats.org/officeDocument/2006/relationships/slide" Target="slides/slide91.xml"/><Relationship Id="rId616" Type="http://schemas.openxmlformats.org/officeDocument/2006/relationships/slide" Target="slides/slide615.xml"/><Relationship Id="rId823" Type="http://schemas.openxmlformats.org/officeDocument/2006/relationships/slide" Target="slides/slide822.xml"/><Relationship Id="rId1453" Type="http://schemas.openxmlformats.org/officeDocument/2006/relationships/slide" Target="slides/slide1452.xml"/><Relationship Id="rId1660" Type="http://schemas.openxmlformats.org/officeDocument/2006/relationships/slide" Target="slides/slide1659.xml"/><Relationship Id="rId1758" Type="http://schemas.openxmlformats.org/officeDocument/2006/relationships/slide" Target="slides/slide1757.xml"/><Relationship Id="rId255" Type="http://schemas.openxmlformats.org/officeDocument/2006/relationships/slide" Target="slides/slide254.xml"/><Relationship Id="rId462" Type="http://schemas.openxmlformats.org/officeDocument/2006/relationships/slide" Target="slides/slide461.xml"/><Relationship Id="rId1092" Type="http://schemas.openxmlformats.org/officeDocument/2006/relationships/slide" Target="slides/slide1091.xml"/><Relationship Id="rId1106" Type="http://schemas.openxmlformats.org/officeDocument/2006/relationships/slide" Target="slides/slide1105.xml"/><Relationship Id="rId1313" Type="http://schemas.openxmlformats.org/officeDocument/2006/relationships/slide" Target="slides/slide1312.xml"/><Relationship Id="rId1397" Type="http://schemas.openxmlformats.org/officeDocument/2006/relationships/slide" Target="slides/slide1396.xml"/><Relationship Id="rId1520" Type="http://schemas.openxmlformats.org/officeDocument/2006/relationships/slide" Target="slides/slide1519.xml"/><Relationship Id="rId1965" Type="http://schemas.openxmlformats.org/officeDocument/2006/relationships/slide" Target="slides/slide1964.xml"/><Relationship Id="rId115" Type="http://schemas.openxmlformats.org/officeDocument/2006/relationships/slide" Target="slides/slide114.xml"/><Relationship Id="rId322" Type="http://schemas.openxmlformats.org/officeDocument/2006/relationships/slide" Target="slides/slide321.xml"/><Relationship Id="rId767" Type="http://schemas.openxmlformats.org/officeDocument/2006/relationships/slide" Target="slides/slide766.xml"/><Relationship Id="rId974" Type="http://schemas.openxmlformats.org/officeDocument/2006/relationships/slide" Target="slides/slide973.xml"/><Relationship Id="rId1618" Type="http://schemas.openxmlformats.org/officeDocument/2006/relationships/slide" Target="slides/slide1617.xml"/><Relationship Id="rId1825" Type="http://schemas.openxmlformats.org/officeDocument/2006/relationships/slide" Target="slides/slide1824.xml"/><Relationship Id="rId2003" Type="http://schemas.openxmlformats.org/officeDocument/2006/relationships/slide" Target="slides/slide2002.xml"/><Relationship Id="rId199" Type="http://schemas.openxmlformats.org/officeDocument/2006/relationships/slide" Target="slides/slide198.xml"/><Relationship Id="rId627" Type="http://schemas.openxmlformats.org/officeDocument/2006/relationships/slide" Target="slides/slide626.xml"/><Relationship Id="rId834" Type="http://schemas.openxmlformats.org/officeDocument/2006/relationships/slide" Target="slides/slide833.xml"/><Relationship Id="rId1257" Type="http://schemas.openxmlformats.org/officeDocument/2006/relationships/slide" Target="slides/slide1256.xml"/><Relationship Id="rId1464" Type="http://schemas.openxmlformats.org/officeDocument/2006/relationships/slide" Target="slides/slide1463.xml"/><Relationship Id="rId1671" Type="http://schemas.openxmlformats.org/officeDocument/2006/relationships/slide" Target="slides/slide1670.xml"/><Relationship Id="rId266" Type="http://schemas.openxmlformats.org/officeDocument/2006/relationships/slide" Target="slides/slide265.xml"/><Relationship Id="rId473" Type="http://schemas.openxmlformats.org/officeDocument/2006/relationships/slide" Target="slides/slide472.xml"/><Relationship Id="rId680" Type="http://schemas.openxmlformats.org/officeDocument/2006/relationships/slide" Target="slides/slide679.xml"/><Relationship Id="rId901" Type="http://schemas.openxmlformats.org/officeDocument/2006/relationships/slide" Target="slides/slide900.xml"/><Relationship Id="rId1117" Type="http://schemas.openxmlformats.org/officeDocument/2006/relationships/slide" Target="slides/slide1116.xml"/><Relationship Id="rId1324" Type="http://schemas.openxmlformats.org/officeDocument/2006/relationships/slide" Target="slides/slide1323.xml"/><Relationship Id="rId1531" Type="http://schemas.openxmlformats.org/officeDocument/2006/relationships/slide" Target="slides/slide1530.xml"/><Relationship Id="rId1769" Type="http://schemas.openxmlformats.org/officeDocument/2006/relationships/slide" Target="slides/slide1768.xml"/><Relationship Id="rId1976" Type="http://schemas.openxmlformats.org/officeDocument/2006/relationships/slide" Target="slides/slide1975.xml"/><Relationship Id="rId30" Type="http://schemas.openxmlformats.org/officeDocument/2006/relationships/slide" Target="slides/slide29.xml"/><Relationship Id="rId126" Type="http://schemas.openxmlformats.org/officeDocument/2006/relationships/slide" Target="slides/slide125.xml"/><Relationship Id="rId333" Type="http://schemas.openxmlformats.org/officeDocument/2006/relationships/slide" Target="slides/slide332.xml"/><Relationship Id="rId540" Type="http://schemas.openxmlformats.org/officeDocument/2006/relationships/slide" Target="slides/slide539.xml"/><Relationship Id="rId778" Type="http://schemas.openxmlformats.org/officeDocument/2006/relationships/slide" Target="slides/slide777.xml"/><Relationship Id="rId985" Type="http://schemas.openxmlformats.org/officeDocument/2006/relationships/slide" Target="slides/slide984.xml"/><Relationship Id="rId1170" Type="http://schemas.openxmlformats.org/officeDocument/2006/relationships/slide" Target="slides/slide1169.xml"/><Relationship Id="rId1629" Type="http://schemas.openxmlformats.org/officeDocument/2006/relationships/slide" Target="slides/slide1628.xml"/><Relationship Id="rId1836" Type="http://schemas.openxmlformats.org/officeDocument/2006/relationships/slide" Target="slides/slide1835.xml"/><Relationship Id="rId2014" Type="http://schemas.openxmlformats.org/officeDocument/2006/relationships/slide" Target="slides/slide2013.xml"/><Relationship Id="rId638" Type="http://schemas.openxmlformats.org/officeDocument/2006/relationships/slide" Target="slides/slide637.xml"/><Relationship Id="rId845" Type="http://schemas.openxmlformats.org/officeDocument/2006/relationships/slide" Target="slides/slide844.xml"/><Relationship Id="rId1030" Type="http://schemas.openxmlformats.org/officeDocument/2006/relationships/slide" Target="slides/slide1029.xml"/><Relationship Id="rId1268" Type="http://schemas.openxmlformats.org/officeDocument/2006/relationships/slide" Target="slides/slide1267.xml"/><Relationship Id="rId1475" Type="http://schemas.openxmlformats.org/officeDocument/2006/relationships/slide" Target="slides/slide1474.xml"/><Relationship Id="rId1682" Type="http://schemas.openxmlformats.org/officeDocument/2006/relationships/slide" Target="slides/slide1681.xml"/><Relationship Id="rId1903" Type="http://schemas.openxmlformats.org/officeDocument/2006/relationships/slide" Target="slides/slide1902.xml"/><Relationship Id="rId277" Type="http://schemas.openxmlformats.org/officeDocument/2006/relationships/slide" Target="slides/slide276.xml"/><Relationship Id="rId400" Type="http://schemas.openxmlformats.org/officeDocument/2006/relationships/slide" Target="slides/slide399.xml"/><Relationship Id="rId484" Type="http://schemas.openxmlformats.org/officeDocument/2006/relationships/slide" Target="slides/slide483.xml"/><Relationship Id="rId705" Type="http://schemas.openxmlformats.org/officeDocument/2006/relationships/slide" Target="slides/slide704.xml"/><Relationship Id="rId1128" Type="http://schemas.openxmlformats.org/officeDocument/2006/relationships/slide" Target="slides/slide1127.xml"/><Relationship Id="rId1335" Type="http://schemas.openxmlformats.org/officeDocument/2006/relationships/slide" Target="slides/slide1334.xml"/><Relationship Id="rId1542" Type="http://schemas.openxmlformats.org/officeDocument/2006/relationships/slide" Target="slides/slide1541.xml"/><Relationship Id="rId1987" Type="http://schemas.openxmlformats.org/officeDocument/2006/relationships/slide" Target="slides/slide1986.xml"/><Relationship Id="rId137" Type="http://schemas.openxmlformats.org/officeDocument/2006/relationships/slide" Target="slides/slide136.xml"/><Relationship Id="rId344" Type="http://schemas.openxmlformats.org/officeDocument/2006/relationships/slide" Target="slides/slide343.xml"/><Relationship Id="rId691" Type="http://schemas.openxmlformats.org/officeDocument/2006/relationships/slide" Target="slides/slide690.xml"/><Relationship Id="rId789" Type="http://schemas.openxmlformats.org/officeDocument/2006/relationships/slide" Target="slides/slide788.xml"/><Relationship Id="rId912" Type="http://schemas.openxmlformats.org/officeDocument/2006/relationships/slide" Target="slides/slide911.xml"/><Relationship Id="rId996" Type="http://schemas.openxmlformats.org/officeDocument/2006/relationships/slide" Target="slides/slide995.xml"/><Relationship Id="rId1847" Type="http://schemas.openxmlformats.org/officeDocument/2006/relationships/slide" Target="slides/slide1846.xml"/><Relationship Id="rId2025" Type="http://schemas.openxmlformats.org/officeDocument/2006/relationships/slide" Target="slides/slide2024.xml"/><Relationship Id="rId41" Type="http://schemas.openxmlformats.org/officeDocument/2006/relationships/slide" Target="slides/slide40.xml"/><Relationship Id="rId551" Type="http://schemas.openxmlformats.org/officeDocument/2006/relationships/slide" Target="slides/slide550.xml"/><Relationship Id="rId649" Type="http://schemas.openxmlformats.org/officeDocument/2006/relationships/slide" Target="slides/slide648.xml"/><Relationship Id="rId856" Type="http://schemas.openxmlformats.org/officeDocument/2006/relationships/slide" Target="slides/slide855.xml"/><Relationship Id="rId1181" Type="http://schemas.openxmlformats.org/officeDocument/2006/relationships/slide" Target="slides/slide1180.xml"/><Relationship Id="rId1279" Type="http://schemas.openxmlformats.org/officeDocument/2006/relationships/slide" Target="slides/slide1278.xml"/><Relationship Id="rId1402" Type="http://schemas.openxmlformats.org/officeDocument/2006/relationships/slide" Target="slides/slide1401.xml"/><Relationship Id="rId1486" Type="http://schemas.openxmlformats.org/officeDocument/2006/relationships/slide" Target="slides/slide1485.xml"/><Relationship Id="rId1707" Type="http://schemas.openxmlformats.org/officeDocument/2006/relationships/slide" Target="slides/slide1706.xml"/><Relationship Id="rId190" Type="http://schemas.openxmlformats.org/officeDocument/2006/relationships/slide" Target="slides/slide189.xml"/><Relationship Id="rId204" Type="http://schemas.openxmlformats.org/officeDocument/2006/relationships/slide" Target="slides/slide203.xml"/><Relationship Id="rId288" Type="http://schemas.openxmlformats.org/officeDocument/2006/relationships/slide" Target="slides/slide287.xml"/><Relationship Id="rId411" Type="http://schemas.openxmlformats.org/officeDocument/2006/relationships/slide" Target="slides/slide410.xml"/><Relationship Id="rId509" Type="http://schemas.openxmlformats.org/officeDocument/2006/relationships/slide" Target="slides/slide508.xml"/><Relationship Id="rId1041" Type="http://schemas.openxmlformats.org/officeDocument/2006/relationships/slide" Target="slides/slide1040.xml"/><Relationship Id="rId1139" Type="http://schemas.openxmlformats.org/officeDocument/2006/relationships/slide" Target="slides/slide1138.xml"/><Relationship Id="rId1346" Type="http://schemas.openxmlformats.org/officeDocument/2006/relationships/slide" Target="slides/slide1345.xml"/><Relationship Id="rId1693" Type="http://schemas.openxmlformats.org/officeDocument/2006/relationships/slide" Target="slides/slide1692.xml"/><Relationship Id="rId1914" Type="http://schemas.openxmlformats.org/officeDocument/2006/relationships/slide" Target="slides/slide1913.xml"/><Relationship Id="rId1998" Type="http://schemas.openxmlformats.org/officeDocument/2006/relationships/slide" Target="slides/slide1997.xml"/><Relationship Id="rId495" Type="http://schemas.openxmlformats.org/officeDocument/2006/relationships/slide" Target="slides/slide494.xml"/><Relationship Id="rId716" Type="http://schemas.openxmlformats.org/officeDocument/2006/relationships/slide" Target="slides/slide715.xml"/><Relationship Id="rId923" Type="http://schemas.openxmlformats.org/officeDocument/2006/relationships/slide" Target="slides/slide922.xml"/><Relationship Id="rId1553" Type="http://schemas.openxmlformats.org/officeDocument/2006/relationships/slide" Target="slides/slide1552.xml"/><Relationship Id="rId1760" Type="http://schemas.openxmlformats.org/officeDocument/2006/relationships/slide" Target="slides/slide1759.xml"/><Relationship Id="rId1858" Type="http://schemas.openxmlformats.org/officeDocument/2006/relationships/slide" Target="slides/slide1857.xml"/><Relationship Id="rId52" Type="http://schemas.openxmlformats.org/officeDocument/2006/relationships/slide" Target="slides/slide51.xml"/><Relationship Id="rId148" Type="http://schemas.openxmlformats.org/officeDocument/2006/relationships/slide" Target="slides/slide147.xml"/><Relationship Id="rId355" Type="http://schemas.openxmlformats.org/officeDocument/2006/relationships/slide" Target="slides/slide354.xml"/><Relationship Id="rId562" Type="http://schemas.openxmlformats.org/officeDocument/2006/relationships/slide" Target="slides/slide561.xml"/><Relationship Id="rId1192" Type="http://schemas.openxmlformats.org/officeDocument/2006/relationships/slide" Target="slides/slide1191.xml"/><Relationship Id="rId1206" Type="http://schemas.openxmlformats.org/officeDocument/2006/relationships/slide" Target="slides/slide1205.xml"/><Relationship Id="rId1413" Type="http://schemas.openxmlformats.org/officeDocument/2006/relationships/slide" Target="slides/slide1412.xml"/><Relationship Id="rId1620" Type="http://schemas.openxmlformats.org/officeDocument/2006/relationships/slide" Target="slides/slide1619.xml"/><Relationship Id="rId2036" Type="http://schemas.openxmlformats.org/officeDocument/2006/relationships/slide" Target="slides/slide2035.xml"/><Relationship Id="rId215" Type="http://schemas.openxmlformats.org/officeDocument/2006/relationships/slide" Target="slides/slide214.xml"/><Relationship Id="rId422" Type="http://schemas.openxmlformats.org/officeDocument/2006/relationships/slide" Target="slides/slide421.xml"/><Relationship Id="rId867" Type="http://schemas.openxmlformats.org/officeDocument/2006/relationships/slide" Target="slides/slide866.xml"/><Relationship Id="rId1052" Type="http://schemas.openxmlformats.org/officeDocument/2006/relationships/slide" Target="slides/slide1051.xml"/><Relationship Id="rId1497" Type="http://schemas.openxmlformats.org/officeDocument/2006/relationships/slide" Target="slides/slide1496.xml"/><Relationship Id="rId1718" Type="http://schemas.openxmlformats.org/officeDocument/2006/relationships/slide" Target="slides/slide1717.xml"/><Relationship Id="rId1925" Type="http://schemas.openxmlformats.org/officeDocument/2006/relationships/slide" Target="slides/slide1924.xml"/><Relationship Id="rId299" Type="http://schemas.openxmlformats.org/officeDocument/2006/relationships/slide" Target="slides/slide298.xml"/><Relationship Id="rId727" Type="http://schemas.openxmlformats.org/officeDocument/2006/relationships/slide" Target="slides/slide726.xml"/><Relationship Id="rId934" Type="http://schemas.openxmlformats.org/officeDocument/2006/relationships/slide" Target="slides/slide933.xml"/><Relationship Id="rId1357" Type="http://schemas.openxmlformats.org/officeDocument/2006/relationships/slide" Target="slides/slide1356.xml"/><Relationship Id="rId1564" Type="http://schemas.openxmlformats.org/officeDocument/2006/relationships/slide" Target="slides/slide1563.xml"/><Relationship Id="rId1771" Type="http://schemas.openxmlformats.org/officeDocument/2006/relationships/slide" Target="slides/slide1770.xml"/><Relationship Id="rId63" Type="http://schemas.openxmlformats.org/officeDocument/2006/relationships/slide" Target="slides/slide62.xml"/><Relationship Id="rId159" Type="http://schemas.openxmlformats.org/officeDocument/2006/relationships/slide" Target="slides/slide158.xml"/><Relationship Id="rId366" Type="http://schemas.openxmlformats.org/officeDocument/2006/relationships/slide" Target="slides/slide365.xml"/><Relationship Id="rId573" Type="http://schemas.openxmlformats.org/officeDocument/2006/relationships/slide" Target="slides/slide572.xml"/><Relationship Id="rId780" Type="http://schemas.openxmlformats.org/officeDocument/2006/relationships/slide" Target="slides/slide779.xml"/><Relationship Id="rId1217" Type="http://schemas.openxmlformats.org/officeDocument/2006/relationships/slide" Target="slides/slide1216.xml"/><Relationship Id="rId1424" Type="http://schemas.openxmlformats.org/officeDocument/2006/relationships/slide" Target="slides/slide1423.xml"/><Relationship Id="rId1631" Type="http://schemas.openxmlformats.org/officeDocument/2006/relationships/slide" Target="slides/slide1630.xml"/><Relationship Id="rId1869" Type="http://schemas.openxmlformats.org/officeDocument/2006/relationships/slide" Target="slides/slide1868.xml"/><Relationship Id="rId2047" Type="http://schemas.openxmlformats.org/officeDocument/2006/relationships/slide" Target="slides/slide2046.xml"/><Relationship Id="rId226" Type="http://schemas.openxmlformats.org/officeDocument/2006/relationships/slide" Target="slides/slide225.xml"/><Relationship Id="rId433" Type="http://schemas.openxmlformats.org/officeDocument/2006/relationships/slide" Target="slides/slide432.xml"/><Relationship Id="rId878" Type="http://schemas.openxmlformats.org/officeDocument/2006/relationships/slide" Target="slides/slide877.xml"/><Relationship Id="rId1063" Type="http://schemas.openxmlformats.org/officeDocument/2006/relationships/slide" Target="slides/slide1062.xml"/><Relationship Id="rId1270" Type="http://schemas.openxmlformats.org/officeDocument/2006/relationships/slide" Target="slides/slide1269.xml"/><Relationship Id="rId1729" Type="http://schemas.openxmlformats.org/officeDocument/2006/relationships/slide" Target="slides/slide1728.xml"/><Relationship Id="rId1936" Type="http://schemas.openxmlformats.org/officeDocument/2006/relationships/slide" Target="slides/slide1935.xml"/><Relationship Id="rId640" Type="http://schemas.openxmlformats.org/officeDocument/2006/relationships/slide" Target="slides/slide639.xml"/><Relationship Id="rId738" Type="http://schemas.openxmlformats.org/officeDocument/2006/relationships/slide" Target="slides/slide737.xml"/><Relationship Id="rId945" Type="http://schemas.openxmlformats.org/officeDocument/2006/relationships/slide" Target="slides/slide944.xml"/><Relationship Id="rId1368" Type="http://schemas.openxmlformats.org/officeDocument/2006/relationships/slide" Target="slides/slide1367.xml"/><Relationship Id="rId1575" Type="http://schemas.openxmlformats.org/officeDocument/2006/relationships/slide" Target="slides/slide1574.xml"/><Relationship Id="rId1782" Type="http://schemas.openxmlformats.org/officeDocument/2006/relationships/slide" Target="slides/slide1781.xml"/><Relationship Id="rId74" Type="http://schemas.openxmlformats.org/officeDocument/2006/relationships/slide" Target="slides/slide73.xml"/><Relationship Id="rId377" Type="http://schemas.openxmlformats.org/officeDocument/2006/relationships/slide" Target="slides/slide376.xml"/><Relationship Id="rId500" Type="http://schemas.openxmlformats.org/officeDocument/2006/relationships/slide" Target="slides/slide499.xml"/><Relationship Id="rId584" Type="http://schemas.openxmlformats.org/officeDocument/2006/relationships/slide" Target="slides/slide583.xml"/><Relationship Id="rId805" Type="http://schemas.openxmlformats.org/officeDocument/2006/relationships/slide" Target="slides/slide804.xml"/><Relationship Id="rId1130" Type="http://schemas.openxmlformats.org/officeDocument/2006/relationships/slide" Target="slides/slide1129.xml"/><Relationship Id="rId1228" Type="http://schemas.openxmlformats.org/officeDocument/2006/relationships/slide" Target="slides/slide1227.xml"/><Relationship Id="rId1435" Type="http://schemas.openxmlformats.org/officeDocument/2006/relationships/slide" Target="slides/slide1434.xml"/><Relationship Id="rId2058" Type="http://schemas.openxmlformats.org/officeDocument/2006/relationships/slide" Target="slides/slide2057.xml"/><Relationship Id="rId5" Type="http://schemas.openxmlformats.org/officeDocument/2006/relationships/slide" Target="slides/slide4.xml"/><Relationship Id="rId237" Type="http://schemas.openxmlformats.org/officeDocument/2006/relationships/slide" Target="slides/slide236.xml"/><Relationship Id="rId791" Type="http://schemas.openxmlformats.org/officeDocument/2006/relationships/slide" Target="slides/slide790.xml"/><Relationship Id="rId889" Type="http://schemas.openxmlformats.org/officeDocument/2006/relationships/slide" Target="slides/slide888.xml"/><Relationship Id="rId1074" Type="http://schemas.openxmlformats.org/officeDocument/2006/relationships/slide" Target="slides/slide1073.xml"/><Relationship Id="rId1642" Type="http://schemas.openxmlformats.org/officeDocument/2006/relationships/slide" Target="slides/slide1641.xml"/><Relationship Id="rId1947" Type="http://schemas.openxmlformats.org/officeDocument/2006/relationships/slide" Target="slides/slide1946.xml"/><Relationship Id="rId444" Type="http://schemas.openxmlformats.org/officeDocument/2006/relationships/slide" Target="slides/slide443.xml"/><Relationship Id="rId651" Type="http://schemas.openxmlformats.org/officeDocument/2006/relationships/slide" Target="slides/slide650.xml"/><Relationship Id="rId749" Type="http://schemas.openxmlformats.org/officeDocument/2006/relationships/slide" Target="slides/slide748.xml"/><Relationship Id="rId1281" Type="http://schemas.openxmlformats.org/officeDocument/2006/relationships/slide" Target="slides/slide1280.xml"/><Relationship Id="rId1379" Type="http://schemas.openxmlformats.org/officeDocument/2006/relationships/slide" Target="slides/slide1378.xml"/><Relationship Id="rId1502" Type="http://schemas.openxmlformats.org/officeDocument/2006/relationships/slide" Target="slides/slide1501.xml"/><Relationship Id="rId1586" Type="http://schemas.openxmlformats.org/officeDocument/2006/relationships/slide" Target="slides/slide1585.xml"/><Relationship Id="rId1807" Type="http://schemas.openxmlformats.org/officeDocument/2006/relationships/slide" Target="slides/slide1806.xml"/><Relationship Id="rId290" Type="http://schemas.openxmlformats.org/officeDocument/2006/relationships/slide" Target="slides/slide289.xml"/><Relationship Id="rId304" Type="http://schemas.openxmlformats.org/officeDocument/2006/relationships/slide" Target="slides/slide303.xml"/><Relationship Id="rId388" Type="http://schemas.openxmlformats.org/officeDocument/2006/relationships/slide" Target="slides/slide387.xml"/><Relationship Id="rId511" Type="http://schemas.openxmlformats.org/officeDocument/2006/relationships/slide" Target="slides/slide510.xml"/><Relationship Id="rId609" Type="http://schemas.openxmlformats.org/officeDocument/2006/relationships/slide" Target="slides/slide608.xml"/><Relationship Id="rId956" Type="http://schemas.openxmlformats.org/officeDocument/2006/relationships/slide" Target="slides/slide955.xml"/><Relationship Id="rId1141" Type="http://schemas.openxmlformats.org/officeDocument/2006/relationships/slide" Target="slides/slide1140.xml"/><Relationship Id="rId1239" Type="http://schemas.openxmlformats.org/officeDocument/2006/relationships/slide" Target="slides/slide1238.xml"/><Relationship Id="rId1793" Type="http://schemas.openxmlformats.org/officeDocument/2006/relationships/slide" Target="slides/slide1792.xml"/><Relationship Id="rId2069" Type="http://schemas.openxmlformats.org/officeDocument/2006/relationships/slide" Target="slides/slide2068.xml"/><Relationship Id="rId85" Type="http://schemas.openxmlformats.org/officeDocument/2006/relationships/slide" Target="slides/slide84.xml"/><Relationship Id="rId150" Type="http://schemas.openxmlformats.org/officeDocument/2006/relationships/slide" Target="slides/slide149.xml"/><Relationship Id="rId595" Type="http://schemas.openxmlformats.org/officeDocument/2006/relationships/slide" Target="slides/slide594.xml"/><Relationship Id="rId816" Type="http://schemas.openxmlformats.org/officeDocument/2006/relationships/slide" Target="slides/slide815.xml"/><Relationship Id="rId1001" Type="http://schemas.openxmlformats.org/officeDocument/2006/relationships/slide" Target="slides/slide1000.xml"/><Relationship Id="rId1446" Type="http://schemas.openxmlformats.org/officeDocument/2006/relationships/slide" Target="slides/slide1445.xml"/><Relationship Id="rId1653" Type="http://schemas.openxmlformats.org/officeDocument/2006/relationships/slide" Target="slides/slide1652.xml"/><Relationship Id="rId1860" Type="http://schemas.openxmlformats.org/officeDocument/2006/relationships/slide" Target="slides/slide1859.xml"/><Relationship Id="rId248" Type="http://schemas.openxmlformats.org/officeDocument/2006/relationships/slide" Target="slides/slide247.xml"/><Relationship Id="rId455" Type="http://schemas.openxmlformats.org/officeDocument/2006/relationships/slide" Target="slides/slide454.xml"/><Relationship Id="rId662" Type="http://schemas.openxmlformats.org/officeDocument/2006/relationships/slide" Target="slides/slide661.xml"/><Relationship Id="rId1085" Type="http://schemas.openxmlformats.org/officeDocument/2006/relationships/slide" Target="slides/slide1084.xml"/><Relationship Id="rId1292" Type="http://schemas.openxmlformats.org/officeDocument/2006/relationships/slide" Target="slides/slide1291.xml"/><Relationship Id="rId1306" Type="http://schemas.openxmlformats.org/officeDocument/2006/relationships/slide" Target="slides/slide1305.xml"/><Relationship Id="rId1513" Type="http://schemas.openxmlformats.org/officeDocument/2006/relationships/slide" Target="slides/slide1512.xml"/><Relationship Id="rId1720" Type="http://schemas.openxmlformats.org/officeDocument/2006/relationships/slide" Target="slides/slide1719.xml"/><Relationship Id="rId1958" Type="http://schemas.openxmlformats.org/officeDocument/2006/relationships/slide" Target="slides/slide1957.xml"/><Relationship Id="rId12" Type="http://schemas.openxmlformats.org/officeDocument/2006/relationships/slide" Target="slides/slide11.xml"/><Relationship Id="rId108" Type="http://schemas.openxmlformats.org/officeDocument/2006/relationships/slide" Target="slides/slide107.xml"/><Relationship Id="rId315" Type="http://schemas.openxmlformats.org/officeDocument/2006/relationships/slide" Target="slides/slide314.xml"/><Relationship Id="rId522" Type="http://schemas.openxmlformats.org/officeDocument/2006/relationships/slide" Target="slides/slide521.xml"/><Relationship Id="rId967" Type="http://schemas.openxmlformats.org/officeDocument/2006/relationships/slide" Target="slides/slide966.xml"/><Relationship Id="rId1152" Type="http://schemas.openxmlformats.org/officeDocument/2006/relationships/slide" Target="slides/slide1151.xml"/><Relationship Id="rId1597" Type="http://schemas.openxmlformats.org/officeDocument/2006/relationships/slide" Target="slides/slide1596.xml"/><Relationship Id="rId1818" Type="http://schemas.openxmlformats.org/officeDocument/2006/relationships/slide" Target="slides/slide1817.xml"/><Relationship Id="rId96" Type="http://schemas.openxmlformats.org/officeDocument/2006/relationships/slide" Target="slides/slide95.xml"/><Relationship Id="rId161" Type="http://schemas.openxmlformats.org/officeDocument/2006/relationships/slide" Target="slides/slide160.xml"/><Relationship Id="rId399" Type="http://schemas.openxmlformats.org/officeDocument/2006/relationships/slide" Target="slides/slide398.xml"/><Relationship Id="rId827" Type="http://schemas.openxmlformats.org/officeDocument/2006/relationships/slide" Target="slides/slide826.xml"/><Relationship Id="rId1012" Type="http://schemas.openxmlformats.org/officeDocument/2006/relationships/slide" Target="slides/slide1011.xml"/><Relationship Id="rId1457" Type="http://schemas.openxmlformats.org/officeDocument/2006/relationships/slide" Target="slides/slide1456.xml"/><Relationship Id="rId1664" Type="http://schemas.openxmlformats.org/officeDocument/2006/relationships/slide" Target="slides/slide1663.xml"/><Relationship Id="rId1871" Type="http://schemas.openxmlformats.org/officeDocument/2006/relationships/slide" Target="slides/slide1870.xml"/><Relationship Id="rId259" Type="http://schemas.openxmlformats.org/officeDocument/2006/relationships/slide" Target="slides/slide258.xml"/><Relationship Id="rId466" Type="http://schemas.openxmlformats.org/officeDocument/2006/relationships/slide" Target="slides/slide465.xml"/><Relationship Id="rId673" Type="http://schemas.openxmlformats.org/officeDocument/2006/relationships/slide" Target="slides/slide672.xml"/><Relationship Id="rId880" Type="http://schemas.openxmlformats.org/officeDocument/2006/relationships/slide" Target="slides/slide879.xml"/><Relationship Id="rId1096" Type="http://schemas.openxmlformats.org/officeDocument/2006/relationships/slide" Target="slides/slide1095.xml"/><Relationship Id="rId1317" Type="http://schemas.openxmlformats.org/officeDocument/2006/relationships/slide" Target="slides/slide1316.xml"/><Relationship Id="rId1524" Type="http://schemas.openxmlformats.org/officeDocument/2006/relationships/slide" Target="slides/slide1523.xml"/><Relationship Id="rId1731" Type="http://schemas.openxmlformats.org/officeDocument/2006/relationships/slide" Target="slides/slide1730.xml"/><Relationship Id="rId1969" Type="http://schemas.openxmlformats.org/officeDocument/2006/relationships/slide" Target="slides/slide1968.xml"/><Relationship Id="rId23" Type="http://schemas.openxmlformats.org/officeDocument/2006/relationships/slide" Target="slides/slide22.xml"/><Relationship Id="rId119" Type="http://schemas.openxmlformats.org/officeDocument/2006/relationships/slide" Target="slides/slide118.xml"/><Relationship Id="rId326" Type="http://schemas.openxmlformats.org/officeDocument/2006/relationships/slide" Target="slides/slide325.xml"/><Relationship Id="rId533" Type="http://schemas.openxmlformats.org/officeDocument/2006/relationships/slide" Target="slides/slide532.xml"/><Relationship Id="rId978" Type="http://schemas.openxmlformats.org/officeDocument/2006/relationships/slide" Target="slides/slide977.xml"/><Relationship Id="rId1163" Type="http://schemas.openxmlformats.org/officeDocument/2006/relationships/slide" Target="slides/slide1162.xml"/><Relationship Id="rId1370" Type="http://schemas.openxmlformats.org/officeDocument/2006/relationships/slide" Target="slides/slide1369.xml"/><Relationship Id="rId1829" Type="http://schemas.openxmlformats.org/officeDocument/2006/relationships/slide" Target="slides/slide1828.xml"/><Relationship Id="rId2007" Type="http://schemas.openxmlformats.org/officeDocument/2006/relationships/slide" Target="slides/slide2006.xml"/><Relationship Id="rId740" Type="http://schemas.openxmlformats.org/officeDocument/2006/relationships/slide" Target="slides/slide739.xml"/><Relationship Id="rId838" Type="http://schemas.openxmlformats.org/officeDocument/2006/relationships/slide" Target="slides/slide837.xml"/><Relationship Id="rId1023" Type="http://schemas.openxmlformats.org/officeDocument/2006/relationships/slide" Target="slides/slide1022.xml"/><Relationship Id="rId1468" Type="http://schemas.openxmlformats.org/officeDocument/2006/relationships/slide" Target="slides/slide1467.xml"/><Relationship Id="rId1675" Type="http://schemas.openxmlformats.org/officeDocument/2006/relationships/slide" Target="slides/slide1674.xml"/><Relationship Id="rId1882" Type="http://schemas.openxmlformats.org/officeDocument/2006/relationships/slide" Target="slides/slide1881.xml"/><Relationship Id="rId172" Type="http://schemas.openxmlformats.org/officeDocument/2006/relationships/slide" Target="slides/slide171.xml"/><Relationship Id="rId477" Type="http://schemas.openxmlformats.org/officeDocument/2006/relationships/slide" Target="slides/slide476.xml"/><Relationship Id="rId600" Type="http://schemas.openxmlformats.org/officeDocument/2006/relationships/slide" Target="slides/slide599.xml"/><Relationship Id="rId684" Type="http://schemas.openxmlformats.org/officeDocument/2006/relationships/slide" Target="slides/slide683.xml"/><Relationship Id="rId1230" Type="http://schemas.openxmlformats.org/officeDocument/2006/relationships/slide" Target="slides/slide1229.xml"/><Relationship Id="rId1328" Type="http://schemas.openxmlformats.org/officeDocument/2006/relationships/slide" Target="slides/slide1327.xml"/><Relationship Id="rId1535" Type="http://schemas.openxmlformats.org/officeDocument/2006/relationships/slide" Target="slides/slide1534.xml"/><Relationship Id="rId2060" Type="http://schemas.openxmlformats.org/officeDocument/2006/relationships/slide" Target="slides/slide2059.xml"/><Relationship Id="rId337" Type="http://schemas.openxmlformats.org/officeDocument/2006/relationships/slide" Target="slides/slide336.xml"/><Relationship Id="rId891" Type="http://schemas.openxmlformats.org/officeDocument/2006/relationships/slide" Target="slides/slide890.xml"/><Relationship Id="rId905" Type="http://schemas.openxmlformats.org/officeDocument/2006/relationships/slide" Target="slides/slide904.xml"/><Relationship Id="rId989" Type="http://schemas.openxmlformats.org/officeDocument/2006/relationships/slide" Target="slides/slide988.xml"/><Relationship Id="rId1742" Type="http://schemas.openxmlformats.org/officeDocument/2006/relationships/slide" Target="slides/slide1741.xml"/><Relationship Id="rId2018" Type="http://schemas.openxmlformats.org/officeDocument/2006/relationships/slide" Target="slides/slide2017.xml"/><Relationship Id="rId34" Type="http://schemas.openxmlformats.org/officeDocument/2006/relationships/slide" Target="slides/slide33.xml"/><Relationship Id="rId544" Type="http://schemas.openxmlformats.org/officeDocument/2006/relationships/slide" Target="slides/slide543.xml"/><Relationship Id="rId751" Type="http://schemas.openxmlformats.org/officeDocument/2006/relationships/slide" Target="slides/slide750.xml"/><Relationship Id="rId849" Type="http://schemas.openxmlformats.org/officeDocument/2006/relationships/slide" Target="slides/slide848.xml"/><Relationship Id="rId1174" Type="http://schemas.openxmlformats.org/officeDocument/2006/relationships/slide" Target="slides/slide1173.xml"/><Relationship Id="rId1381" Type="http://schemas.openxmlformats.org/officeDocument/2006/relationships/slide" Target="slides/slide1380.xml"/><Relationship Id="rId1479" Type="http://schemas.openxmlformats.org/officeDocument/2006/relationships/slide" Target="slides/slide1478.xml"/><Relationship Id="rId1602" Type="http://schemas.openxmlformats.org/officeDocument/2006/relationships/slide" Target="slides/slide1601.xml"/><Relationship Id="rId1686" Type="http://schemas.openxmlformats.org/officeDocument/2006/relationships/slide" Target="slides/slide1685.xml"/><Relationship Id="rId183" Type="http://schemas.openxmlformats.org/officeDocument/2006/relationships/slide" Target="slides/slide182.xml"/><Relationship Id="rId390" Type="http://schemas.openxmlformats.org/officeDocument/2006/relationships/slide" Target="slides/slide389.xml"/><Relationship Id="rId404" Type="http://schemas.openxmlformats.org/officeDocument/2006/relationships/slide" Target="slides/slide403.xml"/><Relationship Id="rId611" Type="http://schemas.openxmlformats.org/officeDocument/2006/relationships/slide" Target="slides/slide610.xml"/><Relationship Id="rId1034" Type="http://schemas.openxmlformats.org/officeDocument/2006/relationships/slide" Target="slides/slide1033.xml"/><Relationship Id="rId1241" Type="http://schemas.openxmlformats.org/officeDocument/2006/relationships/slide" Target="slides/slide1240.xml"/><Relationship Id="rId1339" Type="http://schemas.openxmlformats.org/officeDocument/2006/relationships/slide" Target="slides/slide1338.xml"/><Relationship Id="rId1893" Type="http://schemas.openxmlformats.org/officeDocument/2006/relationships/slide" Target="slides/slide1892.xml"/><Relationship Id="rId1907" Type="http://schemas.openxmlformats.org/officeDocument/2006/relationships/slide" Target="slides/slide1906.xml"/><Relationship Id="rId2071" Type="http://schemas.openxmlformats.org/officeDocument/2006/relationships/slide" Target="slides/slide2070.xml"/><Relationship Id="rId250" Type="http://schemas.openxmlformats.org/officeDocument/2006/relationships/slide" Target="slides/slide249.xml"/><Relationship Id="rId488" Type="http://schemas.openxmlformats.org/officeDocument/2006/relationships/slide" Target="slides/slide487.xml"/><Relationship Id="rId695" Type="http://schemas.openxmlformats.org/officeDocument/2006/relationships/slide" Target="slides/slide694.xml"/><Relationship Id="rId709" Type="http://schemas.openxmlformats.org/officeDocument/2006/relationships/slide" Target="slides/slide708.xml"/><Relationship Id="rId916" Type="http://schemas.openxmlformats.org/officeDocument/2006/relationships/slide" Target="slides/slide915.xml"/><Relationship Id="rId1101" Type="http://schemas.openxmlformats.org/officeDocument/2006/relationships/slide" Target="slides/slide1100.xml"/><Relationship Id="rId1546" Type="http://schemas.openxmlformats.org/officeDocument/2006/relationships/slide" Target="slides/slide1545.xml"/><Relationship Id="rId1753" Type="http://schemas.openxmlformats.org/officeDocument/2006/relationships/slide" Target="slides/slide1752.xml"/><Relationship Id="rId1960" Type="http://schemas.openxmlformats.org/officeDocument/2006/relationships/slide" Target="slides/slide1959.xml"/><Relationship Id="rId45" Type="http://schemas.openxmlformats.org/officeDocument/2006/relationships/slide" Target="slides/slide44.xml"/><Relationship Id="rId110" Type="http://schemas.openxmlformats.org/officeDocument/2006/relationships/slide" Target="slides/slide109.xml"/><Relationship Id="rId348" Type="http://schemas.openxmlformats.org/officeDocument/2006/relationships/slide" Target="slides/slide347.xml"/><Relationship Id="rId555" Type="http://schemas.openxmlformats.org/officeDocument/2006/relationships/slide" Target="slides/slide554.xml"/><Relationship Id="rId762" Type="http://schemas.openxmlformats.org/officeDocument/2006/relationships/slide" Target="slides/slide761.xml"/><Relationship Id="rId1185" Type="http://schemas.openxmlformats.org/officeDocument/2006/relationships/slide" Target="slides/slide1184.xml"/><Relationship Id="rId1392" Type="http://schemas.openxmlformats.org/officeDocument/2006/relationships/slide" Target="slides/slide1391.xml"/><Relationship Id="rId1406" Type="http://schemas.openxmlformats.org/officeDocument/2006/relationships/slide" Target="slides/slide1405.xml"/><Relationship Id="rId1613" Type="http://schemas.openxmlformats.org/officeDocument/2006/relationships/slide" Target="slides/slide1612.xml"/><Relationship Id="rId1820" Type="http://schemas.openxmlformats.org/officeDocument/2006/relationships/slide" Target="slides/slide1819.xml"/><Relationship Id="rId2029" Type="http://schemas.openxmlformats.org/officeDocument/2006/relationships/slide" Target="slides/slide2028.xml"/><Relationship Id="rId194" Type="http://schemas.openxmlformats.org/officeDocument/2006/relationships/slide" Target="slides/slide193.xml"/><Relationship Id="rId208" Type="http://schemas.openxmlformats.org/officeDocument/2006/relationships/slide" Target="slides/slide207.xml"/><Relationship Id="rId415" Type="http://schemas.openxmlformats.org/officeDocument/2006/relationships/slide" Target="slides/slide414.xml"/><Relationship Id="rId622" Type="http://schemas.openxmlformats.org/officeDocument/2006/relationships/slide" Target="slides/slide621.xml"/><Relationship Id="rId1045" Type="http://schemas.openxmlformats.org/officeDocument/2006/relationships/slide" Target="slides/slide1044.xml"/><Relationship Id="rId1252" Type="http://schemas.openxmlformats.org/officeDocument/2006/relationships/slide" Target="slides/slide1251.xml"/><Relationship Id="rId1697" Type="http://schemas.openxmlformats.org/officeDocument/2006/relationships/slide" Target="slides/slide1696.xml"/><Relationship Id="rId1918" Type="http://schemas.openxmlformats.org/officeDocument/2006/relationships/slide" Target="slides/slide1917.xml"/><Relationship Id="rId2082" Type="http://schemas.openxmlformats.org/officeDocument/2006/relationships/tableStyles" Target="tableStyles.xml"/><Relationship Id="rId261" Type="http://schemas.openxmlformats.org/officeDocument/2006/relationships/slide" Target="slides/slide260.xml"/><Relationship Id="rId499" Type="http://schemas.openxmlformats.org/officeDocument/2006/relationships/slide" Target="slides/slide498.xml"/><Relationship Id="rId927" Type="http://schemas.openxmlformats.org/officeDocument/2006/relationships/slide" Target="slides/slide926.xml"/><Relationship Id="rId1112" Type="http://schemas.openxmlformats.org/officeDocument/2006/relationships/slide" Target="slides/slide1111.xml"/><Relationship Id="rId1557" Type="http://schemas.openxmlformats.org/officeDocument/2006/relationships/slide" Target="slides/slide1556.xml"/><Relationship Id="rId1764" Type="http://schemas.openxmlformats.org/officeDocument/2006/relationships/slide" Target="slides/slide1763.xml"/><Relationship Id="rId1971" Type="http://schemas.openxmlformats.org/officeDocument/2006/relationships/slide" Target="slides/slide1970.xml"/><Relationship Id="rId56" Type="http://schemas.openxmlformats.org/officeDocument/2006/relationships/slide" Target="slides/slide55.xml"/><Relationship Id="rId359" Type="http://schemas.openxmlformats.org/officeDocument/2006/relationships/slide" Target="slides/slide358.xml"/><Relationship Id="rId566" Type="http://schemas.openxmlformats.org/officeDocument/2006/relationships/slide" Target="slides/slide565.xml"/><Relationship Id="rId773" Type="http://schemas.openxmlformats.org/officeDocument/2006/relationships/slide" Target="slides/slide772.xml"/><Relationship Id="rId1196" Type="http://schemas.openxmlformats.org/officeDocument/2006/relationships/slide" Target="slides/slide1195.xml"/><Relationship Id="rId1417" Type="http://schemas.openxmlformats.org/officeDocument/2006/relationships/slide" Target="slides/slide1416.xml"/><Relationship Id="rId1624" Type="http://schemas.openxmlformats.org/officeDocument/2006/relationships/slide" Target="slides/slide1623.xml"/><Relationship Id="rId1831" Type="http://schemas.openxmlformats.org/officeDocument/2006/relationships/slide" Target="slides/slide1830.xml"/><Relationship Id="rId121" Type="http://schemas.openxmlformats.org/officeDocument/2006/relationships/slide" Target="slides/slide120.xml"/><Relationship Id="rId219" Type="http://schemas.openxmlformats.org/officeDocument/2006/relationships/slide" Target="slides/slide218.xml"/><Relationship Id="rId426" Type="http://schemas.openxmlformats.org/officeDocument/2006/relationships/slide" Target="slides/slide425.xml"/><Relationship Id="rId633" Type="http://schemas.openxmlformats.org/officeDocument/2006/relationships/slide" Target="slides/slide632.xml"/><Relationship Id="rId980" Type="http://schemas.openxmlformats.org/officeDocument/2006/relationships/slide" Target="slides/slide979.xml"/><Relationship Id="rId1056" Type="http://schemas.openxmlformats.org/officeDocument/2006/relationships/slide" Target="slides/slide1055.xml"/><Relationship Id="rId1263" Type="http://schemas.openxmlformats.org/officeDocument/2006/relationships/slide" Target="slides/slide1262.xml"/><Relationship Id="rId1929" Type="http://schemas.openxmlformats.org/officeDocument/2006/relationships/slide" Target="slides/slide1928.xml"/><Relationship Id="rId840" Type="http://schemas.openxmlformats.org/officeDocument/2006/relationships/slide" Target="slides/slide839.xml"/><Relationship Id="rId938" Type="http://schemas.openxmlformats.org/officeDocument/2006/relationships/slide" Target="slides/slide937.xml"/><Relationship Id="rId1470" Type="http://schemas.openxmlformats.org/officeDocument/2006/relationships/slide" Target="slides/slide1469.xml"/><Relationship Id="rId1568" Type="http://schemas.openxmlformats.org/officeDocument/2006/relationships/slide" Target="slides/slide1567.xml"/><Relationship Id="rId1775" Type="http://schemas.openxmlformats.org/officeDocument/2006/relationships/slide" Target="slides/slide1774.xml"/><Relationship Id="rId67" Type="http://schemas.openxmlformats.org/officeDocument/2006/relationships/slide" Target="slides/slide66.xml"/><Relationship Id="rId272" Type="http://schemas.openxmlformats.org/officeDocument/2006/relationships/slide" Target="slides/slide271.xml"/><Relationship Id="rId577" Type="http://schemas.openxmlformats.org/officeDocument/2006/relationships/slide" Target="slides/slide576.xml"/><Relationship Id="rId700" Type="http://schemas.openxmlformats.org/officeDocument/2006/relationships/slide" Target="slides/slide699.xml"/><Relationship Id="rId1123" Type="http://schemas.openxmlformats.org/officeDocument/2006/relationships/slide" Target="slides/slide1122.xml"/><Relationship Id="rId1330" Type="http://schemas.openxmlformats.org/officeDocument/2006/relationships/slide" Target="slides/slide1329.xml"/><Relationship Id="rId1428" Type="http://schemas.openxmlformats.org/officeDocument/2006/relationships/slide" Target="slides/slide1427.xml"/><Relationship Id="rId1635" Type="http://schemas.openxmlformats.org/officeDocument/2006/relationships/slide" Target="slides/slide1634.xml"/><Relationship Id="rId1982" Type="http://schemas.openxmlformats.org/officeDocument/2006/relationships/slide" Target="slides/slide1981.xml"/><Relationship Id="rId132" Type="http://schemas.openxmlformats.org/officeDocument/2006/relationships/slide" Target="slides/slide131.xml"/><Relationship Id="rId784" Type="http://schemas.openxmlformats.org/officeDocument/2006/relationships/slide" Target="slides/slide783.xml"/><Relationship Id="rId991" Type="http://schemas.openxmlformats.org/officeDocument/2006/relationships/slide" Target="slides/slide990.xml"/><Relationship Id="rId1067" Type="http://schemas.openxmlformats.org/officeDocument/2006/relationships/slide" Target="slides/slide1066.xml"/><Relationship Id="rId1842" Type="http://schemas.openxmlformats.org/officeDocument/2006/relationships/slide" Target="slides/slide1841.xml"/><Relationship Id="rId2020" Type="http://schemas.openxmlformats.org/officeDocument/2006/relationships/slide" Target="slides/slide2019.xml"/><Relationship Id="rId437" Type="http://schemas.openxmlformats.org/officeDocument/2006/relationships/slide" Target="slides/slide436.xml"/><Relationship Id="rId644" Type="http://schemas.openxmlformats.org/officeDocument/2006/relationships/slide" Target="slides/slide643.xml"/><Relationship Id="rId851" Type="http://schemas.openxmlformats.org/officeDocument/2006/relationships/slide" Target="slides/slide850.xml"/><Relationship Id="rId1274" Type="http://schemas.openxmlformats.org/officeDocument/2006/relationships/slide" Target="slides/slide1273.xml"/><Relationship Id="rId1481" Type="http://schemas.openxmlformats.org/officeDocument/2006/relationships/slide" Target="slides/slide1480.xml"/><Relationship Id="rId1579" Type="http://schemas.openxmlformats.org/officeDocument/2006/relationships/slide" Target="slides/slide1578.xml"/><Relationship Id="rId1702" Type="http://schemas.openxmlformats.org/officeDocument/2006/relationships/slide" Target="slides/slide1701.xml"/><Relationship Id="rId283" Type="http://schemas.openxmlformats.org/officeDocument/2006/relationships/slide" Target="slides/slide282.xml"/><Relationship Id="rId490" Type="http://schemas.openxmlformats.org/officeDocument/2006/relationships/slide" Target="slides/slide489.xml"/><Relationship Id="rId504" Type="http://schemas.openxmlformats.org/officeDocument/2006/relationships/slide" Target="slides/slide503.xml"/><Relationship Id="rId711" Type="http://schemas.openxmlformats.org/officeDocument/2006/relationships/slide" Target="slides/slide710.xml"/><Relationship Id="rId949" Type="http://schemas.openxmlformats.org/officeDocument/2006/relationships/slide" Target="slides/slide948.xml"/><Relationship Id="rId1134" Type="http://schemas.openxmlformats.org/officeDocument/2006/relationships/slide" Target="slides/slide1133.xml"/><Relationship Id="rId1341" Type="http://schemas.openxmlformats.org/officeDocument/2006/relationships/slide" Target="slides/slide1340.xml"/><Relationship Id="rId1786" Type="http://schemas.openxmlformats.org/officeDocument/2006/relationships/slide" Target="slides/slide1785.xml"/><Relationship Id="rId1993" Type="http://schemas.openxmlformats.org/officeDocument/2006/relationships/slide" Target="slides/slide1992.xml"/><Relationship Id="rId78" Type="http://schemas.openxmlformats.org/officeDocument/2006/relationships/slide" Target="slides/slide77.xml"/><Relationship Id="rId143" Type="http://schemas.openxmlformats.org/officeDocument/2006/relationships/slide" Target="slides/slide142.xml"/><Relationship Id="rId350" Type="http://schemas.openxmlformats.org/officeDocument/2006/relationships/slide" Target="slides/slide349.xml"/><Relationship Id="rId588" Type="http://schemas.openxmlformats.org/officeDocument/2006/relationships/slide" Target="slides/slide587.xml"/><Relationship Id="rId795" Type="http://schemas.openxmlformats.org/officeDocument/2006/relationships/slide" Target="slides/slide794.xml"/><Relationship Id="rId809" Type="http://schemas.openxmlformats.org/officeDocument/2006/relationships/slide" Target="slides/slide808.xml"/><Relationship Id="rId1201" Type="http://schemas.openxmlformats.org/officeDocument/2006/relationships/slide" Target="slides/slide1200.xml"/><Relationship Id="rId1439" Type="http://schemas.openxmlformats.org/officeDocument/2006/relationships/slide" Target="slides/slide1438.xml"/><Relationship Id="rId1646" Type="http://schemas.openxmlformats.org/officeDocument/2006/relationships/slide" Target="slides/slide1645.xml"/><Relationship Id="rId1853" Type="http://schemas.openxmlformats.org/officeDocument/2006/relationships/slide" Target="slides/slide1852.xml"/><Relationship Id="rId2031" Type="http://schemas.openxmlformats.org/officeDocument/2006/relationships/slide" Target="slides/slide2030.xml"/><Relationship Id="rId9" Type="http://schemas.openxmlformats.org/officeDocument/2006/relationships/slide" Target="slides/slide8.xml"/><Relationship Id="rId210" Type="http://schemas.openxmlformats.org/officeDocument/2006/relationships/slide" Target="slides/slide209.xml"/><Relationship Id="rId448" Type="http://schemas.openxmlformats.org/officeDocument/2006/relationships/slide" Target="slides/slide447.xml"/><Relationship Id="rId655" Type="http://schemas.openxmlformats.org/officeDocument/2006/relationships/slide" Target="slides/slide654.xml"/><Relationship Id="rId862" Type="http://schemas.openxmlformats.org/officeDocument/2006/relationships/slide" Target="slides/slide861.xml"/><Relationship Id="rId1078" Type="http://schemas.openxmlformats.org/officeDocument/2006/relationships/slide" Target="slides/slide1077.xml"/><Relationship Id="rId1285" Type="http://schemas.openxmlformats.org/officeDocument/2006/relationships/slide" Target="slides/slide1284.xml"/><Relationship Id="rId1492" Type="http://schemas.openxmlformats.org/officeDocument/2006/relationships/slide" Target="slides/slide1491.xml"/><Relationship Id="rId1506" Type="http://schemas.openxmlformats.org/officeDocument/2006/relationships/slide" Target="slides/slide1505.xml"/><Relationship Id="rId1713" Type="http://schemas.openxmlformats.org/officeDocument/2006/relationships/slide" Target="slides/slide1712.xml"/><Relationship Id="rId1920" Type="http://schemas.openxmlformats.org/officeDocument/2006/relationships/slide" Target="slides/slide1919.xml"/><Relationship Id="rId294" Type="http://schemas.openxmlformats.org/officeDocument/2006/relationships/slide" Target="slides/slide293.xml"/><Relationship Id="rId308" Type="http://schemas.openxmlformats.org/officeDocument/2006/relationships/slide" Target="slides/slide307.xml"/><Relationship Id="rId515" Type="http://schemas.openxmlformats.org/officeDocument/2006/relationships/slide" Target="slides/slide514.xml"/><Relationship Id="rId722" Type="http://schemas.openxmlformats.org/officeDocument/2006/relationships/slide" Target="slides/slide721.xml"/><Relationship Id="rId1145" Type="http://schemas.openxmlformats.org/officeDocument/2006/relationships/slide" Target="slides/slide1144.xml"/><Relationship Id="rId1352" Type="http://schemas.openxmlformats.org/officeDocument/2006/relationships/slide" Target="slides/slide1351.xml"/><Relationship Id="rId1797" Type="http://schemas.openxmlformats.org/officeDocument/2006/relationships/slide" Target="slides/slide1796.xml"/><Relationship Id="rId89" Type="http://schemas.openxmlformats.org/officeDocument/2006/relationships/slide" Target="slides/slide88.xml"/><Relationship Id="rId154" Type="http://schemas.openxmlformats.org/officeDocument/2006/relationships/slide" Target="slides/slide153.xml"/><Relationship Id="rId361" Type="http://schemas.openxmlformats.org/officeDocument/2006/relationships/slide" Target="slides/slide360.xml"/><Relationship Id="rId599" Type="http://schemas.openxmlformats.org/officeDocument/2006/relationships/slide" Target="slides/slide598.xml"/><Relationship Id="rId1005" Type="http://schemas.openxmlformats.org/officeDocument/2006/relationships/slide" Target="slides/slide1004.xml"/><Relationship Id="rId1212" Type="http://schemas.openxmlformats.org/officeDocument/2006/relationships/slide" Target="slides/slide1211.xml"/><Relationship Id="rId1657" Type="http://schemas.openxmlformats.org/officeDocument/2006/relationships/slide" Target="slides/slide1656.xml"/><Relationship Id="rId1864" Type="http://schemas.openxmlformats.org/officeDocument/2006/relationships/slide" Target="slides/slide1863.xml"/><Relationship Id="rId2042" Type="http://schemas.openxmlformats.org/officeDocument/2006/relationships/slide" Target="slides/slide2041.xml"/><Relationship Id="rId459" Type="http://schemas.openxmlformats.org/officeDocument/2006/relationships/slide" Target="slides/slide458.xml"/><Relationship Id="rId666" Type="http://schemas.openxmlformats.org/officeDocument/2006/relationships/slide" Target="slides/slide665.xml"/><Relationship Id="rId873" Type="http://schemas.openxmlformats.org/officeDocument/2006/relationships/slide" Target="slides/slide872.xml"/><Relationship Id="rId1089" Type="http://schemas.openxmlformats.org/officeDocument/2006/relationships/slide" Target="slides/slide1088.xml"/><Relationship Id="rId1296" Type="http://schemas.openxmlformats.org/officeDocument/2006/relationships/slide" Target="slides/slide1295.xml"/><Relationship Id="rId1517" Type="http://schemas.openxmlformats.org/officeDocument/2006/relationships/slide" Target="slides/slide1516.xml"/><Relationship Id="rId1724" Type="http://schemas.openxmlformats.org/officeDocument/2006/relationships/slide" Target="slides/slide1723.xml"/><Relationship Id="rId16" Type="http://schemas.openxmlformats.org/officeDocument/2006/relationships/slide" Target="slides/slide15.xml"/><Relationship Id="rId221" Type="http://schemas.openxmlformats.org/officeDocument/2006/relationships/slide" Target="slides/slide220.xml"/><Relationship Id="rId319" Type="http://schemas.openxmlformats.org/officeDocument/2006/relationships/slide" Target="slides/slide318.xml"/><Relationship Id="rId526" Type="http://schemas.openxmlformats.org/officeDocument/2006/relationships/slide" Target="slides/slide525.xml"/><Relationship Id="rId1156" Type="http://schemas.openxmlformats.org/officeDocument/2006/relationships/slide" Target="slides/slide1155.xml"/><Relationship Id="rId1363" Type="http://schemas.openxmlformats.org/officeDocument/2006/relationships/slide" Target="slides/slide1362.xml"/><Relationship Id="rId1931" Type="http://schemas.openxmlformats.org/officeDocument/2006/relationships/slide" Target="slides/slide1930.xml"/><Relationship Id="rId733" Type="http://schemas.openxmlformats.org/officeDocument/2006/relationships/slide" Target="slides/slide732.xml"/><Relationship Id="rId940" Type="http://schemas.openxmlformats.org/officeDocument/2006/relationships/slide" Target="slides/slide939.xml"/><Relationship Id="rId1016" Type="http://schemas.openxmlformats.org/officeDocument/2006/relationships/slide" Target="slides/slide1015.xml"/><Relationship Id="rId1570" Type="http://schemas.openxmlformats.org/officeDocument/2006/relationships/slide" Target="slides/slide1569.xml"/><Relationship Id="rId1668" Type="http://schemas.openxmlformats.org/officeDocument/2006/relationships/slide" Target="slides/slide1667.xml"/><Relationship Id="rId1875" Type="http://schemas.openxmlformats.org/officeDocument/2006/relationships/slide" Target="slides/slide1874.xml"/><Relationship Id="rId165" Type="http://schemas.openxmlformats.org/officeDocument/2006/relationships/slide" Target="slides/slide164.xml"/><Relationship Id="rId372" Type="http://schemas.openxmlformats.org/officeDocument/2006/relationships/slide" Target="slides/slide371.xml"/><Relationship Id="rId677" Type="http://schemas.openxmlformats.org/officeDocument/2006/relationships/slide" Target="slides/slide676.xml"/><Relationship Id="rId800" Type="http://schemas.openxmlformats.org/officeDocument/2006/relationships/slide" Target="slides/slide799.xml"/><Relationship Id="rId1223" Type="http://schemas.openxmlformats.org/officeDocument/2006/relationships/slide" Target="slides/slide1222.xml"/><Relationship Id="rId1430" Type="http://schemas.openxmlformats.org/officeDocument/2006/relationships/slide" Target="slides/slide1429.xml"/><Relationship Id="rId1528" Type="http://schemas.openxmlformats.org/officeDocument/2006/relationships/slide" Target="slides/slide1527.xml"/><Relationship Id="rId2053" Type="http://schemas.openxmlformats.org/officeDocument/2006/relationships/slide" Target="slides/slide2052.xml"/><Relationship Id="rId232" Type="http://schemas.openxmlformats.org/officeDocument/2006/relationships/slide" Target="slides/slide231.xml"/><Relationship Id="rId884" Type="http://schemas.openxmlformats.org/officeDocument/2006/relationships/slide" Target="slides/slide883.xml"/><Relationship Id="rId1735" Type="http://schemas.openxmlformats.org/officeDocument/2006/relationships/slide" Target="slides/slide1734.xml"/><Relationship Id="rId1942" Type="http://schemas.openxmlformats.org/officeDocument/2006/relationships/slide" Target="slides/slide1941.xml"/><Relationship Id="rId27" Type="http://schemas.openxmlformats.org/officeDocument/2006/relationships/slide" Target="slides/slide26.xml"/><Relationship Id="rId537" Type="http://schemas.openxmlformats.org/officeDocument/2006/relationships/slide" Target="slides/slide536.xml"/><Relationship Id="rId744" Type="http://schemas.openxmlformats.org/officeDocument/2006/relationships/slide" Target="slides/slide743.xml"/><Relationship Id="rId951" Type="http://schemas.openxmlformats.org/officeDocument/2006/relationships/slide" Target="slides/slide950.xml"/><Relationship Id="rId1167" Type="http://schemas.openxmlformats.org/officeDocument/2006/relationships/slide" Target="slides/slide1166.xml"/><Relationship Id="rId1374" Type="http://schemas.openxmlformats.org/officeDocument/2006/relationships/slide" Target="slides/slide1373.xml"/><Relationship Id="rId1581" Type="http://schemas.openxmlformats.org/officeDocument/2006/relationships/slide" Target="slides/slide1580.xml"/><Relationship Id="rId1679" Type="http://schemas.openxmlformats.org/officeDocument/2006/relationships/slide" Target="slides/slide1678.xml"/><Relationship Id="rId1802" Type="http://schemas.openxmlformats.org/officeDocument/2006/relationships/slide" Target="slides/slide1801.xml"/><Relationship Id="rId80" Type="http://schemas.openxmlformats.org/officeDocument/2006/relationships/slide" Target="slides/slide79.xml"/><Relationship Id="rId176" Type="http://schemas.openxmlformats.org/officeDocument/2006/relationships/slide" Target="slides/slide175.xml"/><Relationship Id="rId383" Type="http://schemas.openxmlformats.org/officeDocument/2006/relationships/slide" Target="slides/slide382.xml"/><Relationship Id="rId590" Type="http://schemas.openxmlformats.org/officeDocument/2006/relationships/slide" Target="slides/slide589.xml"/><Relationship Id="rId604" Type="http://schemas.openxmlformats.org/officeDocument/2006/relationships/slide" Target="slides/slide603.xml"/><Relationship Id="rId811" Type="http://schemas.openxmlformats.org/officeDocument/2006/relationships/slide" Target="slides/slide810.xml"/><Relationship Id="rId1027" Type="http://schemas.openxmlformats.org/officeDocument/2006/relationships/slide" Target="slides/slide1026.xml"/><Relationship Id="rId1234" Type="http://schemas.openxmlformats.org/officeDocument/2006/relationships/slide" Target="slides/slide1233.xml"/><Relationship Id="rId1441" Type="http://schemas.openxmlformats.org/officeDocument/2006/relationships/slide" Target="slides/slide1440.xml"/><Relationship Id="rId1886" Type="http://schemas.openxmlformats.org/officeDocument/2006/relationships/slide" Target="slides/slide1885.xml"/><Relationship Id="rId2064" Type="http://schemas.openxmlformats.org/officeDocument/2006/relationships/slide" Target="slides/slide2063.xml"/><Relationship Id="rId243" Type="http://schemas.openxmlformats.org/officeDocument/2006/relationships/slide" Target="slides/slide242.xml"/><Relationship Id="rId450" Type="http://schemas.openxmlformats.org/officeDocument/2006/relationships/slide" Target="slides/slide449.xml"/><Relationship Id="rId688" Type="http://schemas.openxmlformats.org/officeDocument/2006/relationships/slide" Target="slides/slide687.xml"/><Relationship Id="rId895" Type="http://schemas.openxmlformats.org/officeDocument/2006/relationships/slide" Target="slides/slide894.xml"/><Relationship Id="rId909" Type="http://schemas.openxmlformats.org/officeDocument/2006/relationships/slide" Target="slides/slide908.xml"/><Relationship Id="rId1080" Type="http://schemas.openxmlformats.org/officeDocument/2006/relationships/slide" Target="slides/slide1079.xml"/><Relationship Id="rId1301" Type="http://schemas.openxmlformats.org/officeDocument/2006/relationships/slide" Target="slides/slide1300.xml"/><Relationship Id="rId1539" Type="http://schemas.openxmlformats.org/officeDocument/2006/relationships/slide" Target="slides/slide1538.xml"/><Relationship Id="rId1746" Type="http://schemas.openxmlformats.org/officeDocument/2006/relationships/slide" Target="slides/slide1745.xml"/><Relationship Id="rId1953" Type="http://schemas.openxmlformats.org/officeDocument/2006/relationships/slide" Target="slides/slide1952.xml"/><Relationship Id="rId38" Type="http://schemas.openxmlformats.org/officeDocument/2006/relationships/slide" Target="slides/slide37.xml"/><Relationship Id="rId103" Type="http://schemas.openxmlformats.org/officeDocument/2006/relationships/slide" Target="slides/slide102.xml"/><Relationship Id="rId310" Type="http://schemas.openxmlformats.org/officeDocument/2006/relationships/slide" Target="slides/slide309.xml"/><Relationship Id="rId548" Type="http://schemas.openxmlformats.org/officeDocument/2006/relationships/slide" Target="slides/slide547.xml"/><Relationship Id="rId755" Type="http://schemas.openxmlformats.org/officeDocument/2006/relationships/slide" Target="slides/slide754.xml"/><Relationship Id="rId962" Type="http://schemas.openxmlformats.org/officeDocument/2006/relationships/slide" Target="slides/slide961.xml"/><Relationship Id="rId1178" Type="http://schemas.openxmlformats.org/officeDocument/2006/relationships/slide" Target="slides/slide1177.xml"/><Relationship Id="rId1385" Type="http://schemas.openxmlformats.org/officeDocument/2006/relationships/slide" Target="slides/slide1384.xml"/><Relationship Id="rId1592" Type="http://schemas.openxmlformats.org/officeDocument/2006/relationships/slide" Target="slides/slide1591.xml"/><Relationship Id="rId1606" Type="http://schemas.openxmlformats.org/officeDocument/2006/relationships/slide" Target="slides/slide1605.xml"/><Relationship Id="rId1813" Type="http://schemas.openxmlformats.org/officeDocument/2006/relationships/slide" Target="slides/slide1812.xml"/><Relationship Id="rId91" Type="http://schemas.openxmlformats.org/officeDocument/2006/relationships/slide" Target="slides/slide90.xml"/><Relationship Id="rId187" Type="http://schemas.openxmlformats.org/officeDocument/2006/relationships/slide" Target="slides/slide186.xml"/><Relationship Id="rId394" Type="http://schemas.openxmlformats.org/officeDocument/2006/relationships/slide" Target="slides/slide393.xml"/><Relationship Id="rId408" Type="http://schemas.openxmlformats.org/officeDocument/2006/relationships/slide" Target="slides/slide407.xml"/><Relationship Id="rId615" Type="http://schemas.openxmlformats.org/officeDocument/2006/relationships/slide" Target="slides/slide614.xml"/><Relationship Id="rId822" Type="http://schemas.openxmlformats.org/officeDocument/2006/relationships/slide" Target="slides/slide821.xml"/><Relationship Id="rId1038" Type="http://schemas.openxmlformats.org/officeDocument/2006/relationships/slide" Target="slides/slide1037.xml"/><Relationship Id="rId1245" Type="http://schemas.openxmlformats.org/officeDocument/2006/relationships/slide" Target="slides/slide1244.xml"/><Relationship Id="rId1452" Type="http://schemas.openxmlformats.org/officeDocument/2006/relationships/slide" Target="slides/slide1451.xml"/><Relationship Id="rId1897" Type="http://schemas.openxmlformats.org/officeDocument/2006/relationships/slide" Target="slides/slide1896.xml"/><Relationship Id="rId2075" Type="http://schemas.openxmlformats.org/officeDocument/2006/relationships/slide" Target="slides/slide2074.xml"/><Relationship Id="rId254" Type="http://schemas.openxmlformats.org/officeDocument/2006/relationships/slide" Target="slides/slide253.xml"/><Relationship Id="rId699" Type="http://schemas.openxmlformats.org/officeDocument/2006/relationships/slide" Target="slides/slide698.xml"/><Relationship Id="rId1091" Type="http://schemas.openxmlformats.org/officeDocument/2006/relationships/slide" Target="slides/slide1090.xml"/><Relationship Id="rId1105" Type="http://schemas.openxmlformats.org/officeDocument/2006/relationships/slide" Target="slides/slide1104.xml"/><Relationship Id="rId1312" Type="http://schemas.openxmlformats.org/officeDocument/2006/relationships/slide" Target="slides/slide1311.xml"/><Relationship Id="rId1757" Type="http://schemas.openxmlformats.org/officeDocument/2006/relationships/slide" Target="slides/slide1756.xml"/><Relationship Id="rId1964" Type="http://schemas.openxmlformats.org/officeDocument/2006/relationships/slide" Target="slides/slide1963.xml"/><Relationship Id="rId49" Type="http://schemas.openxmlformats.org/officeDocument/2006/relationships/slide" Target="slides/slide48.xml"/><Relationship Id="rId114" Type="http://schemas.openxmlformats.org/officeDocument/2006/relationships/slide" Target="slides/slide113.xml"/><Relationship Id="rId461" Type="http://schemas.openxmlformats.org/officeDocument/2006/relationships/slide" Target="slides/slide460.xml"/><Relationship Id="rId559" Type="http://schemas.openxmlformats.org/officeDocument/2006/relationships/slide" Target="slides/slide558.xml"/><Relationship Id="rId766" Type="http://schemas.openxmlformats.org/officeDocument/2006/relationships/slide" Target="slides/slide765.xml"/><Relationship Id="rId1189" Type="http://schemas.openxmlformats.org/officeDocument/2006/relationships/slide" Target="slides/slide1188.xml"/><Relationship Id="rId1396" Type="http://schemas.openxmlformats.org/officeDocument/2006/relationships/slide" Target="slides/slide1395.xml"/><Relationship Id="rId1617" Type="http://schemas.openxmlformats.org/officeDocument/2006/relationships/slide" Target="slides/slide1616.xml"/><Relationship Id="rId1824" Type="http://schemas.openxmlformats.org/officeDocument/2006/relationships/slide" Target="slides/slide1823.xml"/><Relationship Id="rId198" Type="http://schemas.openxmlformats.org/officeDocument/2006/relationships/slide" Target="slides/slide197.xml"/><Relationship Id="rId321" Type="http://schemas.openxmlformats.org/officeDocument/2006/relationships/slide" Target="slides/slide320.xml"/><Relationship Id="rId419" Type="http://schemas.openxmlformats.org/officeDocument/2006/relationships/slide" Target="slides/slide418.xml"/><Relationship Id="rId626" Type="http://schemas.openxmlformats.org/officeDocument/2006/relationships/slide" Target="slides/slide625.xml"/><Relationship Id="rId973" Type="http://schemas.openxmlformats.org/officeDocument/2006/relationships/slide" Target="slides/slide972.xml"/><Relationship Id="rId1049" Type="http://schemas.openxmlformats.org/officeDocument/2006/relationships/slide" Target="slides/slide1048.xml"/><Relationship Id="rId1256" Type="http://schemas.openxmlformats.org/officeDocument/2006/relationships/slide" Target="slides/slide1255.xml"/><Relationship Id="rId2002" Type="http://schemas.openxmlformats.org/officeDocument/2006/relationships/slide" Target="slides/slide2001.xml"/><Relationship Id="rId833" Type="http://schemas.openxmlformats.org/officeDocument/2006/relationships/slide" Target="slides/slide832.xml"/><Relationship Id="rId1116" Type="http://schemas.openxmlformats.org/officeDocument/2006/relationships/slide" Target="slides/slide1115.xml"/><Relationship Id="rId1463" Type="http://schemas.openxmlformats.org/officeDocument/2006/relationships/slide" Target="slides/slide1462.xml"/><Relationship Id="rId1670" Type="http://schemas.openxmlformats.org/officeDocument/2006/relationships/slide" Target="slides/slide1669.xml"/><Relationship Id="rId1768" Type="http://schemas.openxmlformats.org/officeDocument/2006/relationships/slide" Target="slides/slide1767.xml"/><Relationship Id="rId265" Type="http://schemas.openxmlformats.org/officeDocument/2006/relationships/slide" Target="slides/slide264.xml"/><Relationship Id="rId472" Type="http://schemas.openxmlformats.org/officeDocument/2006/relationships/slide" Target="slides/slide471.xml"/><Relationship Id="rId900" Type="http://schemas.openxmlformats.org/officeDocument/2006/relationships/slide" Target="slides/slide899.xml"/><Relationship Id="rId1323" Type="http://schemas.openxmlformats.org/officeDocument/2006/relationships/slide" Target="slides/slide1322.xml"/><Relationship Id="rId1530" Type="http://schemas.openxmlformats.org/officeDocument/2006/relationships/slide" Target="slides/slide1529.xml"/><Relationship Id="rId1628" Type="http://schemas.openxmlformats.org/officeDocument/2006/relationships/slide" Target="slides/slide1627.xml"/><Relationship Id="rId1975" Type="http://schemas.openxmlformats.org/officeDocument/2006/relationships/slide" Target="slides/slide1974.xml"/><Relationship Id="rId125" Type="http://schemas.openxmlformats.org/officeDocument/2006/relationships/slide" Target="slides/slide124.xml"/><Relationship Id="rId332" Type="http://schemas.openxmlformats.org/officeDocument/2006/relationships/slide" Target="slides/slide331.xml"/><Relationship Id="rId777" Type="http://schemas.openxmlformats.org/officeDocument/2006/relationships/slide" Target="slides/slide776.xml"/><Relationship Id="rId984" Type="http://schemas.openxmlformats.org/officeDocument/2006/relationships/slide" Target="slides/slide983.xml"/><Relationship Id="rId1835" Type="http://schemas.openxmlformats.org/officeDocument/2006/relationships/slide" Target="slides/slide1834.xml"/><Relationship Id="rId2013" Type="http://schemas.openxmlformats.org/officeDocument/2006/relationships/slide" Target="slides/slide2012.xml"/><Relationship Id="rId637" Type="http://schemas.openxmlformats.org/officeDocument/2006/relationships/slide" Target="slides/slide636.xml"/><Relationship Id="rId844" Type="http://schemas.openxmlformats.org/officeDocument/2006/relationships/slide" Target="slides/slide843.xml"/><Relationship Id="rId1267" Type="http://schemas.openxmlformats.org/officeDocument/2006/relationships/slide" Target="slides/slide1266.xml"/><Relationship Id="rId1474" Type="http://schemas.openxmlformats.org/officeDocument/2006/relationships/slide" Target="slides/slide1473.xml"/><Relationship Id="rId1681" Type="http://schemas.openxmlformats.org/officeDocument/2006/relationships/slide" Target="slides/slide1680.xml"/><Relationship Id="rId1902" Type="http://schemas.openxmlformats.org/officeDocument/2006/relationships/slide" Target="slides/slide1901.xml"/><Relationship Id="rId276" Type="http://schemas.openxmlformats.org/officeDocument/2006/relationships/slide" Target="slides/slide275.xml"/><Relationship Id="rId483" Type="http://schemas.openxmlformats.org/officeDocument/2006/relationships/slide" Target="slides/slide482.xml"/><Relationship Id="rId690" Type="http://schemas.openxmlformats.org/officeDocument/2006/relationships/slide" Target="slides/slide689.xml"/><Relationship Id="rId704" Type="http://schemas.openxmlformats.org/officeDocument/2006/relationships/slide" Target="slides/slide703.xml"/><Relationship Id="rId911" Type="http://schemas.openxmlformats.org/officeDocument/2006/relationships/slide" Target="slides/slide910.xml"/><Relationship Id="rId1127" Type="http://schemas.openxmlformats.org/officeDocument/2006/relationships/slide" Target="slides/slide1126.xml"/><Relationship Id="rId1334" Type="http://schemas.openxmlformats.org/officeDocument/2006/relationships/slide" Target="slides/slide1333.xml"/><Relationship Id="rId1541" Type="http://schemas.openxmlformats.org/officeDocument/2006/relationships/slide" Target="slides/slide1540.xml"/><Relationship Id="rId1779" Type="http://schemas.openxmlformats.org/officeDocument/2006/relationships/slide" Target="slides/slide1778.xml"/><Relationship Id="rId1986" Type="http://schemas.openxmlformats.org/officeDocument/2006/relationships/slide" Target="slides/slide1985.xml"/><Relationship Id="rId40" Type="http://schemas.openxmlformats.org/officeDocument/2006/relationships/slide" Target="slides/slide39.xml"/><Relationship Id="rId136" Type="http://schemas.openxmlformats.org/officeDocument/2006/relationships/slide" Target="slides/slide135.xml"/><Relationship Id="rId343" Type="http://schemas.openxmlformats.org/officeDocument/2006/relationships/slide" Target="slides/slide342.xml"/><Relationship Id="rId550" Type="http://schemas.openxmlformats.org/officeDocument/2006/relationships/slide" Target="slides/slide549.xml"/><Relationship Id="rId788" Type="http://schemas.openxmlformats.org/officeDocument/2006/relationships/slide" Target="slides/slide787.xml"/><Relationship Id="rId995" Type="http://schemas.openxmlformats.org/officeDocument/2006/relationships/slide" Target="slides/slide994.xml"/><Relationship Id="rId1180" Type="http://schemas.openxmlformats.org/officeDocument/2006/relationships/slide" Target="slides/slide1179.xml"/><Relationship Id="rId1401" Type="http://schemas.openxmlformats.org/officeDocument/2006/relationships/slide" Target="slides/slide1400.xml"/><Relationship Id="rId1639" Type="http://schemas.openxmlformats.org/officeDocument/2006/relationships/slide" Target="slides/slide1638.xml"/><Relationship Id="rId1846" Type="http://schemas.openxmlformats.org/officeDocument/2006/relationships/slide" Target="slides/slide1845.xml"/><Relationship Id="rId2024" Type="http://schemas.openxmlformats.org/officeDocument/2006/relationships/slide" Target="slides/slide2023.xml"/><Relationship Id="rId203" Type="http://schemas.openxmlformats.org/officeDocument/2006/relationships/slide" Target="slides/slide202.xml"/><Relationship Id="rId648" Type="http://schemas.openxmlformats.org/officeDocument/2006/relationships/slide" Target="slides/slide647.xml"/><Relationship Id="rId855" Type="http://schemas.openxmlformats.org/officeDocument/2006/relationships/slide" Target="slides/slide854.xml"/><Relationship Id="rId1040" Type="http://schemas.openxmlformats.org/officeDocument/2006/relationships/slide" Target="slides/slide1039.xml"/><Relationship Id="rId1278" Type="http://schemas.openxmlformats.org/officeDocument/2006/relationships/slide" Target="slides/slide1277.xml"/><Relationship Id="rId1485" Type="http://schemas.openxmlformats.org/officeDocument/2006/relationships/slide" Target="slides/slide1484.xml"/><Relationship Id="rId1692" Type="http://schemas.openxmlformats.org/officeDocument/2006/relationships/slide" Target="slides/slide1691.xml"/><Relationship Id="rId1706" Type="http://schemas.openxmlformats.org/officeDocument/2006/relationships/slide" Target="slides/slide1705.xml"/><Relationship Id="rId1913" Type="http://schemas.openxmlformats.org/officeDocument/2006/relationships/slide" Target="slides/slide1912.xml"/><Relationship Id="rId287" Type="http://schemas.openxmlformats.org/officeDocument/2006/relationships/slide" Target="slides/slide286.xml"/><Relationship Id="rId410" Type="http://schemas.openxmlformats.org/officeDocument/2006/relationships/slide" Target="slides/slide409.xml"/><Relationship Id="rId494" Type="http://schemas.openxmlformats.org/officeDocument/2006/relationships/slide" Target="slides/slide493.xml"/><Relationship Id="rId508" Type="http://schemas.openxmlformats.org/officeDocument/2006/relationships/slide" Target="slides/slide507.xml"/><Relationship Id="rId715" Type="http://schemas.openxmlformats.org/officeDocument/2006/relationships/slide" Target="slides/slide714.xml"/><Relationship Id="rId922" Type="http://schemas.openxmlformats.org/officeDocument/2006/relationships/slide" Target="slides/slide921.xml"/><Relationship Id="rId1138" Type="http://schemas.openxmlformats.org/officeDocument/2006/relationships/slide" Target="slides/slide1137.xml"/><Relationship Id="rId1345" Type="http://schemas.openxmlformats.org/officeDocument/2006/relationships/slide" Target="slides/slide1344.xml"/><Relationship Id="rId1552" Type="http://schemas.openxmlformats.org/officeDocument/2006/relationships/slide" Target="slides/slide1551.xml"/><Relationship Id="rId1997" Type="http://schemas.openxmlformats.org/officeDocument/2006/relationships/slide" Target="slides/slide1996.xml"/><Relationship Id="rId147" Type="http://schemas.openxmlformats.org/officeDocument/2006/relationships/slide" Target="slides/slide146.xml"/><Relationship Id="rId354" Type="http://schemas.openxmlformats.org/officeDocument/2006/relationships/slide" Target="slides/slide353.xml"/><Relationship Id="rId799" Type="http://schemas.openxmlformats.org/officeDocument/2006/relationships/slide" Target="slides/slide798.xml"/><Relationship Id="rId1191" Type="http://schemas.openxmlformats.org/officeDocument/2006/relationships/slide" Target="slides/slide1190.xml"/><Relationship Id="rId1205" Type="http://schemas.openxmlformats.org/officeDocument/2006/relationships/slide" Target="slides/slide1204.xml"/><Relationship Id="rId1857" Type="http://schemas.openxmlformats.org/officeDocument/2006/relationships/slide" Target="slides/slide1856.xml"/><Relationship Id="rId2035" Type="http://schemas.openxmlformats.org/officeDocument/2006/relationships/slide" Target="slides/slide2034.xml"/><Relationship Id="rId51" Type="http://schemas.openxmlformats.org/officeDocument/2006/relationships/slide" Target="slides/slide50.xml"/><Relationship Id="rId561" Type="http://schemas.openxmlformats.org/officeDocument/2006/relationships/slide" Target="slides/slide560.xml"/><Relationship Id="rId659" Type="http://schemas.openxmlformats.org/officeDocument/2006/relationships/slide" Target="slides/slide658.xml"/><Relationship Id="rId866" Type="http://schemas.openxmlformats.org/officeDocument/2006/relationships/slide" Target="slides/slide865.xml"/><Relationship Id="rId1289" Type="http://schemas.openxmlformats.org/officeDocument/2006/relationships/slide" Target="slides/slide1288.xml"/><Relationship Id="rId1412" Type="http://schemas.openxmlformats.org/officeDocument/2006/relationships/slide" Target="slides/slide1411.xml"/><Relationship Id="rId1496" Type="http://schemas.openxmlformats.org/officeDocument/2006/relationships/slide" Target="slides/slide1495.xml"/><Relationship Id="rId1717" Type="http://schemas.openxmlformats.org/officeDocument/2006/relationships/slide" Target="slides/slide1716.xml"/><Relationship Id="rId1924" Type="http://schemas.openxmlformats.org/officeDocument/2006/relationships/slide" Target="slides/slide1923.xml"/><Relationship Id="rId214" Type="http://schemas.openxmlformats.org/officeDocument/2006/relationships/slide" Target="slides/slide213.xml"/><Relationship Id="rId298" Type="http://schemas.openxmlformats.org/officeDocument/2006/relationships/slide" Target="slides/slide297.xml"/><Relationship Id="rId421" Type="http://schemas.openxmlformats.org/officeDocument/2006/relationships/slide" Target="slides/slide420.xml"/><Relationship Id="rId519" Type="http://schemas.openxmlformats.org/officeDocument/2006/relationships/slide" Target="slides/slide518.xml"/><Relationship Id="rId1051" Type="http://schemas.openxmlformats.org/officeDocument/2006/relationships/slide" Target="slides/slide1050.xml"/><Relationship Id="rId1149" Type="http://schemas.openxmlformats.org/officeDocument/2006/relationships/slide" Target="slides/slide1148.xml"/><Relationship Id="rId1356" Type="http://schemas.openxmlformats.org/officeDocument/2006/relationships/slide" Target="slides/slide1355.xml"/><Relationship Id="rId158" Type="http://schemas.openxmlformats.org/officeDocument/2006/relationships/slide" Target="slides/slide157.xml"/><Relationship Id="rId726" Type="http://schemas.openxmlformats.org/officeDocument/2006/relationships/slide" Target="slides/slide725.xml"/><Relationship Id="rId933" Type="http://schemas.openxmlformats.org/officeDocument/2006/relationships/slide" Target="slides/slide932.xml"/><Relationship Id="rId1009" Type="http://schemas.openxmlformats.org/officeDocument/2006/relationships/slide" Target="slides/slide1008.xml"/><Relationship Id="rId1563" Type="http://schemas.openxmlformats.org/officeDocument/2006/relationships/slide" Target="slides/slide1562.xml"/><Relationship Id="rId1770" Type="http://schemas.openxmlformats.org/officeDocument/2006/relationships/slide" Target="slides/slide1769.xml"/><Relationship Id="rId1868" Type="http://schemas.openxmlformats.org/officeDocument/2006/relationships/slide" Target="slides/slide1867.xml"/><Relationship Id="rId62" Type="http://schemas.openxmlformats.org/officeDocument/2006/relationships/slide" Target="slides/slide61.xml"/><Relationship Id="rId365" Type="http://schemas.openxmlformats.org/officeDocument/2006/relationships/slide" Target="slides/slide364.xml"/><Relationship Id="rId572" Type="http://schemas.openxmlformats.org/officeDocument/2006/relationships/slide" Target="slides/slide571.xml"/><Relationship Id="rId1216" Type="http://schemas.openxmlformats.org/officeDocument/2006/relationships/slide" Target="slides/slide1215.xml"/><Relationship Id="rId1423" Type="http://schemas.openxmlformats.org/officeDocument/2006/relationships/slide" Target="slides/slide1422.xml"/><Relationship Id="rId1630" Type="http://schemas.openxmlformats.org/officeDocument/2006/relationships/slide" Target="slides/slide1629.xml"/><Relationship Id="rId2046" Type="http://schemas.openxmlformats.org/officeDocument/2006/relationships/slide" Target="slides/slide2045.xml"/><Relationship Id="rId225" Type="http://schemas.openxmlformats.org/officeDocument/2006/relationships/slide" Target="slides/slide224.xml"/><Relationship Id="rId432" Type="http://schemas.openxmlformats.org/officeDocument/2006/relationships/slide" Target="slides/slide431.xml"/><Relationship Id="rId877" Type="http://schemas.openxmlformats.org/officeDocument/2006/relationships/slide" Target="slides/slide876.xml"/><Relationship Id="rId1062" Type="http://schemas.openxmlformats.org/officeDocument/2006/relationships/slide" Target="slides/slide1061.xml"/><Relationship Id="rId1728" Type="http://schemas.openxmlformats.org/officeDocument/2006/relationships/slide" Target="slides/slide1727.xml"/><Relationship Id="rId1935" Type="http://schemas.openxmlformats.org/officeDocument/2006/relationships/slide" Target="slides/slide1934.xml"/><Relationship Id="rId737" Type="http://schemas.openxmlformats.org/officeDocument/2006/relationships/slide" Target="slides/slide736.xml"/><Relationship Id="rId944" Type="http://schemas.openxmlformats.org/officeDocument/2006/relationships/slide" Target="slides/slide943.xml"/><Relationship Id="rId1367" Type="http://schemas.openxmlformats.org/officeDocument/2006/relationships/slide" Target="slides/slide1366.xml"/><Relationship Id="rId1574" Type="http://schemas.openxmlformats.org/officeDocument/2006/relationships/slide" Target="slides/slide1573.xml"/><Relationship Id="rId1781" Type="http://schemas.openxmlformats.org/officeDocument/2006/relationships/slide" Target="slides/slide1780.xml"/><Relationship Id="rId73" Type="http://schemas.openxmlformats.org/officeDocument/2006/relationships/slide" Target="slides/slide72.xml"/><Relationship Id="rId169" Type="http://schemas.openxmlformats.org/officeDocument/2006/relationships/slide" Target="slides/slide168.xml"/><Relationship Id="rId376" Type="http://schemas.openxmlformats.org/officeDocument/2006/relationships/slide" Target="slides/slide375.xml"/><Relationship Id="rId583" Type="http://schemas.openxmlformats.org/officeDocument/2006/relationships/slide" Target="slides/slide582.xml"/><Relationship Id="rId790" Type="http://schemas.openxmlformats.org/officeDocument/2006/relationships/slide" Target="slides/slide789.xml"/><Relationship Id="rId804" Type="http://schemas.openxmlformats.org/officeDocument/2006/relationships/slide" Target="slides/slide803.xml"/><Relationship Id="rId1227" Type="http://schemas.openxmlformats.org/officeDocument/2006/relationships/slide" Target="slides/slide1226.xml"/><Relationship Id="rId1434" Type="http://schemas.openxmlformats.org/officeDocument/2006/relationships/slide" Target="slides/slide1433.xml"/><Relationship Id="rId1641" Type="http://schemas.openxmlformats.org/officeDocument/2006/relationships/slide" Target="slides/slide1640.xml"/><Relationship Id="rId1879" Type="http://schemas.openxmlformats.org/officeDocument/2006/relationships/slide" Target="slides/slide1878.xml"/><Relationship Id="rId2057" Type="http://schemas.openxmlformats.org/officeDocument/2006/relationships/slide" Target="slides/slide2056.xml"/><Relationship Id="rId4" Type="http://schemas.openxmlformats.org/officeDocument/2006/relationships/slide" Target="slides/slide3.xml"/><Relationship Id="rId236" Type="http://schemas.openxmlformats.org/officeDocument/2006/relationships/slide" Target="slides/slide235.xml"/><Relationship Id="rId443" Type="http://schemas.openxmlformats.org/officeDocument/2006/relationships/slide" Target="slides/slide442.xml"/><Relationship Id="rId650" Type="http://schemas.openxmlformats.org/officeDocument/2006/relationships/slide" Target="slides/slide649.xml"/><Relationship Id="rId888" Type="http://schemas.openxmlformats.org/officeDocument/2006/relationships/slide" Target="slides/slide887.xml"/><Relationship Id="rId1073" Type="http://schemas.openxmlformats.org/officeDocument/2006/relationships/slide" Target="slides/slide1072.xml"/><Relationship Id="rId1280" Type="http://schemas.openxmlformats.org/officeDocument/2006/relationships/slide" Target="slides/slide1279.xml"/><Relationship Id="rId1501" Type="http://schemas.openxmlformats.org/officeDocument/2006/relationships/slide" Target="slides/slide1500.xml"/><Relationship Id="rId1739" Type="http://schemas.openxmlformats.org/officeDocument/2006/relationships/slide" Target="slides/slide1738.xml"/><Relationship Id="rId1946" Type="http://schemas.openxmlformats.org/officeDocument/2006/relationships/slide" Target="slides/slide1945.xml"/><Relationship Id="rId303" Type="http://schemas.openxmlformats.org/officeDocument/2006/relationships/slide" Target="slides/slide302.xml"/><Relationship Id="rId748" Type="http://schemas.openxmlformats.org/officeDocument/2006/relationships/slide" Target="slides/slide747.xml"/><Relationship Id="rId955" Type="http://schemas.openxmlformats.org/officeDocument/2006/relationships/slide" Target="slides/slide954.xml"/><Relationship Id="rId1140" Type="http://schemas.openxmlformats.org/officeDocument/2006/relationships/slide" Target="slides/slide1139.xml"/><Relationship Id="rId1378" Type="http://schemas.openxmlformats.org/officeDocument/2006/relationships/slide" Target="slides/slide1377.xml"/><Relationship Id="rId1585" Type="http://schemas.openxmlformats.org/officeDocument/2006/relationships/slide" Target="slides/slide1584.xml"/><Relationship Id="rId1792" Type="http://schemas.openxmlformats.org/officeDocument/2006/relationships/slide" Target="slides/slide1791.xml"/><Relationship Id="rId1806" Type="http://schemas.openxmlformats.org/officeDocument/2006/relationships/slide" Target="slides/slide1805.xml"/><Relationship Id="rId84" Type="http://schemas.openxmlformats.org/officeDocument/2006/relationships/slide" Target="slides/slide83.xml"/><Relationship Id="rId387" Type="http://schemas.openxmlformats.org/officeDocument/2006/relationships/slide" Target="slides/slide386.xml"/><Relationship Id="rId510" Type="http://schemas.openxmlformats.org/officeDocument/2006/relationships/slide" Target="slides/slide509.xml"/><Relationship Id="rId594" Type="http://schemas.openxmlformats.org/officeDocument/2006/relationships/slide" Target="slides/slide593.xml"/><Relationship Id="rId608" Type="http://schemas.openxmlformats.org/officeDocument/2006/relationships/slide" Target="slides/slide607.xml"/><Relationship Id="rId815" Type="http://schemas.openxmlformats.org/officeDocument/2006/relationships/slide" Target="slides/slide814.xml"/><Relationship Id="rId1238" Type="http://schemas.openxmlformats.org/officeDocument/2006/relationships/slide" Target="slides/slide1237.xml"/><Relationship Id="rId1445" Type="http://schemas.openxmlformats.org/officeDocument/2006/relationships/slide" Target="slides/slide1444.xml"/><Relationship Id="rId1652" Type="http://schemas.openxmlformats.org/officeDocument/2006/relationships/slide" Target="slides/slide1651.xml"/><Relationship Id="rId2068" Type="http://schemas.openxmlformats.org/officeDocument/2006/relationships/slide" Target="slides/slide2067.xml"/><Relationship Id="rId247" Type="http://schemas.openxmlformats.org/officeDocument/2006/relationships/slide" Target="slides/slide246.xml"/><Relationship Id="rId899" Type="http://schemas.openxmlformats.org/officeDocument/2006/relationships/slide" Target="slides/slide898.xml"/><Relationship Id="rId1000" Type="http://schemas.openxmlformats.org/officeDocument/2006/relationships/slide" Target="slides/slide999.xml"/><Relationship Id="rId1084" Type="http://schemas.openxmlformats.org/officeDocument/2006/relationships/slide" Target="slides/slide1083.xml"/><Relationship Id="rId1305" Type="http://schemas.openxmlformats.org/officeDocument/2006/relationships/slide" Target="slides/slide1304.xml"/><Relationship Id="rId1957" Type="http://schemas.openxmlformats.org/officeDocument/2006/relationships/slide" Target="slides/slide1956.xml"/><Relationship Id="rId107" Type="http://schemas.openxmlformats.org/officeDocument/2006/relationships/slide" Target="slides/slide106.xml"/><Relationship Id="rId454" Type="http://schemas.openxmlformats.org/officeDocument/2006/relationships/slide" Target="slides/slide453.xml"/><Relationship Id="rId661" Type="http://schemas.openxmlformats.org/officeDocument/2006/relationships/slide" Target="slides/slide660.xml"/><Relationship Id="rId759" Type="http://schemas.openxmlformats.org/officeDocument/2006/relationships/slide" Target="slides/slide758.xml"/><Relationship Id="rId966" Type="http://schemas.openxmlformats.org/officeDocument/2006/relationships/slide" Target="slides/slide965.xml"/><Relationship Id="rId1291" Type="http://schemas.openxmlformats.org/officeDocument/2006/relationships/slide" Target="slides/slide1290.xml"/><Relationship Id="rId1389" Type="http://schemas.openxmlformats.org/officeDocument/2006/relationships/slide" Target="slides/slide1388.xml"/><Relationship Id="rId1512" Type="http://schemas.openxmlformats.org/officeDocument/2006/relationships/slide" Target="slides/slide1511.xml"/><Relationship Id="rId1596" Type="http://schemas.openxmlformats.org/officeDocument/2006/relationships/slide" Target="slides/slide1595.xml"/><Relationship Id="rId1817" Type="http://schemas.openxmlformats.org/officeDocument/2006/relationships/slide" Target="slides/slide1816.xml"/><Relationship Id="rId11" Type="http://schemas.openxmlformats.org/officeDocument/2006/relationships/slide" Target="slides/slide10.xml"/><Relationship Id="rId314" Type="http://schemas.openxmlformats.org/officeDocument/2006/relationships/slide" Target="slides/slide313.xml"/><Relationship Id="rId398" Type="http://schemas.openxmlformats.org/officeDocument/2006/relationships/slide" Target="slides/slide397.xml"/><Relationship Id="rId521" Type="http://schemas.openxmlformats.org/officeDocument/2006/relationships/slide" Target="slides/slide520.xml"/><Relationship Id="rId619" Type="http://schemas.openxmlformats.org/officeDocument/2006/relationships/slide" Target="slides/slide618.xml"/><Relationship Id="rId1151" Type="http://schemas.openxmlformats.org/officeDocument/2006/relationships/slide" Target="slides/slide1150.xml"/><Relationship Id="rId1249" Type="http://schemas.openxmlformats.org/officeDocument/2006/relationships/slide" Target="slides/slide1248.xml"/><Relationship Id="rId2079" Type="http://schemas.openxmlformats.org/officeDocument/2006/relationships/presProps" Target="presProps.xml"/><Relationship Id="rId95" Type="http://schemas.openxmlformats.org/officeDocument/2006/relationships/slide" Target="slides/slide94.xml"/><Relationship Id="rId160" Type="http://schemas.openxmlformats.org/officeDocument/2006/relationships/slide" Target="slides/slide159.xml"/><Relationship Id="rId826" Type="http://schemas.openxmlformats.org/officeDocument/2006/relationships/slide" Target="slides/slide825.xml"/><Relationship Id="rId1011" Type="http://schemas.openxmlformats.org/officeDocument/2006/relationships/slide" Target="slides/slide1010.xml"/><Relationship Id="rId1109" Type="http://schemas.openxmlformats.org/officeDocument/2006/relationships/slide" Target="slides/slide1108.xml"/><Relationship Id="rId1456" Type="http://schemas.openxmlformats.org/officeDocument/2006/relationships/slide" Target="slides/slide1455.xml"/><Relationship Id="rId1663" Type="http://schemas.openxmlformats.org/officeDocument/2006/relationships/slide" Target="slides/slide1662.xml"/><Relationship Id="rId1870" Type="http://schemas.openxmlformats.org/officeDocument/2006/relationships/slide" Target="slides/slide1869.xml"/><Relationship Id="rId1968" Type="http://schemas.openxmlformats.org/officeDocument/2006/relationships/slide" Target="slides/slide1967.xml"/><Relationship Id="rId258" Type="http://schemas.openxmlformats.org/officeDocument/2006/relationships/slide" Target="slides/slide257.xml"/><Relationship Id="rId465" Type="http://schemas.openxmlformats.org/officeDocument/2006/relationships/slide" Target="slides/slide464.xml"/><Relationship Id="rId672" Type="http://schemas.openxmlformats.org/officeDocument/2006/relationships/slide" Target="slides/slide671.xml"/><Relationship Id="rId1095" Type="http://schemas.openxmlformats.org/officeDocument/2006/relationships/slide" Target="slides/slide1094.xml"/><Relationship Id="rId1316" Type="http://schemas.openxmlformats.org/officeDocument/2006/relationships/slide" Target="slides/slide1315.xml"/><Relationship Id="rId1523" Type="http://schemas.openxmlformats.org/officeDocument/2006/relationships/slide" Target="slides/slide1522.xml"/><Relationship Id="rId1730" Type="http://schemas.openxmlformats.org/officeDocument/2006/relationships/slide" Target="slides/slide1729.xml"/><Relationship Id="rId22" Type="http://schemas.openxmlformats.org/officeDocument/2006/relationships/slide" Target="slides/slide21.xml"/><Relationship Id="rId118" Type="http://schemas.openxmlformats.org/officeDocument/2006/relationships/slide" Target="slides/slide117.xml"/><Relationship Id="rId325" Type="http://schemas.openxmlformats.org/officeDocument/2006/relationships/slide" Target="slides/slide324.xml"/><Relationship Id="rId532" Type="http://schemas.openxmlformats.org/officeDocument/2006/relationships/slide" Target="slides/slide531.xml"/><Relationship Id="rId977" Type="http://schemas.openxmlformats.org/officeDocument/2006/relationships/slide" Target="slides/slide976.xml"/><Relationship Id="rId1162" Type="http://schemas.openxmlformats.org/officeDocument/2006/relationships/slide" Target="slides/slide1161.xml"/><Relationship Id="rId1828" Type="http://schemas.openxmlformats.org/officeDocument/2006/relationships/slide" Target="slides/slide1827.xml"/><Relationship Id="rId2006" Type="http://schemas.openxmlformats.org/officeDocument/2006/relationships/slide" Target="slides/slide2005.xml"/><Relationship Id="rId171" Type="http://schemas.openxmlformats.org/officeDocument/2006/relationships/slide" Target="slides/slide170.xml"/><Relationship Id="rId837" Type="http://schemas.openxmlformats.org/officeDocument/2006/relationships/slide" Target="slides/slide836.xml"/><Relationship Id="rId1022" Type="http://schemas.openxmlformats.org/officeDocument/2006/relationships/slide" Target="slides/slide1021.xml"/><Relationship Id="rId1467" Type="http://schemas.openxmlformats.org/officeDocument/2006/relationships/slide" Target="slides/slide1466.xml"/><Relationship Id="rId1674" Type="http://schemas.openxmlformats.org/officeDocument/2006/relationships/slide" Target="slides/slide1673.xml"/><Relationship Id="rId1881" Type="http://schemas.openxmlformats.org/officeDocument/2006/relationships/slide" Target="slides/slide1880.xml"/><Relationship Id="rId269" Type="http://schemas.openxmlformats.org/officeDocument/2006/relationships/slide" Target="slides/slide268.xml"/><Relationship Id="rId476" Type="http://schemas.openxmlformats.org/officeDocument/2006/relationships/slide" Target="slides/slide475.xml"/><Relationship Id="rId683" Type="http://schemas.openxmlformats.org/officeDocument/2006/relationships/slide" Target="slides/slide682.xml"/><Relationship Id="rId890" Type="http://schemas.openxmlformats.org/officeDocument/2006/relationships/slide" Target="slides/slide889.xml"/><Relationship Id="rId904" Type="http://schemas.openxmlformats.org/officeDocument/2006/relationships/slide" Target="slides/slide903.xml"/><Relationship Id="rId1327" Type="http://schemas.openxmlformats.org/officeDocument/2006/relationships/slide" Target="slides/slide1326.xml"/><Relationship Id="rId1534" Type="http://schemas.openxmlformats.org/officeDocument/2006/relationships/slide" Target="slides/slide1533.xml"/><Relationship Id="rId1741" Type="http://schemas.openxmlformats.org/officeDocument/2006/relationships/slide" Target="slides/slide1740.xml"/><Relationship Id="rId1979" Type="http://schemas.openxmlformats.org/officeDocument/2006/relationships/slide" Target="slides/slide1978.xml"/><Relationship Id="rId33" Type="http://schemas.openxmlformats.org/officeDocument/2006/relationships/slide" Target="slides/slide32.xml"/><Relationship Id="rId129" Type="http://schemas.openxmlformats.org/officeDocument/2006/relationships/slide" Target="slides/slide128.xml"/><Relationship Id="rId336" Type="http://schemas.openxmlformats.org/officeDocument/2006/relationships/slide" Target="slides/slide335.xml"/><Relationship Id="rId543" Type="http://schemas.openxmlformats.org/officeDocument/2006/relationships/slide" Target="slides/slide542.xml"/><Relationship Id="rId988" Type="http://schemas.openxmlformats.org/officeDocument/2006/relationships/slide" Target="slides/slide987.xml"/><Relationship Id="rId1173" Type="http://schemas.openxmlformats.org/officeDocument/2006/relationships/slide" Target="slides/slide1172.xml"/><Relationship Id="rId1380" Type="http://schemas.openxmlformats.org/officeDocument/2006/relationships/slide" Target="slides/slide1379.xml"/><Relationship Id="rId1601" Type="http://schemas.openxmlformats.org/officeDocument/2006/relationships/slide" Target="slides/slide1600.xml"/><Relationship Id="rId1839" Type="http://schemas.openxmlformats.org/officeDocument/2006/relationships/slide" Target="slides/slide1838.xml"/><Relationship Id="rId2017" Type="http://schemas.openxmlformats.org/officeDocument/2006/relationships/slide" Target="slides/slide2016.xml"/><Relationship Id="rId182" Type="http://schemas.openxmlformats.org/officeDocument/2006/relationships/slide" Target="slides/slide181.xml"/><Relationship Id="rId403" Type="http://schemas.openxmlformats.org/officeDocument/2006/relationships/slide" Target="slides/slide402.xml"/><Relationship Id="rId750" Type="http://schemas.openxmlformats.org/officeDocument/2006/relationships/slide" Target="slides/slide749.xml"/><Relationship Id="rId848" Type="http://schemas.openxmlformats.org/officeDocument/2006/relationships/slide" Target="slides/slide847.xml"/><Relationship Id="rId1033" Type="http://schemas.openxmlformats.org/officeDocument/2006/relationships/slide" Target="slides/slide1032.xml"/><Relationship Id="rId1478" Type="http://schemas.openxmlformats.org/officeDocument/2006/relationships/slide" Target="slides/slide1477.xml"/><Relationship Id="rId1685" Type="http://schemas.openxmlformats.org/officeDocument/2006/relationships/slide" Target="slides/slide1684.xml"/><Relationship Id="rId1892" Type="http://schemas.openxmlformats.org/officeDocument/2006/relationships/slide" Target="slides/slide1891.xml"/><Relationship Id="rId1906" Type="http://schemas.openxmlformats.org/officeDocument/2006/relationships/slide" Target="slides/slide1905.xml"/><Relationship Id="rId487" Type="http://schemas.openxmlformats.org/officeDocument/2006/relationships/slide" Target="slides/slide486.xml"/><Relationship Id="rId610" Type="http://schemas.openxmlformats.org/officeDocument/2006/relationships/slide" Target="slides/slide609.xml"/><Relationship Id="rId694" Type="http://schemas.openxmlformats.org/officeDocument/2006/relationships/slide" Target="slides/slide693.xml"/><Relationship Id="rId708" Type="http://schemas.openxmlformats.org/officeDocument/2006/relationships/slide" Target="slides/slide707.xml"/><Relationship Id="rId915" Type="http://schemas.openxmlformats.org/officeDocument/2006/relationships/slide" Target="slides/slide914.xml"/><Relationship Id="rId1240" Type="http://schemas.openxmlformats.org/officeDocument/2006/relationships/slide" Target="slides/slide1239.xml"/><Relationship Id="rId1338" Type="http://schemas.openxmlformats.org/officeDocument/2006/relationships/slide" Target="slides/slide1337.xml"/><Relationship Id="rId1545" Type="http://schemas.openxmlformats.org/officeDocument/2006/relationships/slide" Target="slides/slide1544.xml"/><Relationship Id="rId2070" Type="http://schemas.openxmlformats.org/officeDocument/2006/relationships/slide" Target="slides/slide2069.xml"/><Relationship Id="rId347" Type="http://schemas.openxmlformats.org/officeDocument/2006/relationships/slide" Target="slides/slide346.xml"/><Relationship Id="rId999" Type="http://schemas.openxmlformats.org/officeDocument/2006/relationships/slide" Target="slides/slide998.xml"/><Relationship Id="rId1100" Type="http://schemas.openxmlformats.org/officeDocument/2006/relationships/slide" Target="slides/slide1099.xml"/><Relationship Id="rId1184" Type="http://schemas.openxmlformats.org/officeDocument/2006/relationships/slide" Target="slides/slide1183.xml"/><Relationship Id="rId1405" Type="http://schemas.openxmlformats.org/officeDocument/2006/relationships/slide" Target="slides/slide1404.xml"/><Relationship Id="rId1752" Type="http://schemas.openxmlformats.org/officeDocument/2006/relationships/slide" Target="slides/slide1751.xml"/><Relationship Id="rId2028" Type="http://schemas.openxmlformats.org/officeDocument/2006/relationships/slide" Target="slides/slide2027.xml"/><Relationship Id="rId44" Type="http://schemas.openxmlformats.org/officeDocument/2006/relationships/slide" Target="slides/slide43.xml"/><Relationship Id="rId554" Type="http://schemas.openxmlformats.org/officeDocument/2006/relationships/slide" Target="slides/slide553.xml"/><Relationship Id="rId761" Type="http://schemas.openxmlformats.org/officeDocument/2006/relationships/slide" Target="slides/slide760.xml"/><Relationship Id="rId859" Type="http://schemas.openxmlformats.org/officeDocument/2006/relationships/slide" Target="slides/slide858.xml"/><Relationship Id="rId1391" Type="http://schemas.openxmlformats.org/officeDocument/2006/relationships/slide" Target="slides/slide1390.xml"/><Relationship Id="rId1489" Type="http://schemas.openxmlformats.org/officeDocument/2006/relationships/slide" Target="slides/slide1488.xml"/><Relationship Id="rId1612" Type="http://schemas.openxmlformats.org/officeDocument/2006/relationships/slide" Target="slides/slide1611.xml"/><Relationship Id="rId1696" Type="http://schemas.openxmlformats.org/officeDocument/2006/relationships/slide" Target="slides/slide1695.xml"/><Relationship Id="rId1917" Type="http://schemas.openxmlformats.org/officeDocument/2006/relationships/slide" Target="slides/slide1916.xml"/><Relationship Id="rId193" Type="http://schemas.openxmlformats.org/officeDocument/2006/relationships/slide" Target="slides/slide192.xml"/><Relationship Id="rId207" Type="http://schemas.openxmlformats.org/officeDocument/2006/relationships/slide" Target="slides/slide206.xml"/><Relationship Id="rId414" Type="http://schemas.openxmlformats.org/officeDocument/2006/relationships/slide" Target="slides/slide413.xml"/><Relationship Id="rId498" Type="http://schemas.openxmlformats.org/officeDocument/2006/relationships/slide" Target="slides/slide497.xml"/><Relationship Id="rId621" Type="http://schemas.openxmlformats.org/officeDocument/2006/relationships/slide" Target="slides/slide620.xml"/><Relationship Id="rId1044" Type="http://schemas.openxmlformats.org/officeDocument/2006/relationships/slide" Target="slides/slide1043.xml"/><Relationship Id="rId1251" Type="http://schemas.openxmlformats.org/officeDocument/2006/relationships/slide" Target="slides/slide1250.xml"/><Relationship Id="rId1349" Type="http://schemas.openxmlformats.org/officeDocument/2006/relationships/slide" Target="slides/slide1348.xml"/><Relationship Id="rId2081" Type="http://schemas.openxmlformats.org/officeDocument/2006/relationships/theme" Target="theme/theme1.xml"/><Relationship Id="rId260" Type="http://schemas.openxmlformats.org/officeDocument/2006/relationships/slide" Target="slides/slide259.xml"/><Relationship Id="rId719" Type="http://schemas.openxmlformats.org/officeDocument/2006/relationships/slide" Target="slides/slide718.xml"/><Relationship Id="rId926" Type="http://schemas.openxmlformats.org/officeDocument/2006/relationships/slide" Target="slides/slide925.xml"/><Relationship Id="rId1111" Type="http://schemas.openxmlformats.org/officeDocument/2006/relationships/slide" Target="slides/slide1110.xml"/><Relationship Id="rId1556" Type="http://schemas.openxmlformats.org/officeDocument/2006/relationships/slide" Target="slides/slide1555.xml"/><Relationship Id="rId1763" Type="http://schemas.openxmlformats.org/officeDocument/2006/relationships/slide" Target="slides/slide1762.xml"/><Relationship Id="rId1970" Type="http://schemas.openxmlformats.org/officeDocument/2006/relationships/slide" Target="slides/slide1969.xml"/><Relationship Id="rId55" Type="http://schemas.openxmlformats.org/officeDocument/2006/relationships/slide" Target="slides/slide54.xml"/><Relationship Id="rId120" Type="http://schemas.openxmlformats.org/officeDocument/2006/relationships/slide" Target="slides/slide119.xml"/><Relationship Id="rId358" Type="http://schemas.openxmlformats.org/officeDocument/2006/relationships/slide" Target="slides/slide357.xml"/><Relationship Id="rId565" Type="http://schemas.openxmlformats.org/officeDocument/2006/relationships/slide" Target="slides/slide564.xml"/><Relationship Id="rId772" Type="http://schemas.openxmlformats.org/officeDocument/2006/relationships/slide" Target="slides/slide771.xml"/><Relationship Id="rId1195" Type="http://schemas.openxmlformats.org/officeDocument/2006/relationships/slide" Target="slides/slide1194.xml"/><Relationship Id="rId1209" Type="http://schemas.openxmlformats.org/officeDocument/2006/relationships/slide" Target="slides/slide1208.xml"/><Relationship Id="rId1416" Type="http://schemas.openxmlformats.org/officeDocument/2006/relationships/slide" Target="slides/slide1415.xml"/><Relationship Id="rId1623" Type="http://schemas.openxmlformats.org/officeDocument/2006/relationships/slide" Target="slides/slide1622.xml"/><Relationship Id="rId1830" Type="http://schemas.openxmlformats.org/officeDocument/2006/relationships/slide" Target="slides/slide1829.xml"/><Relationship Id="rId2039" Type="http://schemas.openxmlformats.org/officeDocument/2006/relationships/slide" Target="slides/slide2038.xml"/><Relationship Id="rId218" Type="http://schemas.openxmlformats.org/officeDocument/2006/relationships/slide" Target="slides/slide217.xml"/><Relationship Id="rId425" Type="http://schemas.openxmlformats.org/officeDocument/2006/relationships/slide" Target="slides/slide424.xml"/><Relationship Id="rId632" Type="http://schemas.openxmlformats.org/officeDocument/2006/relationships/slide" Target="slides/slide631.xml"/><Relationship Id="rId1055" Type="http://schemas.openxmlformats.org/officeDocument/2006/relationships/slide" Target="slides/slide1054.xml"/><Relationship Id="rId1262" Type="http://schemas.openxmlformats.org/officeDocument/2006/relationships/slide" Target="slides/slide1261.xml"/><Relationship Id="rId1928" Type="http://schemas.openxmlformats.org/officeDocument/2006/relationships/slide" Target="slides/slide1927.xml"/><Relationship Id="rId271" Type="http://schemas.openxmlformats.org/officeDocument/2006/relationships/slide" Target="slides/slide270.xml"/><Relationship Id="rId937" Type="http://schemas.openxmlformats.org/officeDocument/2006/relationships/slide" Target="slides/slide936.xml"/><Relationship Id="rId1122" Type="http://schemas.openxmlformats.org/officeDocument/2006/relationships/slide" Target="slides/slide1121.xml"/><Relationship Id="rId1567" Type="http://schemas.openxmlformats.org/officeDocument/2006/relationships/slide" Target="slides/slide1566.xml"/><Relationship Id="rId1774" Type="http://schemas.openxmlformats.org/officeDocument/2006/relationships/slide" Target="slides/slide1773.xml"/><Relationship Id="rId1981" Type="http://schemas.openxmlformats.org/officeDocument/2006/relationships/slide" Target="slides/slide1980.xml"/><Relationship Id="rId66" Type="http://schemas.openxmlformats.org/officeDocument/2006/relationships/slide" Target="slides/slide65.xml"/><Relationship Id="rId131" Type="http://schemas.openxmlformats.org/officeDocument/2006/relationships/slide" Target="slides/slide130.xml"/><Relationship Id="rId369" Type="http://schemas.openxmlformats.org/officeDocument/2006/relationships/slide" Target="slides/slide368.xml"/><Relationship Id="rId576" Type="http://schemas.openxmlformats.org/officeDocument/2006/relationships/slide" Target="slides/slide575.xml"/><Relationship Id="rId783" Type="http://schemas.openxmlformats.org/officeDocument/2006/relationships/slide" Target="slides/slide782.xml"/><Relationship Id="rId990" Type="http://schemas.openxmlformats.org/officeDocument/2006/relationships/slide" Target="slides/slide989.xml"/><Relationship Id="rId1427" Type="http://schemas.openxmlformats.org/officeDocument/2006/relationships/slide" Target="slides/slide1426.xml"/><Relationship Id="rId1634" Type="http://schemas.openxmlformats.org/officeDocument/2006/relationships/slide" Target="slides/slide1633.xml"/><Relationship Id="rId1841" Type="http://schemas.openxmlformats.org/officeDocument/2006/relationships/slide" Target="slides/slide1840.xml"/><Relationship Id="rId229" Type="http://schemas.openxmlformats.org/officeDocument/2006/relationships/slide" Target="slides/slide228.xml"/><Relationship Id="rId436" Type="http://schemas.openxmlformats.org/officeDocument/2006/relationships/slide" Target="slides/slide435.xml"/><Relationship Id="rId643" Type="http://schemas.openxmlformats.org/officeDocument/2006/relationships/slide" Target="slides/slide642.xml"/><Relationship Id="rId1066" Type="http://schemas.openxmlformats.org/officeDocument/2006/relationships/slide" Target="slides/slide1065.xml"/><Relationship Id="rId1273" Type="http://schemas.openxmlformats.org/officeDocument/2006/relationships/slide" Target="slides/slide1272.xml"/><Relationship Id="rId1480" Type="http://schemas.openxmlformats.org/officeDocument/2006/relationships/slide" Target="slides/slide1479.xml"/><Relationship Id="rId1939" Type="http://schemas.openxmlformats.org/officeDocument/2006/relationships/slide" Target="slides/slide1938.xml"/><Relationship Id="rId850" Type="http://schemas.openxmlformats.org/officeDocument/2006/relationships/slide" Target="slides/slide849.xml"/><Relationship Id="rId948" Type="http://schemas.openxmlformats.org/officeDocument/2006/relationships/slide" Target="slides/slide947.xml"/><Relationship Id="rId1133" Type="http://schemas.openxmlformats.org/officeDocument/2006/relationships/slide" Target="slides/slide1132.xml"/><Relationship Id="rId1578" Type="http://schemas.openxmlformats.org/officeDocument/2006/relationships/slide" Target="slides/slide1577.xml"/><Relationship Id="rId1701" Type="http://schemas.openxmlformats.org/officeDocument/2006/relationships/slide" Target="slides/slide1700.xml"/><Relationship Id="rId1785" Type="http://schemas.openxmlformats.org/officeDocument/2006/relationships/slide" Target="slides/slide1784.xml"/><Relationship Id="rId1992" Type="http://schemas.openxmlformats.org/officeDocument/2006/relationships/slide" Target="slides/slide1991.xml"/><Relationship Id="rId77" Type="http://schemas.openxmlformats.org/officeDocument/2006/relationships/slide" Target="slides/slide76.xml"/><Relationship Id="rId282" Type="http://schemas.openxmlformats.org/officeDocument/2006/relationships/slide" Target="slides/slide281.xml"/><Relationship Id="rId503" Type="http://schemas.openxmlformats.org/officeDocument/2006/relationships/slide" Target="slides/slide502.xml"/><Relationship Id="rId587" Type="http://schemas.openxmlformats.org/officeDocument/2006/relationships/slide" Target="slides/slide586.xml"/><Relationship Id="rId710" Type="http://schemas.openxmlformats.org/officeDocument/2006/relationships/slide" Target="slides/slide709.xml"/><Relationship Id="rId808" Type="http://schemas.openxmlformats.org/officeDocument/2006/relationships/slide" Target="slides/slide807.xml"/><Relationship Id="rId1340" Type="http://schemas.openxmlformats.org/officeDocument/2006/relationships/slide" Target="slides/slide1339.xml"/><Relationship Id="rId1438" Type="http://schemas.openxmlformats.org/officeDocument/2006/relationships/slide" Target="slides/slide1437.xml"/><Relationship Id="rId1645" Type="http://schemas.openxmlformats.org/officeDocument/2006/relationships/slide" Target="slides/slide1644.xml"/><Relationship Id="rId8" Type="http://schemas.openxmlformats.org/officeDocument/2006/relationships/slide" Target="slides/slide7.xml"/><Relationship Id="rId142" Type="http://schemas.openxmlformats.org/officeDocument/2006/relationships/slide" Target="slides/slide141.xml"/><Relationship Id="rId447" Type="http://schemas.openxmlformats.org/officeDocument/2006/relationships/slide" Target="slides/slide446.xml"/><Relationship Id="rId794" Type="http://schemas.openxmlformats.org/officeDocument/2006/relationships/slide" Target="slides/slide793.xml"/><Relationship Id="rId1077" Type="http://schemas.openxmlformats.org/officeDocument/2006/relationships/slide" Target="slides/slide1076.xml"/><Relationship Id="rId1200" Type="http://schemas.openxmlformats.org/officeDocument/2006/relationships/slide" Target="slides/slide1199.xml"/><Relationship Id="rId1852" Type="http://schemas.openxmlformats.org/officeDocument/2006/relationships/slide" Target="slides/slide1851.xml"/><Relationship Id="rId2030" Type="http://schemas.openxmlformats.org/officeDocument/2006/relationships/slide" Target="slides/slide2029.xml"/><Relationship Id="rId654" Type="http://schemas.openxmlformats.org/officeDocument/2006/relationships/slide" Target="slides/slide653.xml"/><Relationship Id="rId861" Type="http://schemas.openxmlformats.org/officeDocument/2006/relationships/slide" Target="slides/slide860.xml"/><Relationship Id="rId959" Type="http://schemas.openxmlformats.org/officeDocument/2006/relationships/slide" Target="slides/slide958.xml"/><Relationship Id="rId1284" Type="http://schemas.openxmlformats.org/officeDocument/2006/relationships/slide" Target="slides/slide1283.xml"/><Relationship Id="rId1491" Type="http://schemas.openxmlformats.org/officeDocument/2006/relationships/slide" Target="slides/slide1490.xml"/><Relationship Id="rId1505" Type="http://schemas.openxmlformats.org/officeDocument/2006/relationships/slide" Target="slides/slide1504.xml"/><Relationship Id="rId1589" Type="http://schemas.openxmlformats.org/officeDocument/2006/relationships/slide" Target="slides/slide1588.xml"/><Relationship Id="rId1712" Type="http://schemas.openxmlformats.org/officeDocument/2006/relationships/slide" Target="slides/slide1711.xml"/><Relationship Id="rId293" Type="http://schemas.openxmlformats.org/officeDocument/2006/relationships/slide" Target="slides/slide292.xml"/><Relationship Id="rId307" Type="http://schemas.openxmlformats.org/officeDocument/2006/relationships/slide" Target="slides/slide306.xml"/><Relationship Id="rId514" Type="http://schemas.openxmlformats.org/officeDocument/2006/relationships/slide" Target="slides/slide513.xml"/><Relationship Id="rId721" Type="http://schemas.openxmlformats.org/officeDocument/2006/relationships/slide" Target="slides/slide720.xml"/><Relationship Id="rId1144" Type="http://schemas.openxmlformats.org/officeDocument/2006/relationships/slide" Target="slides/slide1143.xml"/><Relationship Id="rId1351" Type="http://schemas.openxmlformats.org/officeDocument/2006/relationships/slide" Target="slides/slide1350.xml"/><Relationship Id="rId1449" Type="http://schemas.openxmlformats.org/officeDocument/2006/relationships/slide" Target="slides/slide1448.xml"/><Relationship Id="rId1796" Type="http://schemas.openxmlformats.org/officeDocument/2006/relationships/slide" Target="slides/slide1795.xml"/><Relationship Id="rId88" Type="http://schemas.openxmlformats.org/officeDocument/2006/relationships/slide" Target="slides/slide87.xml"/><Relationship Id="rId153" Type="http://schemas.openxmlformats.org/officeDocument/2006/relationships/slide" Target="slides/slide152.xml"/><Relationship Id="rId360" Type="http://schemas.openxmlformats.org/officeDocument/2006/relationships/slide" Target="slides/slide359.xml"/><Relationship Id="rId598" Type="http://schemas.openxmlformats.org/officeDocument/2006/relationships/slide" Target="slides/slide597.xml"/><Relationship Id="rId819" Type="http://schemas.openxmlformats.org/officeDocument/2006/relationships/slide" Target="slides/slide818.xml"/><Relationship Id="rId1004" Type="http://schemas.openxmlformats.org/officeDocument/2006/relationships/slide" Target="slides/slide1003.xml"/><Relationship Id="rId1211" Type="http://schemas.openxmlformats.org/officeDocument/2006/relationships/slide" Target="slides/slide1210.xml"/><Relationship Id="rId1656" Type="http://schemas.openxmlformats.org/officeDocument/2006/relationships/slide" Target="slides/slide1655.xml"/><Relationship Id="rId1863" Type="http://schemas.openxmlformats.org/officeDocument/2006/relationships/slide" Target="slides/slide1862.xml"/><Relationship Id="rId2041" Type="http://schemas.openxmlformats.org/officeDocument/2006/relationships/slide" Target="slides/slide2040.xml"/><Relationship Id="rId220" Type="http://schemas.openxmlformats.org/officeDocument/2006/relationships/slide" Target="slides/slide219.xml"/><Relationship Id="rId458" Type="http://schemas.openxmlformats.org/officeDocument/2006/relationships/slide" Target="slides/slide457.xml"/><Relationship Id="rId665" Type="http://schemas.openxmlformats.org/officeDocument/2006/relationships/slide" Target="slides/slide664.xml"/><Relationship Id="rId872" Type="http://schemas.openxmlformats.org/officeDocument/2006/relationships/slide" Target="slides/slide871.xml"/><Relationship Id="rId1088" Type="http://schemas.openxmlformats.org/officeDocument/2006/relationships/slide" Target="slides/slide1087.xml"/><Relationship Id="rId1295" Type="http://schemas.openxmlformats.org/officeDocument/2006/relationships/slide" Target="slides/slide1294.xml"/><Relationship Id="rId1309" Type="http://schemas.openxmlformats.org/officeDocument/2006/relationships/slide" Target="slides/slide1308.xml"/><Relationship Id="rId1516" Type="http://schemas.openxmlformats.org/officeDocument/2006/relationships/slide" Target="slides/slide1515.xml"/><Relationship Id="rId1723" Type="http://schemas.openxmlformats.org/officeDocument/2006/relationships/slide" Target="slides/slide1722.xml"/><Relationship Id="rId1930" Type="http://schemas.openxmlformats.org/officeDocument/2006/relationships/slide" Target="slides/slide1929.xml"/><Relationship Id="rId15" Type="http://schemas.openxmlformats.org/officeDocument/2006/relationships/slide" Target="slides/slide14.xml"/><Relationship Id="rId318" Type="http://schemas.openxmlformats.org/officeDocument/2006/relationships/slide" Target="slides/slide317.xml"/><Relationship Id="rId525" Type="http://schemas.openxmlformats.org/officeDocument/2006/relationships/slide" Target="slides/slide524.xml"/><Relationship Id="rId732" Type="http://schemas.openxmlformats.org/officeDocument/2006/relationships/slide" Target="slides/slide731.xml"/><Relationship Id="rId1155" Type="http://schemas.openxmlformats.org/officeDocument/2006/relationships/slide" Target="slides/slide1154.xml"/><Relationship Id="rId1362" Type="http://schemas.openxmlformats.org/officeDocument/2006/relationships/slide" Target="slides/slide1361.xml"/><Relationship Id="rId99" Type="http://schemas.openxmlformats.org/officeDocument/2006/relationships/slide" Target="slides/slide98.xml"/><Relationship Id="rId164" Type="http://schemas.openxmlformats.org/officeDocument/2006/relationships/slide" Target="slides/slide163.xml"/><Relationship Id="rId371" Type="http://schemas.openxmlformats.org/officeDocument/2006/relationships/slide" Target="slides/slide370.xml"/><Relationship Id="rId1015" Type="http://schemas.openxmlformats.org/officeDocument/2006/relationships/slide" Target="slides/slide1014.xml"/><Relationship Id="rId1222" Type="http://schemas.openxmlformats.org/officeDocument/2006/relationships/slide" Target="slides/slide1221.xml"/><Relationship Id="rId1667" Type="http://schemas.openxmlformats.org/officeDocument/2006/relationships/slide" Target="slides/slide1666.xml"/><Relationship Id="rId1874" Type="http://schemas.openxmlformats.org/officeDocument/2006/relationships/slide" Target="slides/slide1873.xml"/><Relationship Id="rId2052" Type="http://schemas.openxmlformats.org/officeDocument/2006/relationships/slide" Target="slides/slide2051.xml"/><Relationship Id="rId469" Type="http://schemas.openxmlformats.org/officeDocument/2006/relationships/slide" Target="slides/slide468.xml"/><Relationship Id="rId676" Type="http://schemas.openxmlformats.org/officeDocument/2006/relationships/slide" Target="slides/slide675.xml"/><Relationship Id="rId883" Type="http://schemas.openxmlformats.org/officeDocument/2006/relationships/slide" Target="slides/slide882.xml"/><Relationship Id="rId1099" Type="http://schemas.openxmlformats.org/officeDocument/2006/relationships/slide" Target="slides/slide1098.xml"/><Relationship Id="rId1527" Type="http://schemas.openxmlformats.org/officeDocument/2006/relationships/slide" Target="slides/slide1526.xml"/><Relationship Id="rId1734" Type="http://schemas.openxmlformats.org/officeDocument/2006/relationships/slide" Target="slides/slide1733.xml"/><Relationship Id="rId1941" Type="http://schemas.openxmlformats.org/officeDocument/2006/relationships/slide" Target="slides/slide1940.xml"/><Relationship Id="rId26" Type="http://schemas.openxmlformats.org/officeDocument/2006/relationships/slide" Target="slides/slide25.xml"/><Relationship Id="rId231" Type="http://schemas.openxmlformats.org/officeDocument/2006/relationships/slide" Target="slides/slide230.xml"/><Relationship Id="rId329" Type="http://schemas.openxmlformats.org/officeDocument/2006/relationships/slide" Target="slides/slide328.xml"/><Relationship Id="rId536" Type="http://schemas.openxmlformats.org/officeDocument/2006/relationships/slide" Target="slides/slide535.xml"/><Relationship Id="rId1166" Type="http://schemas.openxmlformats.org/officeDocument/2006/relationships/slide" Target="slides/slide1165.xml"/><Relationship Id="rId1373" Type="http://schemas.openxmlformats.org/officeDocument/2006/relationships/slide" Target="slides/slide1372.xml"/><Relationship Id="rId175" Type="http://schemas.openxmlformats.org/officeDocument/2006/relationships/slide" Target="slides/slide174.xml"/><Relationship Id="rId743" Type="http://schemas.openxmlformats.org/officeDocument/2006/relationships/slide" Target="slides/slide742.xml"/><Relationship Id="rId950" Type="http://schemas.openxmlformats.org/officeDocument/2006/relationships/slide" Target="slides/slide949.xml"/><Relationship Id="rId1026" Type="http://schemas.openxmlformats.org/officeDocument/2006/relationships/slide" Target="slides/slide1025.xml"/><Relationship Id="rId1580" Type="http://schemas.openxmlformats.org/officeDocument/2006/relationships/slide" Target="slides/slide1579.xml"/><Relationship Id="rId1678" Type="http://schemas.openxmlformats.org/officeDocument/2006/relationships/slide" Target="slides/slide1677.xml"/><Relationship Id="rId1801" Type="http://schemas.openxmlformats.org/officeDocument/2006/relationships/slide" Target="slides/slide1800.xml"/><Relationship Id="rId1885" Type="http://schemas.openxmlformats.org/officeDocument/2006/relationships/slide" Target="slides/slide1884.xml"/><Relationship Id="rId382" Type="http://schemas.openxmlformats.org/officeDocument/2006/relationships/slide" Target="slides/slide381.xml"/><Relationship Id="rId603" Type="http://schemas.openxmlformats.org/officeDocument/2006/relationships/slide" Target="slides/slide602.xml"/><Relationship Id="rId687" Type="http://schemas.openxmlformats.org/officeDocument/2006/relationships/slide" Target="slides/slide686.xml"/><Relationship Id="rId810" Type="http://schemas.openxmlformats.org/officeDocument/2006/relationships/slide" Target="slides/slide809.xml"/><Relationship Id="rId908" Type="http://schemas.openxmlformats.org/officeDocument/2006/relationships/slide" Target="slides/slide907.xml"/><Relationship Id="rId1233" Type="http://schemas.openxmlformats.org/officeDocument/2006/relationships/slide" Target="slides/slide1232.xml"/><Relationship Id="rId1440" Type="http://schemas.openxmlformats.org/officeDocument/2006/relationships/slide" Target="slides/slide1439.xml"/><Relationship Id="rId1538" Type="http://schemas.openxmlformats.org/officeDocument/2006/relationships/slide" Target="slides/slide1537.xml"/><Relationship Id="rId2063" Type="http://schemas.openxmlformats.org/officeDocument/2006/relationships/slide" Target="slides/slide2062.xml"/><Relationship Id="rId242" Type="http://schemas.openxmlformats.org/officeDocument/2006/relationships/slide" Target="slides/slide241.xml"/><Relationship Id="rId894" Type="http://schemas.openxmlformats.org/officeDocument/2006/relationships/slide" Target="slides/slide893.xml"/><Relationship Id="rId1177" Type="http://schemas.openxmlformats.org/officeDocument/2006/relationships/slide" Target="slides/slide1176.xml"/><Relationship Id="rId1300" Type="http://schemas.openxmlformats.org/officeDocument/2006/relationships/slide" Target="slides/slide1299.xml"/><Relationship Id="rId1745" Type="http://schemas.openxmlformats.org/officeDocument/2006/relationships/slide" Target="slides/slide1744.xml"/><Relationship Id="rId1952" Type="http://schemas.openxmlformats.org/officeDocument/2006/relationships/slide" Target="slides/slide1951.xml"/><Relationship Id="rId37" Type="http://schemas.openxmlformats.org/officeDocument/2006/relationships/slide" Target="slides/slide36.xml"/><Relationship Id="rId102" Type="http://schemas.openxmlformats.org/officeDocument/2006/relationships/slide" Target="slides/slide101.xml"/><Relationship Id="rId547" Type="http://schemas.openxmlformats.org/officeDocument/2006/relationships/slide" Target="slides/slide546.xml"/><Relationship Id="rId754" Type="http://schemas.openxmlformats.org/officeDocument/2006/relationships/slide" Target="slides/slide753.xml"/><Relationship Id="rId961" Type="http://schemas.openxmlformats.org/officeDocument/2006/relationships/slide" Target="slides/slide960.xml"/><Relationship Id="rId1384" Type="http://schemas.openxmlformats.org/officeDocument/2006/relationships/slide" Target="slides/slide1383.xml"/><Relationship Id="rId1591" Type="http://schemas.openxmlformats.org/officeDocument/2006/relationships/slide" Target="slides/slide1590.xml"/><Relationship Id="rId1605" Type="http://schemas.openxmlformats.org/officeDocument/2006/relationships/slide" Target="slides/slide1604.xml"/><Relationship Id="rId1689" Type="http://schemas.openxmlformats.org/officeDocument/2006/relationships/slide" Target="slides/slide1688.xml"/><Relationship Id="rId1812" Type="http://schemas.openxmlformats.org/officeDocument/2006/relationships/slide" Target="slides/slide1811.xml"/><Relationship Id="rId90" Type="http://schemas.openxmlformats.org/officeDocument/2006/relationships/slide" Target="slides/slide89.xml"/><Relationship Id="rId186" Type="http://schemas.openxmlformats.org/officeDocument/2006/relationships/slide" Target="slides/slide185.xml"/><Relationship Id="rId393" Type="http://schemas.openxmlformats.org/officeDocument/2006/relationships/slide" Target="slides/slide392.xml"/><Relationship Id="rId407" Type="http://schemas.openxmlformats.org/officeDocument/2006/relationships/slide" Target="slides/slide406.xml"/><Relationship Id="rId614" Type="http://schemas.openxmlformats.org/officeDocument/2006/relationships/slide" Target="slides/slide613.xml"/><Relationship Id="rId821" Type="http://schemas.openxmlformats.org/officeDocument/2006/relationships/slide" Target="slides/slide820.xml"/><Relationship Id="rId1037" Type="http://schemas.openxmlformats.org/officeDocument/2006/relationships/slide" Target="slides/slide1036.xml"/><Relationship Id="rId1244" Type="http://schemas.openxmlformats.org/officeDocument/2006/relationships/slide" Target="slides/slide1243.xml"/><Relationship Id="rId1451" Type="http://schemas.openxmlformats.org/officeDocument/2006/relationships/slide" Target="slides/slide1450.xml"/><Relationship Id="rId1896" Type="http://schemas.openxmlformats.org/officeDocument/2006/relationships/slide" Target="slides/slide1895.xml"/><Relationship Id="rId2074" Type="http://schemas.openxmlformats.org/officeDocument/2006/relationships/slide" Target="slides/slide2073.xml"/><Relationship Id="rId253" Type="http://schemas.openxmlformats.org/officeDocument/2006/relationships/slide" Target="slides/slide252.xml"/><Relationship Id="rId460" Type="http://schemas.openxmlformats.org/officeDocument/2006/relationships/slide" Target="slides/slide459.xml"/><Relationship Id="rId698" Type="http://schemas.openxmlformats.org/officeDocument/2006/relationships/slide" Target="slides/slide697.xml"/><Relationship Id="rId919" Type="http://schemas.openxmlformats.org/officeDocument/2006/relationships/slide" Target="slides/slide918.xml"/><Relationship Id="rId1090" Type="http://schemas.openxmlformats.org/officeDocument/2006/relationships/slide" Target="slides/slide1089.xml"/><Relationship Id="rId1104" Type="http://schemas.openxmlformats.org/officeDocument/2006/relationships/slide" Target="slides/slide1103.xml"/><Relationship Id="rId1311" Type="http://schemas.openxmlformats.org/officeDocument/2006/relationships/slide" Target="slides/slide1310.xml"/><Relationship Id="rId1549" Type="http://schemas.openxmlformats.org/officeDocument/2006/relationships/slide" Target="slides/slide1548.xml"/><Relationship Id="rId1756" Type="http://schemas.openxmlformats.org/officeDocument/2006/relationships/slide" Target="slides/slide1755.xml"/><Relationship Id="rId1963" Type="http://schemas.openxmlformats.org/officeDocument/2006/relationships/slide" Target="slides/slide1962.xml"/><Relationship Id="rId48" Type="http://schemas.openxmlformats.org/officeDocument/2006/relationships/slide" Target="slides/slide47.xml"/><Relationship Id="rId113" Type="http://schemas.openxmlformats.org/officeDocument/2006/relationships/slide" Target="slides/slide112.xml"/><Relationship Id="rId320" Type="http://schemas.openxmlformats.org/officeDocument/2006/relationships/slide" Target="slides/slide319.xml"/><Relationship Id="rId558" Type="http://schemas.openxmlformats.org/officeDocument/2006/relationships/slide" Target="slides/slide557.xml"/><Relationship Id="rId765" Type="http://schemas.openxmlformats.org/officeDocument/2006/relationships/slide" Target="slides/slide764.xml"/><Relationship Id="rId972" Type="http://schemas.openxmlformats.org/officeDocument/2006/relationships/slide" Target="slides/slide971.xml"/><Relationship Id="rId1188" Type="http://schemas.openxmlformats.org/officeDocument/2006/relationships/slide" Target="slides/slide1187.xml"/><Relationship Id="rId1395" Type="http://schemas.openxmlformats.org/officeDocument/2006/relationships/slide" Target="slides/slide1394.xml"/><Relationship Id="rId1409" Type="http://schemas.openxmlformats.org/officeDocument/2006/relationships/slide" Target="slides/slide1408.xml"/><Relationship Id="rId1616" Type="http://schemas.openxmlformats.org/officeDocument/2006/relationships/slide" Target="slides/slide1615.xml"/><Relationship Id="rId1823" Type="http://schemas.openxmlformats.org/officeDocument/2006/relationships/slide" Target="slides/slide1822.xml"/><Relationship Id="rId2001" Type="http://schemas.openxmlformats.org/officeDocument/2006/relationships/slide" Target="slides/slide2000.xml"/><Relationship Id="rId197" Type="http://schemas.openxmlformats.org/officeDocument/2006/relationships/slide" Target="slides/slide196.xml"/><Relationship Id="rId418" Type="http://schemas.openxmlformats.org/officeDocument/2006/relationships/slide" Target="slides/slide417.xml"/><Relationship Id="rId625" Type="http://schemas.openxmlformats.org/officeDocument/2006/relationships/slide" Target="slides/slide624.xml"/><Relationship Id="rId832" Type="http://schemas.openxmlformats.org/officeDocument/2006/relationships/slide" Target="slides/slide831.xml"/><Relationship Id="rId1048" Type="http://schemas.openxmlformats.org/officeDocument/2006/relationships/slide" Target="slides/slide1047.xml"/><Relationship Id="rId1255" Type="http://schemas.openxmlformats.org/officeDocument/2006/relationships/slide" Target="slides/slide1254.xml"/><Relationship Id="rId1462" Type="http://schemas.openxmlformats.org/officeDocument/2006/relationships/slide" Target="slides/slide1461.xml"/><Relationship Id="rId264" Type="http://schemas.openxmlformats.org/officeDocument/2006/relationships/slide" Target="slides/slide263.xml"/><Relationship Id="rId471" Type="http://schemas.openxmlformats.org/officeDocument/2006/relationships/slide" Target="slides/slide470.xml"/><Relationship Id="rId1115" Type="http://schemas.openxmlformats.org/officeDocument/2006/relationships/slide" Target="slides/slide1114.xml"/><Relationship Id="rId1322" Type="http://schemas.openxmlformats.org/officeDocument/2006/relationships/slide" Target="slides/slide1321.xml"/><Relationship Id="rId1767" Type="http://schemas.openxmlformats.org/officeDocument/2006/relationships/slide" Target="slides/slide1766.xml"/><Relationship Id="rId1974" Type="http://schemas.openxmlformats.org/officeDocument/2006/relationships/slide" Target="slides/slide1973.xml"/><Relationship Id="rId59" Type="http://schemas.openxmlformats.org/officeDocument/2006/relationships/slide" Target="slides/slide58.xml"/><Relationship Id="rId124" Type="http://schemas.openxmlformats.org/officeDocument/2006/relationships/slide" Target="slides/slide123.xml"/><Relationship Id="rId569" Type="http://schemas.openxmlformats.org/officeDocument/2006/relationships/slide" Target="slides/slide568.xml"/><Relationship Id="rId776" Type="http://schemas.openxmlformats.org/officeDocument/2006/relationships/slide" Target="slides/slide775.xml"/><Relationship Id="rId983" Type="http://schemas.openxmlformats.org/officeDocument/2006/relationships/slide" Target="slides/slide982.xml"/><Relationship Id="rId1199" Type="http://schemas.openxmlformats.org/officeDocument/2006/relationships/slide" Target="slides/slide1198.xml"/><Relationship Id="rId1627" Type="http://schemas.openxmlformats.org/officeDocument/2006/relationships/slide" Target="slides/slide1626.xml"/><Relationship Id="rId1834" Type="http://schemas.openxmlformats.org/officeDocument/2006/relationships/slide" Target="slides/slide1833.xml"/><Relationship Id="rId331" Type="http://schemas.openxmlformats.org/officeDocument/2006/relationships/slide" Target="slides/slide330.xml"/><Relationship Id="rId429" Type="http://schemas.openxmlformats.org/officeDocument/2006/relationships/slide" Target="slides/slide428.xml"/><Relationship Id="rId636" Type="http://schemas.openxmlformats.org/officeDocument/2006/relationships/slide" Target="slides/slide635.xml"/><Relationship Id="rId1059" Type="http://schemas.openxmlformats.org/officeDocument/2006/relationships/slide" Target="slides/slide1058.xml"/><Relationship Id="rId1266" Type="http://schemas.openxmlformats.org/officeDocument/2006/relationships/slide" Target="slides/slide1265.xml"/><Relationship Id="rId1473" Type="http://schemas.openxmlformats.org/officeDocument/2006/relationships/slide" Target="slides/slide1472.xml"/><Relationship Id="rId2012" Type="http://schemas.openxmlformats.org/officeDocument/2006/relationships/slide" Target="slides/slide2011.xml"/><Relationship Id="rId843" Type="http://schemas.openxmlformats.org/officeDocument/2006/relationships/slide" Target="slides/slide842.xml"/><Relationship Id="rId1126" Type="http://schemas.openxmlformats.org/officeDocument/2006/relationships/slide" Target="slides/slide1125.xml"/><Relationship Id="rId1680" Type="http://schemas.openxmlformats.org/officeDocument/2006/relationships/slide" Target="slides/slide1679.xml"/><Relationship Id="rId1778" Type="http://schemas.openxmlformats.org/officeDocument/2006/relationships/slide" Target="slides/slide1777.xml"/><Relationship Id="rId1901" Type="http://schemas.openxmlformats.org/officeDocument/2006/relationships/slide" Target="slides/slide1900.xml"/><Relationship Id="rId1985" Type="http://schemas.openxmlformats.org/officeDocument/2006/relationships/slide" Target="slides/slide1984.xml"/><Relationship Id="rId275" Type="http://schemas.openxmlformats.org/officeDocument/2006/relationships/slide" Target="slides/slide274.xml"/><Relationship Id="rId482" Type="http://schemas.openxmlformats.org/officeDocument/2006/relationships/slide" Target="slides/slide481.xml"/><Relationship Id="rId703" Type="http://schemas.openxmlformats.org/officeDocument/2006/relationships/slide" Target="slides/slide702.xml"/><Relationship Id="rId910" Type="http://schemas.openxmlformats.org/officeDocument/2006/relationships/slide" Target="slides/slide909.xml"/><Relationship Id="rId1333" Type="http://schemas.openxmlformats.org/officeDocument/2006/relationships/slide" Target="slides/slide1332.xml"/><Relationship Id="rId1540" Type="http://schemas.openxmlformats.org/officeDocument/2006/relationships/slide" Target="slides/slide1539.xml"/><Relationship Id="rId1638" Type="http://schemas.openxmlformats.org/officeDocument/2006/relationships/slide" Target="slides/slide1637.xml"/><Relationship Id="rId135" Type="http://schemas.openxmlformats.org/officeDocument/2006/relationships/slide" Target="slides/slide134.xml"/><Relationship Id="rId342" Type="http://schemas.openxmlformats.org/officeDocument/2006/relationships/slide" Target="slides/slide341.xml"/><Relationship Id="rId787" Type="http://schemas.openxmlformats.org/officeDocument/2006/relationships/slide" Target="slides/slide786.xml"/><Relationship Id="rId994" Type="http://schemas.openxmlformats.org/officeDocument/2006/relationships/slide" Target="slides/slide993.xml"/><Relationship Id="rId1400" Type="http://schemas.openxmlformats.org/officeDocument/2006/relationships/slide" Target="slides/slide1399.xml"/><Relationship Id="rId1845" Type="http://schemas.openxmlformats.org/officeDocument/2006/relationships/slide" Target="slides/slide1844.xml"/><Relationship Id="rId2023" Type="http://schemas.openxmlformats.org/officeDocument/2006/relationships/slide" Target="slides/slide2022.xml"/><Relationship Id="rId202" Type="http://schemas.openxmlformats.org/officeDocument/2006/relationships/slide" Target="slides/slide201.xml"/><Relationship Id="rId647" Type="http://schemas.openxmlformats.org/officeDocument/2006/relationships/slide" Target="slides/slide646.xml"/><Relationship Id="rId854" Type="http://schemas.openxmlformats.org/officeDocument/2006/relationships/slide" Target="slides/slide853.xml"/><Relationship Id="rId1277" Type="http://schemas.openxmlformats.org/officeDocument/2006/relationships/slide" Target="slides/slide1276.xml"/><Relationship Id="rId1484" Type="http://schemas.openxmlformats.org/officeDocument/2006/relationships/slide" Target="slides/slide1483.xml"/><Relationship Id="rId1691" Type="http://schemas.openxmlformats.org/officeDocument/2006/relationships/slide" Target="slides/slide1690.xml"/><Relationship Id="rId1705" Type="http://schemas.openxmlformats.org/officeDocument/2006/relationships/slide" Target="slides/slide1704.xml"/><Relationship Id="rId1912" Type="http://schemas.openxmlformats.org/officeDocument/2006/relationships/slide" Target="slides/slide1911.xml"/><Relationship Id="rId286" Type="http://schemas.openxmlformats.org/officeDocument/2006/relationships/slide" Target="slides/slide285.xml"/><Relationship Id="rId493" Type="http://schemas.openxmlformats.org/officeDocument/2006/relationships/slide" Target="slides/slide492.xml"/><Relationship Id="rId507" Type="http://schemas.openxmlformats.org/officeDocument/2006/relationships/slide" Target="slides/slide506.xml"/><Relationship Id="rId714" Type="http://schemas.openxmlformats.org/officeDocument/2006/relationships/slide" Target="slides/slide713.xml"/><Relationship Id="rId921" Type="http://schemas.openxmlformats.org/officeDocument/2006/relationships/slide" Target="slides/slide920.xml"/><Relationship Id="rId1137" Type="http://schemas.openxmlformats.org/officeDocument/2006/relationships/slide" Target="slides/slide1136.xml"/><Relationship Id="rId1344" Type="http://schemas.openxmlformats.org/officeDocument/2006/relationships/slide" Target="slides/slide1343.xml"/><Relationship Id="rId1551" Type="http://schemas.openxmlformats.org/officeDocument/2006/relationships/slide" Target="slides/slide1550.xml"/><Relationship Id="rId1789" Type="http://schemas.openxmlformats.org/officeDocument/2006/relationships/slide" Target="slides/slide1788.xml"/><Relationship Id="rId1996" Type="http://schemas.openxmlformats.org/officeDocument/2006/relationships/slide" Target="slides/slide1995.xml"/><Relationship Id="rId50" Type="http://schemas.openxmlformats.org/officeDocument/2006/relationships/slide" Target="slides/slide49.xml"/><Relationship Id="rId146" Type="http://schemas.openxmlformats.org/officeDocument/2006/relationships/slide" Target="slides/slide145.xml"/><Relationship Id="rId353" Type="http://schemas.openxmlformats.org/officeDocument/2006/relationships/slide" Target="slides/slide352.xml"/><Relationship Id="rId560" Type="http://schemas.openxmlformats.org/officeDocument/2006/relationships/slide" Target="slides/slide559.xml"/><Relationship Id="rId798" Type="http://schemas.openxmlformats.org/officeDocument/2006/relationships/slide" Target="slides/slide797.xml"/><Relationship Id="rId1190" Type="http://schemas.openxmlformats.org/officeDocument/2006/relationships/slide" Target="slides/slide1189.xml"/><Relationship Id="rId1204" Type="http://schemas.openxmlformats.org/officeDocument/2006/relationships/slide" Target="slides/slide1203.xml"/><Relationship Id="rId1411" Type="http://schemas.openxmlformats.org/officeDocument/2006/relationships/slide" Target="slides/slide1410.xml"/><Relationship Id="rId1649" Type="http://schemas.openxmlformats.org/officeDocument/2006/relationships/slide" Target="slides/slide1648.xml"/><Relationship Id="rId1856" Type="http://schemas.openxmlformats.org/officeDocument/2006/relationships/slide" Target="slides/slide1855.xml"/><Relationship Id="rId2034" Type="http://schemas.openxmlformats.org/officeDocument/2006/relationships/slide" Target="slides/slide2033.xml"/><Relationship Id="rId213" Type="http://schemas.openxmlformats.org/officeDocument/2006/relationships/slide" Target="slides/slide212.xml"/><Relationship Id="rId420" Type="http://schemas.openxmlformats.org/officeDocument/2006/relationships/slide" Target="slides/slide419.xml"/><Relationship Id="rId658" Type="http://schemas.openxmlformats.org/officeDocument/2006/relationships/slide" Target="slides/slide657.xml"/><Relationship Id="rId865" Type="http://schemas.openxmlformats.org/officeDocument/2006/relationships/slide" Target="slides/slide864.xml"/><Relationship Id="rId1050" Type="http://schemas.openxmlformats.org/officeDocument/2006/relationships/slide" Target="slides/slide1049.xml"/><Relationship Id="rId1288" Type="http://schemas.openxmlformats.org/officeDocument/2006/relationships/slide" Target="slides/slide1287.xml"/><Relationship Id="rId1495" Type="http://schemas.openxmlformats.org/officeDocument/2006/relationships/slide" Target="slides/slide1494.xml"/><Relationship Id="rId1509" Type="http://schemas.openxmlformats.org/officeDocument/2006/relationships/slide" Target="slides/slide1508.xml"/><Relationship Id="rId1716" Type="http://schemas.openxmlformats.org/officeDocument/2006/relationships/slide" Target="slides/slide1715.xml"/><Relationship Id="rId1923" Type="http://schemas.openxmlformats.org/officeDocument/2006/relationships/slide" Target="slides/slide1922.xml"/><Relationship Id="rId297" Type="http://schemas.openxmlformats.org/officeDocument/2006/relationships/slide" Target="slides/slide296.xml"/><Relationship Id="rId518" Type="http://schemas.openxmlformats.org/officeDocument/2006/relationships/slide" Target="slides/slide517.xml"/><Relationship Id="rId725" Type="http://schemas.openxmlformats.org/officeDocument/2006/relationships/slide" Target="slides/slide724.xml"/><Relationship Id="rId932" Type="http://schemas.openxmlformats.org/officeDocument/2006/relationships/slide" Target="slides/slide931.xml"/><Relationship Id="rId1148" Type="http://schemas.openxmlformats.org/officeDocument/2006/relationships/slide" Target="slides/slide1147.xml"/><Relationship Id="rId1355" Type="http://schemas.openxmlformats.org/officeDocument/2006/relationships/slide" Target="slides/slide1354.xml"/><Relationship Id="rId1562" Type="http://schemas.openxmlformats.org/officeDocument/2006/relationships/slide" Target="slides/slide1561.xml"/><Relationship Id="rId157" Type="http://schemas.openxmlformats.org/officeDocument/2006/relationships/slide" Target="slides/slide156.xml"/><Relationship Id="rId364" Type="http://schemas.openxmlformats.org/officeDocument/2006/relationships/slide" Target="slides/slide363.xml"/><Relationship Id="rId1008" Type="http://schemas.openxmlformats.org/officeDocument/2006/relationships/slide" Target="slides/slide1007.xml"/><Relationship Id="rId1215" Type="http://schemas.openxmlformats.org/officeDocument/2006/relationships/slide" Target="slides/slide1214.xml"/><Relationship Id="rId1422" Type="http://schemas.openxmlformats.org/officeDocument/2006/relationships/slide" Target="slides/slide1421.xml"/><Relationship Id="rId1867" Type="http://schemas.openxmlformats.org/officeDocument/2006/relationships/slide" Target="slides/slide1866.xml"/><Relationship Id="rId2045" Type="http://schemas.openxmlformats.org/officeDocument/2006/relationships/slide" Target="slides/slide2044.xml"/><Relationship Id="rId61" Type="http://schemas.openxmlformats.org/officeDocument/2006/relationships/slide" Target="slides/slide60.xml"/><Relationship Id="rId571" Type="http://schemas.openxmlformats.org/officeDocument/2006/relationships/slide" Target="slides/slide570.xml"/><Relationship Id="rId669" Type="http://schemas.openxmlformats.org/officeDocument/2006/relationships/slide" Target="slides/slide668.xml"/><Relationship Id="rId876" Type="http://schemas.openxmlformats.org/officeDocument/2006/relationships/slide" Target="slides/slide875.xml"/><Relationship Id="rId1299" Type="http://schemas.openxmlformats.org/officeDocument/2006/relationships/slide" Target="slides/slide1298.xml"/><Relationship Id="rId1727" Type="http://schemas.openxmlformats.org/officeDocument/2006/relationships/slide" Target="slides/slide1726.xml"/><Relationship Id="rId1934" Type="http://schemas.openxmlformats.org/officeDocument/2006/relationships/slide" Target="slides/slide1933.xml"/><Relationship Id="rId19" Type="http://schemas.openxmlformats.org/officeDocument/2006/relationships/slide" Target="slides/slide18.xml"/><Relationship Id="rId224" Type="http://schemas.openxmlformats.org/officeDocument/2006/relationships/slide" Target="slides/slide223.xml"/><Relationship Id="rId431" Type="http://schemas.openxmlformats.org/officeDocument/2006/relationships/slide" Target="slides/slide430.xml"/><Relationship Id="rId529" Type="http://schemas.openxmlformats.org/officeDocument/2006/relationships/slide" Target="slides/slide528.xml"/><Relationship Id="rId736" Type="http://schemas.openxmlformats.org/officeDocument/2006/relationships/slide" Target="slides/slide735.xml"/><Relationship Id="rId1061" Type="http://schemas.openxmlformats.org/officeDocument/2006/relationships/slide" Target="slides/slide1060.xml"/><Relationship Id="rId1159" Type="http://schemas.openxmlformats.org/officeDocument/2006/relationships/slide" Target="slides/slide1158.xml"/><Relationship Id="rId1366" Type="http://schemas.openxmlformats.org/officeDocument/2006/relationships/slide" Target="slides/slide1365.xml"/><Relationship Id="rId168" Type="http://schemas.openxmlformats.org/officeDocument/2006/relationships/slide" Target="slides/slide167.xml"/><Relationship Id="rId943" Type="http://schemas.openxmlformats.org/officeDocument/2006/relationships/slide" Target="slides/slide942.xml"/><Relationship Id="rId1019" Type="http://schemas.openxmlformats.org/officeDocument/2006/relationships/slide" Target="slides/slide1018.xml"/><Relationship Id="rId1573" Type="http://schemas.openxmlformats.org/officeDocument/2006/relationships/slide" Target="slides/slide1572.xml"/><Relationship Id="rId1780" Type="http://schemas.openxmlformats.org/officeDocument/2006/relationships/slide" Target="slides/slide1779.xml"/><Relationship Id="rId1878" Type="http://schemas.openxmlformats.org/officeDocument/2006/relationships/slide" Target="slides/slide1877.xml"/><Relationship Id="rId72" Type="http://schemas.openxmlformats.org/officeDocument/2006/relationships/slide" Target="slides/slide71.xml"/><Relationship Id="rId375" Type="http://schemas.openxmlformats.org/officeDocument/2006/relationships/slide" Target="slides/slide374.xml"/><Relationship Id="rId582" Type="http://schemas.openxmlformats.org/officeDocument/2006/relationships/slide" Target="slides/slide581.xml"/><Relationship Id="rId803" Type="http://schemas.openxmlformats.org/officeDocument/2006/relationships/slide" Target="slides/slide802.xml"/><Relationship Id="rId1226" Type="http://schemas.openxmlformats.org/officeDocument/2006/relationships/slide" Target="slides/slide1225.xml"/><Relationship Id="rId1433" Type="http://schemas.openxmlformats.org/officeDocument/2006/relationships/slide" Target="slides/slide1432.xml"/><Relationship Id="rId1640" Type="http://schemas.openxmlformats.org/officeDocument/2006/relationships/slide" Target="slides/slide1639.xml"/><Relationship Id="rId1738" Type="http://schemas.openxmlformats.org/officeDocument/2006/relationships/slide" Target="slides/slide1737.xml"/><Relationship Id="rId2056" Type="http://schemas.openxmlformats.org/officeDocument/2006/relationships/slide" Target="slides/slide2055.xml"/><Relationship Id="rId3" Type="http://schemas.openxmlformats.org/officeDocument/2006/relationships/slide" Target="slides/slide2.xml"/><Relationship Id="rId235" Type="http://schemas.openxmlformats.org/officeDocument/2006/relationships/slide" Target="slides/slide234.xml"/><Relationship Id="rId442" Type="http://schemas.openxmlformats.org/officeDocument/2006/relationships/slide" Target="slides/slide441.xml"/><Relationship Id="rId887" Type="http://schemas.openxmlformats.org/officeDocument/2006/relationships/slide" Target="slides/slide886.xml"/><Relationship Id="rId1072" Type="http://schemas.openxmlformats.org/officeDocument/2006/relationships/slide" Target="slides/slide1071.xml"/><Relationship Id="rId1500" Type="http://schemas.openxmlformats.org/officeDocument/2006/relationships/slide" Target="slides/slide1499.xml"/><Relationship Id="rId1945" Type="http://schemas.openxmlformats.org/officeDocument/2006/relationships/slide" Target="slides/slide1944.xml"/><Relationship Id="rId302" Type="http://schemas.openxmlformats.org/officeDocument/2006/relationships/slide" Target="slides/slide301.xml"/><Relationship Id="rId747" Type="http://schemas.openxmlformats.org/officeDocument/2006/relationships/slide" Target="slides/slide746.xml"/><Relationship Id="rId954" Type="http://schemas.openxmlformats.org/officeDocument/2006/relationships/slide" Target="slides/slide953.xml"/><Relationship Id="rId1377" Type="http://schemas.openxmlformats.org/officeDocument/2006/relationships/slide" Target="slides/slide1376.xml"/><Relationship Id="rId1584" Type="http://schemas.openxmlformats.org/officeDocument/2006/relationships/slide" Target="slides/slide1583.xml"/><Relationship Id="rId1791" Type="http://schemas.openxmlformats.org/officeDocument/2006/relationships/slide" Target="slides/slide1790.xml"/><Relationship Id="rId1805" Type="http://schemas.openxmlformats.org/officeDocument/2006/relationships/slide" Target="slides/slide1804.xml"/><Relationship Id="rId83" Type="http://schemas.openxmlformats.org/officeDocument/2006/relationships/slide" Target="slides/slide82.xml"/><Relationship Id="rId179" Type="http://schemas.openxmlformats.org/officeDocument/2006/relationships/slide" Target="slides/slide178.xml"/><Relationship Id="rId386" Type="http://schemas.openxmlformats.org/officeDocument/2006/relationships/slide" Target="slides/slide385.xml"/><Relationship Id="rId593" Type="http://schemas.openxmlformats.org/officeDocument/2006/relationships/slide" Target="slides/slide592.xml"/><Relationship Id="rId607" Type="http://schemas.openxmlformats.org/officeDocument/2006/relationships/slide" Target="slides/slide606.xml"/><Relationship Id="rId814" Type="http://schemas.openxmlformats.org/officeDocument/2006/relationships/slide" Target="slides/slide813.xml"/><Relationship Id="rId1237" Type="http://schemas.openxmlformats.org/officeDocument/2006/relationships/slide" Target="slides/slide1236.xml"/><Relationship Id="rId1444" Type="http://schemas.openxmlformats.org/officeDocument/2006/relationships/slide" Target="slides/slide1443.xml"/><Relationship Id="rId1651" Type="http://schemas.openxmlformats.org/officeDocument/2006/relationships/slide" Target="slides/slide1650.xml"/><Relationship Id="rId1889" Type="http://schemas.openxmlformats.org/officeDocument/2006/relationships/slide" Target="slides/slide1888.xml"/><Relationship Id="rId2067" Type="http://schemas.openxmlformats.org/officeDocument/2006/relationships/slide" Target="slides/slide2066.xml"/><Relationship Id="rId246" Type="http://schemas.openxmlformats.org/officeDocument/2006/relationships/slide" Target="slides/slide245.xml"/><Relationship Id="rId453" Type="http://schemas.openxmlformats.org/officeDocument/2006/relationships/slide" Target="slides/slide452.xml"/><Relationship Id="rId660" Type="http://schemas.openxmlformats.org/officeDocument/2006/relationships/slide" Target="slides/slide659.xml"/><Relationship Id="rId898" Type="http://schemas.openxmlformats.org/officeDocument/2006/relationships/slide" Target="slides/slide897.xml"/><Relationship Id="rId1083" Type="http://schemas.openxmlformats.org/officeDocument/2006/relationships/slide" Target="slides/slide1082.xml"/><Relationship Id="rId1290" Type="http://schemas.openxmlformats.org/officeDocument/2006/relationships/slide" Target="slides/slide1289.xml"/><Relationship Id="rId1304" Type="http://schemas.openxmlformats.org/officeDocument/2006/relationships/slide" Target="slides/slide1303.xml"/><Relationship Id="rId1511" Type="http://schemas.openxmlformats.org/officeDocument/2006/relationships/slide" Target="slides/slide1510.xml"/><Relationship Id="rId1749" Type="http://schemas.openxmlformats.org/officeDocument/2006/relationships/slide" Target="slides/slide1748.xml"/><Relationship Id="rId1956" Type="http://schemas.openxmlformats.org/officeDocument/2006/relationships/slide" Target="slides/slide1955.xml"/><Relationship Id="rId106" Type="http://schemas.openxmlformats.org/officeDocument/2006/relationships/slide" Target="slides/slide105.xml"/><Relationship Id="rId313" Type="http://schemas.openxmlformats.org/officeDocument/2006/relationships/slide" Target="slides/slide312.xml"/><Relationship Id="rId758" Type="http://schemas.openxmlformats.org/officeDocument/2006/relationships/slide" Target="slides/slide757.xml"/><Relationship Id="rId965" Type="http://schemas.openxmlformats.org/officeDocument/2006/relationships/slide" Target="slides/slide964.xml"/><Relationship Id="rId1150" Type="http://schemas.openxmlformats.org/officeDocument/2006/relationships/slide" Target="slides/slide1149.xml"/><Relationship Id="rId1388" Type="http://schemas.openxmlformats.org/officeDocument/2006/relationships/slide" Target="slides/slide1387.xml"/><Relationship Id="rId1595" Type="http://schemas.openxmlformats.org/officeDocument/2006/relationships/slide" Target="slides/slide1594.xml"/><Relationship Id="rId1609" Type="http://schemas.openxmlformats.org/officeDocument/2006/relationships/slide" Target="slides/slide1608.xml"/><Relationship Id="rId1816" Type="http://schemas.openxmlformats.org/officeDocument/2006/relationships/slide" Target="slides/slide1815.xml"/><Relationship Id="rId10" Type="http://schemas.openxmlformats.org/officeDocument/2006/relationships/slide" Target="slides/slide9.xml"/><Relationship Id="rId94" Type="http://schemas.openxmlformats.org/officeDocument/2006/relationships/slide" Target="slides/slide93.xml"/><Relationship Id="rId397" Type="http://schemas.openxmlformats.org/officeDocument/2006/relationships/slide" Target="slides/slide396.xml"/><Relationship Id="rId520" Type="http://schemas.openxmlformats.org/officeDocument/2006/relationships/slide" Target="slides/slide519.xml"/><Relationship Id="rId618" Type="http://schemas.openxmlformats.org/officeDocument/2006/relationships/slide" Target="slides/slide617.xml"/><Relationship Id="rId825" Type="http://schemas.openxmlformats.org/officeDocument/2006/relationships/slide" Target="slides/slide824.xml"/><Relationship Id="rId1248" Type="http://schemas.openxmlformats.org/officeDocument/2006/relationships/slide" Target="slides/slide1247.xml"/><Relationship Id="rId1455" Type="http://schemas.openxmlformats.org/officeDocument/2006/relationships/slide" Target="slides/slide1454.xml"/><Relationship Id="rId1662" Type="http://schemas.openxmlformats.org/officeDocument/2006/relationships/slide" Target="slides/slide1661.xml"/><Relationship Id="rId2078" Type="http://schemas.openxmlformats.org/officeDocument/2006/relationships/notesMaster" Target="notesMasters/notesMaster1.xml"/><Relationship Id="rId257" Type="http://schemas.openxmlformats.org/officeDocument/2006/relationships/slide" Target="slides/slide256.xml"/><Relationship Id="rId464" Type="http://schemas.openxmlformats.org/officeDocument/2006/relationships/slide" Target="slides/slide463.xml"/><Relationship Id="rId1010" Type="http://schemas.openxmlformats.org/officeDocument/2006/relationships/slide" Target="slides/slide1009.xml"/><Relationship Id="rId1094" Type="http://schemas.openxmlformats.org/officeDocument/2006/relationships/slide" Target="slides/slide1093.xml"/><Relationship Id="rId1108" Type="http://schemas.openxmlformats.org/officeDocument/2006/relationships/slide" Target="slides/slide1107.xml"/><Relationship Id="rId1315" Type="http://schemas.openxmlformats.org/officeDocument/2006/relationships/slide" Target="slides/slide1314.xml"/><Relationship Id="rId1967" Type="http://schemas.openxmlformats.org/officeDocument/2006/relationships/slide" Target="slides/slide1966.xml"/><Relationship Id="rId117" Type="http://schemas.openxmlformats.org/officeDocument/2006/relationships/slide" Target="slides/slide116.xml"/><Relationship Id="rId671" Type="http://schemas.openxmlformats.org/officeDocument/2006/relationships/slide" Target="slides/slide670.xml"/><Relationship Id="rId769" Type="http://schemas.openxmlformats.org/officeDocument/2006/relationships/slide" Target="slides/slide768.xml"/><Relationship Id="rId976" Type="http://schemas.openxmlformats.org/officeDocument/2006/relationships/slide" Target="slides/slide975.xml"/><Relationship Id="rId1399" Type="http://schemas.openxmlformats.org/officeDocument/2006/relationships/slide" Target="slides/slide1398.xml"/><Relationship Id="rId324" Type="http://schemas.openxmlformats.org/officeDocument/2006/relationships/slide" Target="slides/slide323.xml"/><Relationship Id="rId531" Type="http://schemas.openxmlformats.org/officeDocument/2006/relationships/slide" Target="slides/slide530.xml"/><Relationship Id="rId629" Type="http://schemas.openxmlformats.org/officeDocument/2006/relationships/slide" Target="slides/slide628.xml"/><Relationship Id="rId1161" Type="http://schemas.openxmlformats.org/officeDocument/2006/relationships/slide" Target="slides/slide1160.xml"/><Relationship Id="rId1259" Type="http://schemas.openxmlformats.org/officeDocument/2006/relationships/slide" Target="slides/slide1258.xml"/><Relationship Id="rId1466" Type="http://schemas.openxmlformats.org/officeDocument/2006/relationships/slide" Target="slides/slide1465.xml"/><Relationship Id="rId2005" Type="http://schemas.openxmlformats.org/officeDocument/2006/relationships/slide" Target="slides/slide2004.xml"/><Relationship Id="rId836" Type="http://schemas.openxmlformats.org/officeDocument/2006/relationships/slide" Target="slides/slide835.xml"/><Relationship Id="rId1021" Type="http://schemas.openxmlformats.org/officeDocument/2006/relationships/slide" Target="slides/slide1020.xml"/><Relationship Id="rId1119" Type="http://schemas.openxmlformats.org/officeDocument/2006/relationships/slide" Target="slides/slide1118.xml"/><Relationship Id="rId1673" Type="http://schemas.openxmlformats.org/officeDocument/2006/relationships/slide" Target="slides/slide1672.xml"/><Relationship Id="rId1880" Type="http://schemas.openxmlformats.org/officeDocument/2006/relationships/slide" Target="slides/slide1879.xml"/><Relationship Id="rId1978" Type="http://schemas.openxmlformats.org/officeDocument/2006/relationships/slide" Target="slides/slide1977.xml"/><Relationship Id="rId903" Type="http://schemas.openxmlformats.org/officeDocument/2006/relationships/slide" Target="slides/slide902.xml"/><Relationship Id="rId1326" Type="http://schemas.openxmlformats.org/officeDocument/2006/relationships/slide" Target="slides/slide1325.xml"/><Relationship Id="rId1533" Type="http://schemas.openxmlformats.org/officeDocument/2006/relationships/slide" Target="slides/slide1532.xml"/><Relationship Id="rId1740" Type="http://schemas.openxmlformats.org/officeDocument/2006/relationships/slide" Target="slides/slide1739.xml"/><Relationship Id="rId32" Type="http://schemas.openxmlformats.org/officeDocument/2006/relationships/slide" Target="slides/slide31.xml"/><Relationship Id="rId1600" Type="http://schemas.openxmlformats.org/officeDocument/2006/relationships/slide" Target="slides/slide1599.xml"/><Relationship Id="rId1838" Type="http://schemas.openxmlformats.org/officeDocument/2006/relationships/slide" Target="slides/slide1837.xml"/><Relationship Id="rId181" Type="http://schemas.openxmlformats.org/officeDocument/2006/relationships/slide" Target="slides/slide180.xml"/><Relationship Id="rId1905" Type="http://schemas.openxmlformats.org/officeDocument/2006/relationships/slide" Target="slides/slide1904.xml"/><Relationship Id="rId279" Type="http://schemas.openxmlformats.org/officeDocument/2006/relationships/slide" Target="slides/slide278.xml"/><Relationship Id="rId486" Type="http://schemas.openxmlformats.org/officeDocument/2006/relationships/slide" Target="slides/slide485.xml"/><Relationship Id="rId693" Type="http://schemas.openxmlformats.org/officeDocument/2006/relationships/slide" Target="slides/slide692.xml"/><Relationship Id="rId139" Type="http://schemas.openxmlformats.org/officeDocument/2006/relationships/slide" Target="slides/slide138.xml"/><Relationship Id="rId346" Type="http://schemas.openxmlformats.org/officeDocument/2006/relationships/slide" Target="slides/slide345.xml"/><Relationship Id="rId553" Type="http://schemas.openxmlformats.org/officeDocument/2006/relationships/slide" Target="slides/slide552.xml"/><Relationship Id="rId760" Type="http://schemas.openxmlformats.org/officeDocument/2006/relationships/slide" Target="slides/slide759.xml"/><Relationship Id="rId998" Type="http://schemas.openxmlformats.org/officeDocument/2006/relationships/slide" Target="slides/slide997.xml"/><Relationship Id="rId1183" Type="http://schemas.openxmlformats.org/officeDocument/2006/relationships/slide" Target="slides/slide1182.xml"/><Relationship Id="rId1390" Type="http://schemas.openxmlformats.org/officeDocument/2006/relationships/slide" Target="slides/slide1389.xml"/><Relationship Id="rId2027" Type="http://schemas.openxmlformats.org/officeDocument/2006/relationships/slide" Target="slides/slide2026.xml"/><Relationship Id="rId206" Type="http://schemas.openxmlformats.org/officeDocument/2006/relationships/slide" Target="slides/slide205.xml"/><Relationship Id="rId413" Type="http://schemas.openxmlformats.org/officeDocument/2006/relationships/slide" Target="slides/slide412.xml"/><Relationship Id="rId858" Type="http://schemas.openxmlformats.org/officeDocument/2006/relationships/slide" Target="slides/slide857.xml"/><Relationship Id="rId1043" Type="http://schemas.openxmlformats.org/officeDocument/2006/relationships/slide" Target="slides/slide1042.xml"/><Relationship Id="rId1488" Type="http://schemas.openxmlformats.org/officeDocument/2006/relationships/slide" Target="slides/slide1487.xml"/><Relationship Id="rId1695" Type="http://schemas.openxmlformats.org/officeDocument/2006/relationships/slide" Target="slides/slide1694.xml"/><Relationship Id="rId620" Type="http://schemas.openxmlformats.org/officeDocument/2006/relationships/slide" Target="slides/slide619.xml"/><Relationship Id="rId718" Type="http://schemas.openxmlformats.org/officeDocument/2006/relationships/slide" Target="slides/slide717.xml"/><Relationship Id="rId925" Type="http://schemas.openxmlformats.org/officeDocument/2006/relationships/slide" Target="slides/slide924.xml"/><Relationship Id="rId1250" Type="http://schemas.openxmlformats.org/officeDocument/2006/relationships/slide" Target="slides/slide1249.xml"/><Relationship Id="rId1348" Type="http://schemas.openxmlformats.org/officeDocument/2006/relationships/slide" Target="slides/slide1347.xml"/><Relationship Id="rId1555" Type="http://schemas.openxmlformats.org/officeDocument/2006/relationships/slide" Target="slides/slide1554.xml"/><Relationship Id="rId1762" Type="http://schemas.openxmlformats.org/officeDocument/2006/relationships/slide" Target="slides/slide1761.xml"/><Relationship Id="rId1110" Type="http://schemas.openxmlformats.org/officeDocument/2006/relationships/slide" Target="slides/slide1109.xml"/><Relationship Id="rId1208" Type="http://schemas.openxmlformats.org/officeDocument/2006/relationships/slide" Target="slides/slide1207.xml"/><Relationship Id="rId1415" Type="http://schemas.openxmlformats.org/officeDocument/2006/relationships/slide" Target="slides/slide1414.xml"/><Relationship Id="rId54" Type="http://schemas.openxmlformats.org/officeDocument/2006/relationships/slide" Target="slides/slide53.xml"/><Relationship Id="rId1622" Type="http://schemas.openxmlformats.org/officeDocument/2006/relationships/slide" Target="slides/slide1621.xml"/><Relationship Id="rId1927" Type="http://schemas.openxmlformats.org/officeDocument/2006/relationships/slide" Target="slides/slide1926.xml"/><Relationship Id="rId270" Type="http://schemas.openxmlformats.org/officeDocument/2006/relationships/slide" Target="slides/slide269.xml"/><Relationship Id="rId130" Type="http://schemas.openxmlformats.org/officeDocument/2006/relationships/slide" Target="slides/slide129.xml"/><Relationship Id="rId368" Type="http://schemas.openxmlformats.org/officeDocument/2006/relationships/slide" Target="slides/slide367.xml"/><Relationship Id="rId575" Type="http://schemas.openxmlformats.org/officeDocument/2006/relationships/slide" Target="slides/slide574.xml"/><Relationship Id="rId782" Type="http://schemas.openxmlformats.org/officeDocument/2006/relationships/slide" Target="slides/slide781.xml"/><Relationship Id="rId2049" Type="http://schemas.openxmlformats.org/officeDocument/2006/relationships/slide" Target="slides/slide2048.xml"/><Relationship Id="rId228" Type="http://schemas.openxmlformats.org/officeDocument/2006/relationships/slide" Target="slides/slide227.xml"/><Relationship Id="rId435" Type="http://schemas.openxmlformats.org/officeDocument/2006/relationships/slide" Target="slides/slide434.xml"/><Relationship Id="rId642" Type="http://schemas.openxmlformats.org/officeDocument/2006/relationships/slide" Target="slides/slide641.xml"/><Relationship Id="rId1065" Type="http://schemas.openxmlformats.org/officeDocument/2006/relationships/slide" Target="slides/slide1064.xml"/><Relationship Id="rId1272" Type="http://schemas.openxmlformats.org/officeDocument/2006/relationships/slide" Target="slides/slide1271.xml"/><Relationship Id="rId502" Type="http://schemas.openxmlformats.org/officeDocument/2006/relationships/slide" Target="slides/slide501.xml"/><Relationship Id="rId947" Type="http://schemas.openxmlformats.org/officeDocument/2006/relationships/slide" Target="slides/slide946.xml"/><Relationship Id="rId1132" Type="http://schemas.openxmlformats.org/officeDocument/2006/relationships/slide" Target="slides/slide1131.xml"/><Relationship Id="rId1577" Type="http://schemas.openxmlformats.org/officeDocument/2006/relationships/slide" Target="slides/slide1576.xml"/><Relationship Id="rId1784" Type="http://schemas.openxmlformats.org/officeDocument/2006/relationships/slide" Target="slides/slide1783.xml"/><Relationship Id="rId1991" Type="http://schemas.openxmlformats.org/officeDocument/2006/relationships/slide" Target="slides/slide1990.xml"/><Relationship Id="rId76" Type="http://schemas.openxmlformats.org/officeDocument/2006/relationships/slide" Target="slides/slide75.xml"/><Relationship Id="rId807" Type="http://schemas.openxmlformats.org/officeDocument/2006/relationships/slide" Target="slides/slide806.xml"/><Relationship Id="rId1437" Type="http://schemas.openxmlformats.org/officeDocument/2006/relationships/slide" Target="slides/slide1436.xml"/><Relationship Id="rId1644" Type="http://schemas.openxmlformats.org/officeDocument/2006/relationships/slide" Target="slides/slide1643.xml"/><Relationship Id="rId1851" Type="http://schemas.openxmlformats.org/officeDocument/2006/relationships/slide" Target="slides/slide1850.xml"/><Relationship Id="rId1504" Type="http://schemas.openxmlformats.org/officeDocument/2006/relationships/slide" Target="slides/slide1503.xml"/><Relationship Id="rId1711" Type="http://schemas.openxmlformats.org/officeDocument/2006/relationships/slide" Target="slides/slide1710.xml"/><Relationship Id="rId1949" Type="http://schemas.openxmlformats.org/officeDocument/2006/relationships/slide" Target="slides/slide1948.xml"/><Relationship Id="rId292" Type="http://schemas.openxmlformats.org/officeDocument/2006/relationships/slide" Target="slides/slide291.xml"/><Relationship Id="rId1809" Type="http://schemas.openxmlformats.org/officeDocument/2006/relationships/slide" Target="slides/slide1808.xml"/><Relationship Id="rId597" Type="http://schemas.openxmlformats.org/officeDocument/2006/relationships/slide" Target="slides/slide596.xml"/><Relationship Id="rId152" Type="http://schemas.openxmlformats.org/officeDocument/2006/relationships/slide" Target="slides/slide151.xml"/><Relationship Id="rId457" Type="http://schemas.openxmlformats.org/officeDocument/2006/relationships/slide" Target="slides/slide456.xml"/><Relationship Id="rId1087" Type="http://schemas.openxmlformats.org/officeDocument/2006/relationships/slide" Target="slides/slide1086.xml"/><Relationship Id="rId1294" Type="http://schemas.openxmlformats.org/officeDocument/2006/relationships/slide" Target="slides/slide1293.xml"/><Relationship Id="rId2040" Type="http://schemas.openxmlformats.org/officeDocument/2006/relationships/slide" Target="slides/slide2039.xml"/><Relationship Id="rId664" Type="http://schemas.openxmlformats.org/officeDocument/2006/relationships/slide" Target="slides/slide663.xml"/><Relationship Id="rId871" Type="http://schemas.openxmlformats.org/officeDocument/2006/relationships/slide" Target="slides/slide870.xml"/><Relationship Id="rId969" Type="http://schemas.openxmlformats.org/officeDocument/2006/relationships/slide" Target="slides/slide968.xml"/><Relationship Id="rId1599" Type="http://schemas.openxmlformats.org/officeDocument/2006/relationships/slide" Target="slides/slide1598.xml"/><Relationship Id="rId317" Type="http://schemas.openxmlformats.org/officeDocument/2006/relationships/slide" Target="slides/slide316.xml"/><Relationship Id="rId524" Type="http://schemas.openxmlformats.org/officeDocument/2006/relationships/slide" Target="slides/slide523.xml"/><Relationship Id="rId731" Type="http://schemas.openxmlformats.org/officeDocument/2006/relationships/slide" Target="slides/slide730.xml"/><Relationship Id="rId1154" Type="http://schemas.openxmlformats.org/officeDocument/2006/relationships/slide" Target="slides/slide1153.xml"/><Relationship Id="rId1361" Type="http://schemas.openxmlformats.org/officeDocument/2006/relationships/slide" Target="slides/slide1360.xml"/><Relationship Id="rId1459" Type="http://schemas.openxmlformats.org/officeDocument/2006/relationships/slide" Target="slides/slide1458.xml"/><Relationship Id="rId98" Type="http://schemas.openxmlformats.org/officeDocument/2006/relationships/slide" Target="slides/slide97.xml"/><Relationship Id="rId829" Type="http://schemas.openxmlformats.org/officeDocument/2006/relationships/slide" Target="slides/slide828.xml"/><Relationship Id="rId1014" Type="http://schemas.openxmlformats.org/officeDocument/2006/relationships/slide" Target="slides/slide1013.xml"/><Relationship Id="rId1221" Type="http://schemas.openxmlformats.org/officeDocument/2006/relationships/slide" Target="slides/slide1220.xml"/><Relationship Id="rId1666" Type="http://schemas.openxmlformats.org/officeDocument/2006/relationships/slide" Target="slides/slide1665.xml"/><Relationship Id="rId1873" Type="http://schemas.openxmlformats.org/officeDocument/2006/relationships/slide" Target="slides/slide1872.xml"/><Relationship Id="rId1319" Type="http://schemas.openxmlformats.org/officeDocument/2006/relationships/slide" Target="slides/slide1318.xml"/><Relationship Id="rId1526" Type="http://schemas.openxmlformats.org/officeDocument/2006/relationships/slide" Target="slides/slide1525.xml"/><Relationship Id="rId1733" Type="http://schemas.openxmlformats.org/officeDocument/2006/relationships/slide" Target="slides/slide1732.xml"/><Relationship Id="rId1940" Type="http://schemas.openxmlformats.org/officeDocument/2006/relationships/slide" Target="slides/slide1939.xml"/><Relationship Id="rId25" Type="http://schemas.openxmlformats.org/officeDocument/2006/relationships/slide" Target="slides/slide24.xml"/><Relationship Id="rId1800" Type="http://schemas.openxmlformats.org/officeDocument/2006/relationships/slide" Target="slides/slide1799.xml"/><Relationship Id="rId174" Type="http://schemas.openxmlformats.org/officeDocument/2006/relationships/slide" Target="slides/slide173.xml"/><Relationship Id="rId381" Type="http://schemas.openxmlformats.org/officeDocument/2006/relationships/slide" Target="slides/slide380.xml"/><Relationship Id="rId2062" Type="http://schemas.openxmlformats.org/officeDocument/2006/relationships/slide" Target="slides/slide2061.xml"/><Relationship Id="rId241" Type="http://schemas.openxmlformats.org/officeDocument/2006/relationships/slide" Target="slides/slide240.xml"/><Relationship Id="rId479" Type="http://schemas.openxmlformats.org/officeDocument/2006/relationships/slide" Target="slides/slide478.xml"/><Relationship Id="rId686" Type="http://schemas.openxmlformats.org/officeDocument/2006/relationships/slide" Target="slides/slide685.xml"/><Relationship Id="rId893" Type="http://schemas.openxmlformats.org/officeDocument/2006/relationships/slide" Target="slides/slide892.xml"/><Relationship Id="rId339" Type="http://schemas.openxmlformats.org/officeDocument/2006/relationships/slide" Target="slides/slide338.xml"/><Relationship Id="rId546" Type="http://schemas.openxmlformats.org/officeDocument/2006/relationships/slide" Target="slides/slide545.xml"/><Relationship Id="rId753" Type="http://schemas.openxmlformats.org/officeDocument/2006/relationships/slide" Target="slides/slide752.xml"/><Relationship Id="rId1176" Type="http://schemas.openxmlformats.org/officeDocument/2006/relationships/slide" Target="slides/slide1175.xml"/><Relationship Id="rId1383" Type="http://schemas.openxmlformats.org/officeDocument/2006/relationships/slide" Target="slides/slide1382.xml"/><Relationship Id="rId101" Type="http://schemas.openxmlformats.org/officeDocument/2006/relationships/slide" Target="slides/slide100.xml"/><Relationship Id="rId406" Type="http://schemas.openxmlformats.org/officeDocument/2006/relationships/slide" Target="slides/slide405.xml"/><Relationship Id="rId960" Type="http://schemas.openxmlformats.org/officeDocument/2006/relationships/slide" Target="slides/slide959.xml"/><Relationship Id="rId1036" Type="http://schemas.openxmlformats.org/officeDocument/2006/relationships/slide" Target="slides/slide1035.xml"/><Relationship Id="rId1243" Type="http://schemas.openxmlformats.org/officeDocument/2006/relationships/slide" Target="slides/slide1242.xml"/><Relationship Id="rId1590" Type="http://schemas.openxmlformats.org/officeDocument/2006/relationships/slide" Target="slides/slide1589.xml"/><Relationship Id="rId1688" Type="http://schemas.openxmlformats.org/officeDocument/2006/relationships/slide" Target="slides/slide1687.xml"/><Relationship Id="rId1895" Type="http://schemas.openxmlformats.org/officeDocument/2006/relationships/slide" Target="slides/slide1894.xml"/><Relationship Id="rId613" Type="http://schemas.openxmlformats.org/officeDocument/2006/relationships/slide" Target="slides/slide612.xml"/><Relationship Id="rId820" Type="http://schemas.openxmlformats.org/officeDocument/2006/relationships/slide" Target="slides/slide819.xml"/><Relationship Id="rId918" Type="http://schemas.openxmlformats.org/officeDocument/2006/relationships/slide" Target="slides/slide917.xml"/><Relationship Id="rId1450" Type="http://schemas.openxmlformats.org/officeDocument/2006/relationships/slide" Target="slides/slide1449.xml"/><Relationship Id="rId1548" Type="http://schemas.openxmlformats.org/officeDocument/2006/relationships/slide" Target="slides/slide1547.xml"/><Relationship Id="rId1755" Type="http://schemas.openxmlformats.org/officeDocument/2006/relationships/slide" Target="slides/slide1754.xml"/><Relationship Id="rId1103" Type="http://schemas.openxmlformats.org/officeDocument/2006/relationships/slide" Target="slides/slide1102.xml"/><Relationship Id="rId1310" Type="http://schemas.openxmlformats.org/officeDocument/2006/relationships/slide" Target="slides/slide1309.xml"/><Relationship Id="rId1408" Type="http://schemas.openxmlformats.org/officeDocument/2006/relationships/slide" Target="slides/slide1407.xml"/><Relationship Id="rId1962" Type="http://schemas.openxmlformats.org/officeDocument/2006/relationships/slide" Target="slides/slide1961.xml"/><Relationship Id="rId47" Type="http://schemas.openxmlformats.org/officeDocument/2006/relationships/slide" Target="slides/slide46.xml"/><Relationship Id="rId1615" Type="http://schemas.openxmlformats.org/officeDocument/2006/relationships/slide" Target="slides/slide1614.xml"/><Relationship Id="rId1822" Type="http://schemas.openxmlformats.org/officeDocument/2006/relationships/slide" Target="slides/slide1821.xml"/><Relationship Id="rId196" Type="http://schemas.openxmlformats.org/officeDocument/2006/relationships/slide" Target="slides/slide195.xml"/><Relationship Id="rId263" Type="http://schemas.openxmlformats.org/officeDocument/2006/relationships/slide" Target="slides/slide262.xml"/><Relationship Id="rId470" Type="http://schemas.openxmlformats.org/officeDocument/2006/relationships/slide" Target="slides/slide469.xml"/><Relationship Id="rId123" Type="http://schemas.openxmlformats.org/officeDocument/2006/relationships/slide" Target="slides/slide122.xml"/><Relationship Id="rId330" Type="http://schemas.openxmlformats.org/officeDocument/2006/relationships/slide" Target="slides/slide329.xml"/><Relationship Id="rId568" Type="http://schemas.openxmlformats.org/officeDocument/2006/relationships/slide" Target="slides/slide567.xml"/><Relationship Id="rId775" Type="http://schemas.openxmlformats.org/officeDocument/2006/relationships/slide" Target="slides/slide774.xml"/><Relationship Id="rId982" Type="http://schemas.openxmlformats.org/officeDocument/2006/relationships/slide" Target="slides/slide981.xml"/><Relationship Id="rId1198" Type="http://schemas.openxmlformats.org/officeDocument/2006/relationships/slide" Target="slides/slide1197.xml"/><Relationship Id="rId2011" Type="http://schemas.openxmlformats.org/officeDocument/2006/relationships/slide" Target="slides/slide2010.xml"/><Relationship Id="rId428" Type="http://schemas.openxmlformats.org/officeDocument/2006/relationships/slide" Target="slides/slide427.xml"/><Relationship Id="rId635" Type="http://schemas.openxmlformats.org/officeDocument/2006/relationships/slide" Target="slides/slide634.xml"/><Relationship Id="rId842" Type="http://schemas.openxmlformats.org/officeDocument/2006/relationships/slide" Target="slides/slide841.xml"/><Relationship Id="rId1058" Type="http://schemas.openxmlformats.org/officeDocument/2006/relationships/slide" Target="slides/slide1057.xml"/><Relationship Id="rId1265" Type="http://schemas.openxmlformats.org/officeDocument/2006/relationships/slide" Target="slides/slide1264.xml"/><Relationship Id="rId1472" Type="http://schemas.openxmlformats.org/officeDocument/2006/relationships/slide" Target="slides/slide1471.xml"/><Relationship Id="rId702" Type="http://schemas.openxmlformats.org/officeDocument/2006/relationships/slide" Target="slides/slide701.xml"/><Relationship Id="rId1125" Type="http://schemas.openxmlformats.org/officeDocument/2006/relationships/slide" Target="slides/slide1124.xml"/><Relationship Id="rId1332" Type="http://schemas.openxmlformats.org/officeDocument/2006/relationships/slide" Target="slides/slide1331.xml"/><Relationship Id="rId1777" Type="http://schemas.openxmlformats.org/officeDocument/2006/relationships/slide" Target="slides/slide1776.xml"/><Relationship Id="rId1984" Type="http://schemas.openxmlformats.org/officeDocument/2006/relationships/slide" Target="slides/slide1983.xml"/><Relationship Id="rId69" Type="http://schemas.openxmlformats.org/officeDocument/2006/relationships/slide" Target="slides/slide68.xml"/><Relationship Id="rId1637" Type="http://schemas.openxmlformats.org/officeDocument/2006/relationships/slide" Target="slides/slide1636.xml"/><Relationship Id="rId1844" Type="http://schemas.openxmlformats.org/officeDocument/2006/relationships/slide" Target="slides/slide1843.xml"/><Relationship Id="rId1704" Type="http://schemas.openxmlformats.org/officeDocument/2006/relationships/slide" Target="slides/slide1703.xml"/><Relationship Id="rId285" Type="http://schemas.openxmlformats.org/officeDocument/2006/relationships/slide" Target="slides/slide284.xml"/><Relationship Id="rId1911" Type="http://schemas.openxmlformats.org/officeDocument/2006/relationships/slide" Target="slides/slide1910.xml"/><Relationship Id="rId492" Type="http://schemas.openxmlformats.org/officeDocument/2006/relationships/slide" Target="slides/slide491.xml"/><Relationship Id="rId797" Type="http://schemas.openxmlformats.org/officeDocument/2006/relationships/slide" Target="slides/slide796.xml"/><Relationship Id="rId145" Type="http://schemas.openxmlformats.org/officeDocument/2006/relationships/slide" Target="slides/slide144.xml"/><Relationship Id="rId352" Type="http://schemas.openxmlformats.org/officeDocument/2006/relationships/slide" Target="slides/slide351.xml"/><Relationship Id="rId1287" Type="http://schemas.openxmlformats.org/officeDocument/2006/relationships/slide" Target="slides/slide1286.xml"/><Relationship Id="rId2033" Type="http://schemas.openxmlformats.org/officeDocument/2006/relationships/slide" Target="slides/slide2032.xml"/><Relationship Id="rId212" Type="http://schemas.openxmlformats.org/officeDocument/2006/relationships/slide" Target="slides/slide211.xml"/><Relationship Id="rId657" Type="http://schemas.openxmlformats.org/officeDocument/2006/relationships/slide" Target="slides/slide656.xml"/><Relationship Id="rId864" Type="http://schemas.openxmlformats.org/officeDocument/2006/relationships/slide" Target="slides/slide863.xml"/><Relationship Id="rId1494" Type="http://schemas.openxmlformats.org/officeDocument/2006/relationships/slide" Target="slides/slide1493.xml"/><Relationship Id="rId1799" Type="http://schemas.openxmlformats.org/officeDocument/2006/relationships/slide" Target="slides/slide1798.xml"/><Relationship Id="rId517" Type="http://schemas.openxmlformats.org/officeDocument/2006/relationships/slide" Target="slides/slide516.xml"/><Relationship Id="rId724" Type="http://schemas.openxmlformats.org/officeDocument/2006/relationships/slide" Target="slides/slide723.xml"/><Relationship Id="rId931" Type="http://schemas.openxmlformats.org/officeDocument/2006/relationships/slide" Target="slides/slide930.xml"/><Relationship Id="rId1147" Type="http://schemas.openxmlformats.org/officeDocument/2006/relationships/slide" Target="slides/slide1146.xml"/><Relationship Id="rId1354" Type="http://schemas.openxmlformats.org/officeDocument/2006/relationships/slide" Target="slides/slide1353.xml"/><Relationship Id="rId1561" Type="http://schemas.openxmlformats.org/officeDocument/2006/relationships/slide" Target="slides/slide1560.xml"/><Relationship Id="rId60" Type="http://schemas.openxmlformats.org/officeDocument/2006/relationships/slide" Target="slides/slide59.xml"/><Relationship Id="rId1007" Type="http://schemas.openxmlformats.org/officeDocument/2006/relationships/slide" Target="slides/slide1006.xml"/><Relationship Id="rId1214" Type="http://schemas.openxmlformats.org/officeDocument/2006/relationships/slide" Target="slides/slide1213.xml"/><Relationship Id="rId1421" Type="http://schemas.openxmlformats.org/officeDocument/2006/relationships/slide" Target="slides/slide1420.xml"/><Relationship Id="rId1659" Type="http://schemas.openxmlformats.org/officeDocument/2006/relationships/slide" Target="slides/slide1658.xml"/><Relationship Id="rId1866" Type="http://schemas.openxmlformats.org/officeDocument/2006/relationships/slide" Target="slides/slide1865.xml"/><Relationship Id="rId1519" Type="http://schemas.openxmlformats.org/officeDocument/2006/relationships/slide" Target="slides/slide1518.xml"/><Relationship Id="rId1726" Type="http://schemas.openxmlformats.org/officeDocument/2006/relationships/slide" Target="slides/slide1725.xml"/><Relationship Id="rId1933" Type="http://schemas.openxmlformats.org/officeDocument/2006/relationships/slide" Target="slides/slide1932.xml"/><Relationship Id="rId18" Type="http://schemas.openxmlformats.org/officeDocument/2006/relationships/slide" Target="slides/slide17.xml"/><Relationship Id="rId167" Type="http://schemas.openxmlformats.org/officeDocument/2006/relationships/slide" Target="slides/slide166.xml"/><Relationship Id="rId374" Type="http://schemas.openxmlformats.org/officeDocument/2006/relationships/slide" Target="slides/slide373.xml"/><Relationship Id="rId581" Type="http://schemas.openxmlformats.org/officeDocument/2006/relationships/slide" Target="slides/slide580.xml"/><Relationship Id="rId2055" Type="http://schemas.openxmlformats.org/officeDocument/2006/relationships/slide" Target="slides/slide2054.xml"/><Relationship Id="rId234" Type="http://schemas.openxmlformats.org/officeDocument/2006/relationships/slide" Target="slides/slide233.xml"/><Relationship Id="rId679" Type="http://schemas.openxmlformats.org/officeDocument/2006/relationships/slide" Target="slides/slide678.xml"/><Relationship Id="rId886" Type="http://schemas.openxmlformats.org/officeDocument/2006/relationships/slide" Target="slides/slide885.xml"/><Relationship Id="rId2" Type="http://schemas.openxmlformats.org/officeDocument/2006/relationships/slide" Target="slides/slide1.xml"/><Relationship Id="rId441" Type="http://schemas.openxmlformats.org/officeDocument/2006/relationships/slide" Target="slides/slide440.xml"/><Relationship Id="rId539" Type="http://schemas.openxmlformats.org/officeDocument/2006/relationships/slide" Target="slides/slide538.xml"/><Relationship Id="rId746" Type="http://schemas.openxmlformats.org/officeDocument/2006/relationships/slide" Target="slides/slide745.xml"/><Relationship Id="rId1071" Type="http://schemas.openxmlformats.org/officeDocument/2006/relationships/slide" Target="slides/slide1070.xml"/><Relationship Id="rId1169" Type="http://schemas.openxmlformats.org/officeDocument/2006/relationships/slide" Target="slides/slide1168.xml"/><Relationship Id="rId1376" Type="http://schemas.openxmlformats.org/officeDocument/2006/relationships/slide" Target="slides/slide1375.xml"/><Relationship Id="rId1583" Type="http://schemas.openxmlformats.org/officeDocument/2006/relationships/slide" Target="slides/slide1582.xml"/><Relationship Id="rId301" Type="http://schemas.openxmlformats.org/officeDocument/2006/relationships/slide" Target="slides/slide300.xml"/><Relationship Id="rId953" Type="http://schemas.openxmlformats.org/officeDocument/2006/relationships/slide" Target="slides/slide952.xml"/><Relationship Id="rId1029" Type="http://schemas.openxmlformats.org/officeDocument/2006/relationships/slide" Target="slides/slide1028.xml"/><Relationship Id="rId1236" Type="http://schemas.openxmlformats.org/officeDocument/2006/relationships/slide" Target="slides/slide1235.xml"/><Relationship Id="rId1790" Type="http://schemas.openxmlformats.org/officeDocument/2006/relationships/slide" Target="slides/slide1789.xml"/><Relationship Id="rId1888" Type="http://schemas.openxmlformats.org/officeDocument/2006/relationships/slide" Target="slides/slide1887.xml"/><Relationship Id="rId82" Type="http://schemas.openxmlformats.org/officeDocument/2006/relationships/slide" Target="slides/slide81.xml"/><Relationship Id="rId606" Type="http://schemas.openxmlformats.org/officeDocument/2006/relationships/slide" Target="slides/slide605.xml"/><Relationship Id="rId813" Type="http://schemas.openxmlformats.org/officeDocument/2006/relationships/slide" Target="slides/slide812.xml"/><Relationship Id="rId1443" Type="http://schemas.openxmlformats.org/officeDocument/2006/relationships/slide" Target="slides/slide1442.xml"/><Relationship Id="rId1650" Type="http://schemas.openxmlformats.org/officeDocument/2006/relationships/slide" Target="slides/slide1649.xml"/><Relationship Id="rId1748" Type="http://schemas.openxmlformats.org/officeDocument/2006/relationships/slide" Target="slides/slide1747.xml"/><Relationship Id="rId1303" Type="http://schemas.openxmlformats.org/officeDocument/2006/relationships/slide" Target="slides/slide1302.xml"/><Relationship Id="rId1510" Type="http://schemas.openxmlformats.org/officeDocument/2006/relationships/slide" Target="slides/slide1509.xml"/><Relationship Id="rId1955" Type="http://schemas.openxmlformats.org/officeDocument/2006/relationships/slide" Target="slides/slide1954.xml"/><Relationship Id="rId1608" Type="http://schemas.openxmlformats.org/officeDocument/2006/relationships/slide" Target="slides/slide1607.xml"/><Relationship Id="rId1815" Type="http://schemas.openxmlformats.org/officeDocument/2006/relationships/slide" Target="slides/slide1814.xml"/><Relationship Id="rId189" Type="http://schemas.openxmlformats.org/officeDocument/2006/relationships/slide" Target="slides/slide188.xml"/><Relationship Id="rId396" Type="http://schemas.openxmlformats.org/officeDocument/2006/relationships/slide" Target="slides/slide395.xml"/><Relationship Id="rId2077" Type="http://schemas.openxmlformats.org/officeDocument/2006/relationships/slide" Target="slides/slide2076.xml"/><Relationship Id="rId256" Type="http://schemas.openxmlformats.org/officeDocument/2006/relationships/slide" Target="slides/slide255.xml"/><Relationship Id="rId463" Type="http://schemas.openxmlformats.org/officeDocument/2006/relationships/slide" Target="slides/slide462.xml"/><Relationship Id="rId670" Type="http://schemas.openxmlformats.org/officeDocument/2006/relationships/slide" Target="slides/slide669.xml"/><Relationship Id="rId1093" Type="http://schemas.openxmlformats.org/officeDocument/2006/relationships/slide" Target="slides/slide1092.xml"/><Relationship Id="rId116" Type="http://schemas.openxmlformats.org/officeDocument/2006/relationships/slide" Target="slides/slide115.xml"/><Relationship Id="rId323" Type="http://schemas.openxmlformats.org/officeDocument/2006/relationships/slide" Target="slides/slide322.xml"/><Relationship Id="rId530" Type="http://schemas.openxmlformats.org/officeDocument/2006/relationships/slide" Target="slides/slide529.xml"/><Relationship Id="rId768" Type="http://schemas.openxmlformats.org/officeDocument/2006/relationships/slide" Target="slides/slide767.xml"/><Relationship Id="rId975" Type="http://schemas.openxmlformats.org/officeDocument/2006/relationships/slide" Target="slides/slide974.xml"/><Relationship Id="rId1160" Type="http://schemas.openxmlformats.org/officeDocument/2006/relationships/slide" Target="slides/slide1159.xml"/><Relationship Id="rId1398" Type="http://schemas.openxmlformats.org/officeDocument/2006/relationships/slide" Target="slides/slide1397.xml"/><Relationship Id="rId2004" Type="http://schemas.openxmlformats.org/officeDocument/2006/relationships/slide" Target="slides/slide2003.xml"/><Relationship Id="rId628" Type="http://schemas.openxmlformats.org/officeDocument/2006/relationships/slide" Target="slides/slide627.xml"/><Relationship Id="rId835" Type="http://schemas.openxmlformats.org/officeDocument/2006/relationships/slide" Target="slides/slide834.xml"/><Relationship Id="rId1258" Type="http://schemas.openxmlformats.org/officeDocument/2006/relationships/slide" Target="slides/slide1257.xml"/><Relationship Id="rId1465" Type="http://schemas.openxmlformats.org/officeDocument/2006/relationships/slide" Target="slides/slide1464.xml"/><Relationship Id="rId1672" Type="http://schemas.openxmlformats.org/officeDocument/2006/relationships/slide" Target="slides/slide1671.xml"/><Relationship Id="rId1020" Type="http://schemas.openxmlformats.org/officeDocument/2006/relationships/slide" Target="slides/slide1019.xml"/><Relationship Id="rId1118" Type="http://schemas.openxmlformats.org/officeDocument/2006/relationships/slide" Target="slides/slide1117.xml"/><Relationship Id="rId1325" Type="http://schemas.openxmlformats.org/officeDocument/2006/relationships/slide" Target="slides/slide1324.xml"/><Relationship Id="rId1532" Type="http://schemas.openxmlformats.org/officeDocument/2006/relationships/slide" Target="slides/slide1531.xml"/><Relationship Id="rId1977" Type="http://schemas.openxmlformats.org/officeDocument/2006/relationships/slide" Target="slides/slide1976.xml"/><Relationship Id="rId902" Type="http://schemas.openxmlformats.org/officeDocument/2006/relationships/slide" Target="slides/slide901.xml"/><Relationship Id="rId1837" Type="http://schemas.openxmlformats.org/officeDocument/2006/relationships/slide" Target="slides/slide1836.xml"/><Relationship Id="rId31" Type="http://schemas.openxmlformats.org/officeDocument/2006/relationships/slide" Target="slides/slide30.xml"/><Relationship Id="rId180" Type="http://schemas.openxmlformats.org/officeDocument/2006/relationships/slide" Target="slides/slide179.xml"/><Relationship Id="rId278" Type="http://schemas.openxmlformats.org/officeDocument/2006/relationships/slide" Target="slides/slide277.xml"/><Relationship Id="rId1904" Type="http://schemas.openxmlformats.org/officeDocument/2006/relationships/slide" Target="slides/slide1903.xml"/><Relationship Id="rId485" Type="http://schemas.openxmlformats.org/officeDocument/2006/relationships/slide" Target="slides/slide484.xml"/><Relationship Id="rId692" Type="http://schemas.openxmlformats.org/officeDocument/2006/relationships/slide" Target="slides/slide691.xml"/><Relationship Id="rId138" Type="http://schemas.openxmlformats.org/officeDocument/2006/relationships/slide" Target="slides/slide137.xml"/><Relationship Id="rId345" Type="http://schemas.openxmlformats.org/officeDocument/2006/relationships/slide" Target="slides/slide344.xml"/><Relationship Id="rId552" Type="http://schemas.openxmlformats.org/officeDocument/2006/relationships/slide" Target="slides/slide551.xml"/><Relationship Id="rId997" Type="http://schemas.openxmlformats.org/officeDocument/2006/relationships/slide" Target="slides/slide996.xml"/><Relationship Id="rId1182" Type="http://schemas.openxmlformats.org/officeDocument/2006/relationships/slide" Target="slides/slide1181.xml"/><Relationship Id="rId2026" Type="http://schemas.openxmlformats.org/officeDocument/2006/relationships/slide" Target="slides/slide2025.xml"/><Relationship Id="rId205" Type="http://schemas.openxmlformats.org/officeDocument/2006/relationships/slide" Target="slides/slide204.xml"/><Relationship Id="rId412" Type="http://schemas.openxmlformats.org/officeDocument/2006/relationships/slide" Target="slides/slide411.xml"/><Relationship Id="rId857" Type="http://schemas.openxmlformats.org/officeDocument/2006/relationships/slide" Target="slides/slide856.xml"/><Relationship Id="rId1042" Type="http://schemas.openxmlformats.org/officeDocument/2006/relationships/slide" Target="slides/slide1041.xml"/><Relationship Id="rId1487" Type="http://schemas.openxmlformats.org/officeDocument/2006/relationships/slide" Target="slides/slide1486.xml"/><Relationship Id="rId1694" Type="http://schemas.openxmlformats.org/officeDocument/2006/relationships/slide" Target="slides/slide1693.xml"/><Relationship Id="rId717" Type="http://schemas.openxmlformats.org/officeDocument/2006/relationships/slide" Target="slides/slide716.xml"/><Relationship Id="rId924" Type="http://schemas.openxmlformats.org/officeDocument/2006/relationships/slide" Target="slides/slide923.xml"/><Relationship Id="rId1347" Type="http://schemas.openxmlformats.org/officeDocument/2006/relationships/slide" Target="slides/slide1346.xml"/><Relationship Id="rId1554" Type="http://schemas.openxmlformats.org/officeDocument/2006/relationships/slide" Target="slides/slide1553.xml"/><Relationship Id="rId1761" Type="http://schemas.openxmlformats.org/officeDocument/2006/relationships/slide" Target="slides/slide1760.xml"/><Relationship Id="rId1999" Type="http://schemas.openxmlformats.org/officeDocument/2006/relationships/slide" Target="slides/slide1998.xml"/><Relationship Id="rId53" Type="http://schemas.openxmlformats.org/officeDocument/2006/relationships/slide" Target="slides/slide52.xml"/><Relationship Id="rId1207" Type="http://schemas.openxmlformats.org/officeDocument/2006/relationships/slide" Target="slides/slide1206.xml"/><Relationship Id="rId1414" Type="http://schemas.openxmlformats.org/officeDocument/2006/relationships/slide" Target="slides/slide1413.xml"/><Relationship Id="rId1621" Type="http://schemas.openxmlformats.org/officeDocument/2006/relationships/slide" Target="slides/slide1620.xml"/><Relationship Id="rId1859" Type="http://schemas.openxmlformats.org/officeDocument/2006/relationships/slide" Target="slides/slide1858.xml"/><Relationship Id="rId1719" Type="http://schemas.openxmlformats.org/officeDocument/2006/relationships/slide" Target="slides/slide1718.xml"/><Relationship Id="rId1926" Type="http://schemas.openxmlformats.org/officeDocument/2006/relationships/slide" Target="slides/slide1925.xml"/><Relationship Id="rId367" Type="http://schemas.openxmlformats.org/officeDocument/2006/relationships/slide" Target="slides/slide366.xml"/><Relationship Id="rId574" Type="http://schemas.openxmlformats.org/officeDocument/2006/relationships/slide" Target="slides/slide573.xml"/><Relationship Id="rId2048" Type="http://schemas.openxmlformats.org/officeDocument/2006/relationships/slide" Target="slides/slide2047.xml"/><Relationship Id="rId227" Type="http://schemas.openxmlformats.org/officeDocument/2006/relationships/slide" Target="slides/slide226.xml"/><Relationship Id="rId781" Type="http://schemas.openxmlformats.org/officeDocument/2006/relationships/slide" Target="slides/slide780.xml"/><Relationship Id="rId879" Type="http://schemas.openxmlformats.org/officeDocument/2006/relationships/slide" Target="slides/slide878.xml"/><Relationship Id="rId434" Type="http://schemas.openxmlformats.org/officeDocument/2006/relationships/slide" Target="slides/slide433.xml"/><Relationship Id="rId641" Type="http://schemas.openxmlformats.org/officeDocument/2006/relationships/slide" Target="slides/slide640.xml"/><Relationship Id="rId739" Type="http://schemas.openxmlformats.org/officeDocument/2006/relationships/slide" Target="slides/slide738.xml"/><Relationship Id="rId1064" Type="http://schemas.openxmlformats.org/officeDocument/2006/relationships/slide" Target="slides/slide1063.xml"/><Relationship Id="rId1271" Type="http://schemas.openxmlformats.org/officeDocument/2006/relationships/slide" Target="slides/slide1270.xml"/><Relationship Id="rId1369" Type="http://schemas.openxmlformats.org/officeDocument/2006/relationships/slide" Target="slides/slide1368.xml"/><Relationship Id="rId1576" Type="http://schemas.openxmlformats.org/officeDocument/2006/relationships/slide" Target="slides/slide1575.xml"/><Relationship Id="rId501" Type="http://schemas.openxmlformats.org/officeDocument/2006/relationships/slide" Target="slides/slide500.xml"/><Relationship Id="rId946" Type="http://schemas.openxmlformats.org/officeDocument/2006/relationships/slide" Target="slides/slide945.xml"/><Relationship Id="rId1131" Type="http://schemas.openxmlformats.org/officeDocument/2006/relationships/slide" Target="slides/slide1130.xml"/><Relationship Id="rId1229" Type="http://schemas.openxmlformats.org/officeDocument/2006/relationships/slide" Target="slides/slide1228.xml"/><Relationship Id="rId1783" Type="http://schemas.openxmlformats.org/officeDocument/2006/relationships/slide" Target="slides/slide1782.xml"/><Relationship Id="rId1990" Type="http://schemas.openxmlformats.org/officeDocument/2006/relationships/slide" Target="slides/slide1989.xml"/><Relationship Id="rId75" Type="http://schemas.openxmlformats.org/officeDocument/2006/relationships/slide" Target="slides/slide74.xml"/><Relationship Id="rId806" Type="http://schemas.openxmlformats.org/officeDocument/2006/relationships/slide" Target="slides/slide805.xml"/><Relationship Id="rId1436" Type="http://schemas.openxmlformats.org/officeDocument/2006/relationships/slide" Target="slides/slide1435.xml"/><Relationship Id="rId1643" Type="http://schemas.openxmlformats.org/officeDocument/2006/relationships/slide" Target="slides/slide1642.xml"/><Relationship Id="rId1850" Type="http://schemas.openxmlformats.org/officeDocument/2006/relationships/slide" Target="slides/slide1849.xml"/><Relationship Id="rId1503" Type="http://schemas.openxmlformats.org/officeDocument/2006/relationships/slide" Target="slides/slide1502.xml"/><Relationship Id="rId1710" Type="http://schemas.openxmlformats.org/officeDocument/2006/relationships/slide" Target="slides/slide1709.xml"/><Relationship Id="rId1948" Type="http://schemas.openxmlformats.org/officeDocument/2006/relationships/slide" Target="slides/slide1947.xml"/><Relationship Id="rId291" Type="http://schemas.openxmlformats.org/officeDocument/2006/relationships/slide" Target="slides/slide290.xml"/><Relationship Id="rId1808" Type="http://schemas.openxmlformats.org/officeDocument/2006/relationships/slide" Target="slides/slide1807.xml"/><Relationship Id="rId151" Type="http://schemas.openxmlformats.org/officeDocument/2006/relationships/slide" Target="slides/slide150.xml"/><Relationship Id="rId389" Type="http://schemas.openxmlformats.org/officeDocument/2006/relationships/slide" Target="slides/slide388.xml"/><Relationship Id="rId596" Type="http://schemas.openxmlformats.org/officeDocument/2006/relationships/slide" Target="slides/slide595.xml"/><Relationship Id="rId249" Type="http://schemas.openxmlformats.org/officeDocument/2006/relationships/slide" Target="slides/slide248.xml"/><Relationship Id="rId456" Type="http://schemas.openxmlformats.org/officeDocument/2006/relationships/slide" Target="slides/slide455.xml"/><Relationship Id="rId663" Type="http://schemas.openxmlformats.org/officeDocument/2006/relationships/slide" Target="slides/slide662.xml"/><Relationship Id="rId870" Type="http://schemas.openxmlformats.org/officeDocument/2006/relationships/slide" Target="slides/slide869.xml"/><Relationship Id="rId1086" Type="http://schemas.openxmlformats.org/officeDocument/2006/relationships/slide" Target="slides/slide1085.xml"/><Relationship Id="rId1293" Type="http://schemas.openxmlformats.org/officeDocument/2006/relationships/slide" Target="slides/slide1292.xml"/><Relationship Id="rId109" Type="http://schemas.openxmlformats.org/officeDocument/2006/relationships/slide" Target="slides/slide108.xml"/><Relationship Id="rId316" Type="http://schemas.openxmlformats.org/officeDocument/2006/relationships/slide" Target="slides/slide315.xml"/><Relationship Id="rId523" Type="http://schemas.openxmlformats.org/officeDocument/2006/relationships/slide" Target="slides/slide522.xml"/><Relationship Id="rId968" Type="http://schemas.openxmlformats.org/officeDocument/2006/relationships/slide" Target="slides/slide967.xml"/><Relationship Id="rId1153" Type="http://schemas.openxmlformats.org/officeDocument/2006/relationships/slide" Target="slides/slide1152.xml"/><Relationship Id="rId1598" Type="http://schemas.openxmlformats.org/officeDocument/2006/relationships/slide" Target="slides/slide1597.xml"/><Relationship Id="rId97" Type="http://schemas.openxmlformats.org/officeDocument/2006/relationships/slide" Target="slides/slide96.xml"/><Relationship Id="rId730" Type="http://schemas.openxmlformats.org/officeDocument/2006/relationships/slide" Target="slides/slide729.xml"/><Relationship Id="rId828" Type="http://schemas.openxmlformats.org/officeDocument/2006/relationships/slide" Target="slides/slide827.xml"/><Relationship Id="rId1013" Type="http://schemas.openxmlformats.org/officeDocument/2006/relationships/slide" Target="slides/slide1012.xml"/><Relationship Id="rId1360" Type="http://schemas.openxmlformats.org/officeDocument/2006/relationships/slide" Target="slides/slide1359.xml"/><Relationship Id="rId1458" Type="http://schemas.openxmlformats.org/officeDocument/2006/relationships/slide" Target="slides/slide1457.xml"/><Relationship Id="rId1665" Type="http://schemas.openxmlformats.org/officeDocument/2006/relationships/slide" Target="slides/slide1664.xml"/><Relationship Id="rId1872" Type="http://schemas.openxmlformats.org/officeDocument/2006/relationships/slide" Target="slides/slide1871.xml"/><Relationship Id="rId1220" Type="http://schemas.openxmlformats.org/officeDocument/2006/relationships/slide" Target="slides/slide1219.xml"/><Relationship Id="rId1318" Type="http://schemas.openxmlformats.org/officeDocument/2006/relationships/slide" Target="slides/slide1317.xml"/><Relationship Id="rId1525" Type="http://schemas.openxmlformats.org/officeDocument/2006/relationships/slide" Target="slides/slide1524.xml"/><Relationship Id="rId1732" Type="http://schemas.openxmlformats.org/officeDocument/2006/relationships/slide" Target="slides/slide1731.xml"/><Relationship Id="rId24" Type="http://schemas.openxmlformats.org/officeDocument/2006/relationships/slide" Target="slides/slide23.xml"/><Relationship Id="rId173" Type="http://schemas.openxmlformats.org/officeDocument/2006/relationships/slide" Target="slides/slide172.xml"/><Relationship Id="rId380" Type="http://schemas.openxmlformats.org/officeDocument/2006/relationships/slide" Target="slides/slide379.xml"/><Relationship Id="rId2061" Type="http://schemas.openxmlformats.org/officeDocument/2006/relationships/slide" Target="slides/slide2060.xml"/><Relationship Id="rId240" Type="http://schemas.openxmlformats.org/officeDocument/2006/relationships/slide" Target="slides/slide239.xml"/><Relationship Id="rId478" Type="http://schemas.openxmlformats.org/officeDocument/2006/relationships/slide" Target="slides/slide477.xml"/><Relationship Id="rId685" Type="http://schemas.openxmlformats.org/officeDocument/2006/relationships/slide" Target="slides/slide684.xml"/><Relationship Id="rId892" Type="http://schemas.openxmlformats.org/officeDocument/2006/relationships/slide" Target="slides/slide891.xml"/><Relationship Id="rId100" Type="http://schemas.openxmlformats.org/officeDocument/2006/relationships/slide" Target="slides/slide99.xml"/><Relationship Id="rId338" Type="http://schemas.openxmlformats.org/officeDocument/2006/relationships/slide" Target="slides/slide337.xml"/><Relationship Id="rId545" Type="http://schemas.openxmlformats.org/officeDocument/2006/relationships/slide" Target="slides/slide544.xml"/><Relationship Id="rId752" Type="http://schemas.openxmlformats.org/officeDocument/2006/relationships/slide" Target="slides/slide751.xml"/><Relationship Id="rId1175" Type="http://schemas.openxmlformats.org/officeDocument/2006/relationships/slide" Target="slides/slide1174.xml"/><Relationship Id="rId1382" Type="http://schemas.openxmlformats.org/officeDocument/2006/relationships/slide" Target="slides/slide1381.xml"/><Relationship Id="rId2019" Type="http://schemas.openxmlformats.org/officeDocument/2006/relationships/slide" Target="slides/slide2018.xml"/><Relationship Id="rId405" Type="http://schemas.openxmlformats.org/officeDocument/2006/relationships/slide" Target="slides/slide404.xml"/><Relationship Id="rId612" Type="http://schemas.openxmlformats.org/officeDocument/2006/relationships/slide" Target="slides/slide611.xml"/><Relationship Id="rId1035" Type="http://schemas.openxmlformats.org/officeDocument/2006/relationships/slide" Target="slides/slide1034.xml"/><Relationship Id="rId1242" Type="http://schemas.openxmlformats.org/officeDocument/2006/relationships/slide" Target="slides/slide1241.xml"/><Relationship Id="rId1687" Type="http://schemas.openxmlformats.org/officeDocument/2006/relationships/slide" Target="slides/slide1686.xml"/><Relationship Id="rId1894" Type="http://schemas.openxmlformats.org/officeDocument/2006/relationships/slide" Target="slides/slide1893.xml"/><Relationship Id="rId917" Type="http://schemas.openxmlformats.org/officeDocument/2006/relationships/slide" Target="slides/slide916.xml"/><Relationship Id="rId1102" Type="http://schemas.openxmlformats.org/officeDocument/2006/relationships/slide" Target="slides/slide1101.xml"/><Relationship Id="rId1547" Type="http://schemas.openxmlformats.org/officeDocument/2006/relationships/slide" Target="slides/slide1546.xml"/><Relationship Id="rId1754" Type="http://schemas.openxmlformats.org/officeDocument/2006/relationships/slide" Target="slides/slide1753.xml"/><Relationship Id="rId1961" Type="http://schemas.openxmlformats.org/officeDocument/2006/relationships/slide" Target="slides/slide1960.xml"/><Relationship Id="rId46" Type="http://schemas.openxmlformats.org/officeDocument/2006/relationships/slide" Target="slides/slide45.xml"/><Relationship Id="rId1407" Type="http://schemas.openxmlformats.org/officeDocument/2006/relationships/slide" Target="slides/slide1406.xml"/><Relationship Id="rId1614" Type="http://schemas.openxmlformats.org/officeDocument/2006/relationships/slide" Target="slides/slide1613.xml"/><Relationship Id="rId1821" Type="http://schemas.openxmlformats.org/officeDocument/2006/relationships/slide" Target="slides/slide182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942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defRPr sz="1200">
                <a:latin typeface="Arial" charset="0"/>
                <a:cs typeface="Arial" charset="0"/>
              </a:defRPr>
            </a:lvl1pPr>
          </a:lstStyle>
          <a:p>
            <a:pPr>
              <a:defRPr/>
            </a:pPr>
            <a:endParaRPr lang="en-US"/>
          </a:p>
        </p:txBody>
      </p:sp>
      <p:sp>
        <p:nvSpPr>
          <p:cNvPr id="1639427"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r">
              <a:defRPr sz="1200">
                <a:latin typeface="Arial" charset="0"/>
                <a:cs typeface="Arial" charset="0"/>
              </a:defRPr>
            </a:lvl1pPr>
          </a:lstStyle>
          <a:p>
            <a:pPr>
              <a:defRPr/>
            </a:pPr>
            <a:endParaRPr lang="en-US"/>
          </a:p>
        </p:txBody>
      </p:sp>
      <p:sp>
        <p:nvSpPr>
          <p:cNvPr id="21289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639429"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639430"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b" anchorCtr="0" compatLnSpc="1">
            <a:prstTxWarp prst="textNoShape">
              <a:avLst/>
            </a:prstTxWarp>
          </a:bodyPr>
          <a:lstStyle>
            <a:lvl1pPr>
              <a:defRPr sz="1200">
                <a:latin typeface="Arial" charset="0"/>
                <a:cs typeface="Arial" charset="0"/>
              </a:defRPr>
            </a:lvl1pPr>
          </a:lstStyle>
          <a:p>
            <a:pPr>
              <a:defRPr/>
            </a:pPr>
            <a:endParaRPr lang="en-US"/>
          </a:p>
        </p:txBody>
      </p:sp>
      <p:sp>
        <p:nvSpPr>
          <p:cNvPr id="1639431"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b" anchorCtr="0" compatLnSpc="1">
            <a:prstTxWarp prst="textNoShape">
              <a:avLst/>
            </a:prstTxWarp>
          </a:bodyPr>
          <a:lstStyle>
            <a:lvl1pPr algn="r">
              <a:defRPr sz="1200">
                <a:latin typeface="Arial" charset="0"/>
                <a:cs typeface="Arial" charset="0"/>
              </a:defRPr>
            </a:lvl1pPr>
          </a:lstStyle>
          <a:p>
            <a:pPr>
              <a:defRPr/>
            </a:pPr>
            <a:fld id="{3D0B29FD-9FF0-4921-B073-AC6382FE079D}" type="slidenum">
              <a:rPr lang="ar-SA"/>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4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4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4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5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7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7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7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22" name="Rectangle 7"/>
          <p:cNvSpPr>
            <a:spLocks noGrp="1" noChangeArrowheads="1"/>
          </p:cNvSpPr>
          <p:nvPr>
            <p:ph type="sldNum" sz="quarter" idx="5"/>
          </p:nvPr>
        </p:nvSpPr>
        <p:spPr>
          <a:noFill/>
          <a:ln>
            <a:miter lim="800000"/>
            <a:headEnd/>
            <a:tailEnd/>
          </a:ln>
        </p:spPr>
        <p:txBody>
          <a:bodyPr/>
          <a:lstStyle/>
          <a:p>
            <a:fld id="{5119C99F-4371-4DF4-9E29-6B442C92D075}" type="slidenum">
              <a:rPr lang="ar-SA" smtClean="0"/>
              <a:pPr/>
              <a:t>1</a:t>
            </a:fld>
            <a:endParaRPr lang="en-US" smtClean="0"/>
          </a:p>
        </p:txBody>
      </p:sp>
      <p:sp>
        <p:nvSpPr>
          <p:cNvPr id="2129923" name="Rectangle 2"/>
          <p:cNvSpPr>
            <a:spLocks noGrp="1" noRot="1" noChangeAspect="1" noChangeArrowheads="1" noTextEdit="1"/>
          </p:cNvSpPr>
          <p:nvPr>
            <p:ph type="sldImg"/>
          </p:nvPr>
        </p:nvSpPr>
        <p:spPr>
          <a:ln/>
        </p:spPr>
      </p:sp>
      <p:sp>
        <p:nvSpPr>
          <p:cNvPr id="2129924"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8114" name="Rectangle 7"/>
          <p:cNvSpPr>
            <a:spLocks noGrp="1" noChangeArrowheads="1"/>
          </p:cNvSpPr>
          <p:nvPr>
            <p:ph type="sldNum" sz="quarter" idx="5"/>
          </p:nvPr>
        </p:nvSpPr>
        <p:spPr>
          <a:noFill/>
          <a:ln>
            <a:miter lim="800000"/>
            <a:headEnd/>
            <a:tailEnd/>
          </a:ln>
        </p:spPr>
        <p:txBody>
          <a:bodyPr/>
          <a:lstStyle/>
          <a:p>
            <a:fld id="{F4130DD7-6E45-4915-A44B-DB04EF86390E}" type="slidenum">
              <a:rPr lang="ar-SA" smtClean="0"/>
              <a:pPr/>
              <a:t>1624</a:t>
            </a:fld>
            <a:endParaRPr lang="en-US" smtClean="0"/>
          </a:p>
        </p:txBody>
      </p:sp>
      <p:sp>
        <p:nvSpPr>
          <p:cNvPr id="2138115" name="Rectangle 2"/>
          <p:cNvSpPr>
            <a:spLocks noGrp="1" noRot="1" noChangeAspect="1" noChangeArrowheads="1" noTextEdit="1"/>
          </p:cNvSpPr>
          <p:nvPr>
            <p:ph type="sldImg"/>
          </p:nvPr>
        </p:nvSpPr>
        <p:spPr>
          <a:ln/>
        </p:spPr>
      </p:sp>
      <p:sp>
        <p:nvSpPr>
          <p:cNvPr id="2138116" name="Rectangle 3"/>
          <p:cNvSpPr>
            <a:spLocks noGrp="1" noChangeArrowheads="1"/>
          </p:cNvSpPr>
          <p:nvPr>
            <p:ph type="body" idx="1"/>
          </p:nvPr>
        </p:nvSpPr>
        <p:spPr>
          <a:xfrm>
            <a:off x="914400" y="4343400"/>
            <a:ext cx="5029200" cy="4114800"/>
          </a:xfrm>
          <a:noFill/>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9138" name="Rectangle 7"/>
          <p:cNvSpPr>
            <a:spLocks noGrp="1" noChangeArrowheads="1"/>
          </p:cNvSpPr>
          <p:nvPr>
            <p:ph type="sldNum" sz="quarter" idx="5"/>
          </p:nvPr>
        </p:nvSpPr>
        <p:spPr>
          <a:noFill/>
          <a:ln>
            <a:miter lim="800000"/>
            <a:headEnd/>
            <a:tailEnd/>
          </a:ln>
        </p:spPr>
        <p:txBody>
          <a:bodyPr/>
          <a:lstStyle/>
          <a:p>
            <a:fld id="{471E0C58-A4E7-45B7-9191-DA4526476068}" type="slidenum">
              <a:rPr lang="ar-SA" smtClean="0"/>
              <a:pPr/>
              <a:t>1633</a:t>
            </a:fld>
            <a:endParaRPr lang="en-US" smtClean="0"/>
          </a:p>
        </p:txBody>
      </p:sp>
      <p:sp>
        <p:nvSpPr>
          <p:cNvPr id="2139139" name="Rectangle 2"/>
          <p:cNvSpPr>
            <a:spLocks noGrp="1" noRot="1" noChangeAspect="1" noChangeArrowheads="1" noTextEdit="1"/>
          </p:cNvSpPr>
          <p:nvPr>
            <p:ph type="sldImg"/>
          </p:nvPr>
        </p:nvSpPr>
        <p:spPr>
          <a:ln/>
        </p:spPr>
      </p:sp>
      <p:sp>
        <p:nvSpPr>
          <p:cNvPr id="2139140" name="Rectangle 3"/>
          <p:cNvSpPr>
            <a:spLocks noGrp="1" noChangeArrowheads="1"/>
          </p:cNvSpPr>
          <p:nvPr>
            <p:ph type="body" idx="1"/>
          </p:nvPr>
        </p:nvSpPr>
        <p:spPr>
          <a:xfrm>
            <a:off x="914400" y="4343400"/>
            <a:ext cx="5029200" cy="4114800"/>
          </a:xfrm>
          <a:noFill/>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62" name="Rectangle 7"/>
          <p:cNvSpPr>
            <a:spLocks noGrp="1" noChangeArrowheads="1"/>
          </p:cNvSpPr>
          <p:nvPr>
            <p:ph type="sldNum" sz="quarter" idx="5"/>
          </p:nvPr>
        </p:nvSpPr>
        <p:spPr>
          <a:noFill/>
          <a:ln>
            <a:miter lim="800000"/>
            <a:headEnd/>
            <a:tailEnd/>
          </a:ln>
        </p:spPr>
        <p:txBody>
          <a:bodyPr/>
          <a:lstStyle/>
          <a:p>
            <a:fld id="{C730F2CA-3200-44E8-ADD5-77F8742F5D08}" type="slidenum">
              <a:rPr lang="ar-SA" smtClean="0"/>
              <a:pPr/>
              <a:t>1634</a:t>
            </a:fld>
            <a:endParaRPr lang="en-US" smtClean="0"/>
          </a:p>
        </p:txBody>
      </p:sp>
      <p:sp>
        <p:nvSpPr>
          <p:cNvPr id="2140163" name="Rectangle 2"/>
          <p:cNvSpPr>
            <a:spLocks noGrp="1" noRot="1" noChangeAspect="1" noChangeArrowheads="1" noTextEdit="1"/>
          </p:cNvSpPr>
          <p:nvPr>
            <p:ph type="sldImg"/>
          </p:nvPr>
        </p:nvSpPr>
        <p:spPr>
          <a:ln/>
        </p:spPr>
      </p:sp>
      <p:sp>
        <p:nvSpPr>
          <p:cNvPr id="2140164"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1186" name="Rectangle 7"/>
          <p:cNvSpPr>
            <a:spLocks noGrp="1" noChangeArrowheads="1"/>
          </p:cNvSpPr>
          <p:nvPr>
            <p:ph type="sldNum" sz="quarter" idx="5"/>
          </p:nvPr>
        </p:nvSpPr>
        <p:spPr>
          <a:noFill/>
          <a:ln>
            <a:miter lim="800000"/>
            <a:headEnd/>
            <a:tailEnd/>
          </a:ln>
        </p:spPr>
        <p:txBody>
          <a:bodyPr/>
          <a:lstStyle/>
          <a:p>
            <a:fld id="{3ABF4265-586B-43B8-B2F7-DAFD1FEB3CD8}" type="slidenum">
              <a:rPr lang="ar-SA" smtClean="0"/>
              <a:pPr/>
              <a:t>1635</a:t>
            </a:fld>
            <a:endParaRPr lang="en-US" smtClean="0"/>
          </a:p>
        </p:txBody>
      </p:sp>
      <p:sp>
        <p:nvSpPr>
          <p:cNvPr id="2141187" name="Rectangle 2"/>
          <p:cNvSpPr>
            <a:spLocks noGrp="1" noRot="1" noChangeAspect="1" noChangeArrowheads="1" noTextEdit="1"/>
          </p:cNvSpPr>
          <p:nvPr>
            <p:ph type="sldImg"/>
          </p:nvPr>
        </p:nvSpPr>
        <p:spPr>
          <a:ln/>
        </p:spPr>
      </p:sp>
      <p:sp>
        <p:nvSpPr>
          <p:cNvPr id="2141188" name="Rectangle 3"/>
          <p:cNvSpPr>
            <a:spLocks noGrp="1" noChangeArrowheads="1"/>
          </p:cNvSpPr>
          <p:nvPr>
            <p:ph type="body" idx="1"/>
          </p:nvPr>
        </p:nvSpPr>
        <p:spPr>
          <a:xfrm>
            <a:off x="914400" y="4343400"/>
            <a:ext cx="5029200" cy="4114800"/>
          </a:xfrm>
          <a:noFill/>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2210" name="Rectangle 7"/>
          <p:cNvSpPr>
            <a:spLocks noGrp="1" noChangeArrowheads="1"/>
          </p:cNvSpPr>
          <p:nvPr>
            <p:ph type="sldNum" sz="quarter" idx="5"/>
          </p:nvPr>
        </p:nvSpPr>
        <p:spPr>
          <a:noFill/>
          <a:ln>
            <a:miter lim="800000"/>
            <a:headEnd/>
            <a:tailEnd/>
          </a:ln>
        </p:spPr>
        <p:txBody>
          <a:bodyPr/>
          <a:lstStyle/>
          <a:p>
            <a:fld id="{E38AEFAE-94B2-4311-A083-E5843C3AC859}" type="slidenum">
              <a:rPr lang="ar-SA" smtClean="0"/>
              <a:pPr/>
              <a:t>1945</a:t>
            </a:fld>
            <a:endParaRPr lang="en-US" smtClean="0"/>
          </a:p>
        </p:txBody>
      </p:sp>
      <p:sp>
        <p:nvSpPr>
          <p:cNvPr id="2142211" name="Rectangle 2"/>
          <p:cNvSpPr>
            <a:spLocks noGrp="1" noRot="1" noChangeAspect="1" noChangeArrowheads="1" noTextEdit="1"/>
          </p:cNvSpPr>
          <p:nvPr>
            <p:ph type="sldImg"/>
          </p:nvPr>
        </p:nvSpPr>
        <p:spPr>
          <a:ln/>
        </p:spPr>
      </p:sp>
      <p:sp>
        <p:nvSpPr>
          <p:cNvPr id="2142212" name="Rectangle 3"/>
          <p:cNvSpPr>
            <a:spLocks noGrp="1" noChangeArrowheads="1"/>
          </p:cNvSpPr>
          <p:nvPr>
            <p:ph type="body" idx="1"/>
          </p:nvPr>
        </p:nvSpPr>
        <p:spPr>
          <a:xfrm>
            <a:off x="914400" y="4343400"/>
            <a:ext cx="5029200" cy="4114800"/>
          </a:xfrm>
          <a:noFill/>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3234" name="Rectangle 7"/>
          <p:cNvSpPr>
            <a:spLocks noGrp="1" noChangeArrowheads="1"/>
          </p:cNvSpPr>
          <p:nvPr>
            <p:ph type="sldNum" sz="quarter" idx="5"/>
          </p:nvPr>
        </p:nvSpPr>
        <p:spPr>
          <a:noFill/>
          <a:ln>
            <a:miter lim="800000"/>
            <a:headEnd/>
            <a:tailEnd/>
          </a:ln>
        </p:spPr>
        <p:txBody>
          <a:bodyPr/>
          <a:lstStyle/>
          <a:p>
            <a:fld id="{2B5F2CDA-CCB3-45FF-89B6-9CA83E541AA7}" type="slidenum">
              <a:rPr lang="ar-SA" smtClean="0"/>
              <a:pPr/>
              <a:t>1947</a:t>
            </a:fld>
            <a:endParaRPr lang="en-US" smtClean="0"/>
          </a:p>
        </p:txBody>
      </p:sp>
      <p:sp>
        <p:nvSpPr>
          <p:cNvPr id="2143235" name="Rectangle 2"/>
          <p:cNvSpPr>
            <a:spLocks noGrp="1" noRot="1" noChangeAspect="1" noChangeArrowheads="1" noTextEdit="1"/>
          </p:cNvSpPr>
          <p:nvPr>
            <p:ph type="sldImg"/>
          </p:nvPr>
        </p:nvSpPr>
        <p:spPr>
          <a:ln/>
        </p:spPr>
      </p:sp>
      <p:sp>
        <p:nvSpPr>
          <p:cNvPr id="2143236" name="Rectangle 3"/>
          <p:cNvSpPr>
            <a:spLocks noGrp="1" noChangeArrowheads="1"/>
          </p:cNvSpPr>
          <p:nvPr>
            <p:ph type="body" idx="1"/>
          </p:nvPr>
        </p:nvSpPr>
        <p:spPr>
          <a:xfrm>
            <a:off x="914400" y="4343400"/>
            <a:ext cx="5029200" cy="4114800"/>
          </a:xfrm>
          <a:noFill/>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4258" name="Rectangle 7"/>
          <p:cNvSpPr>
            <a:spLocks noGrp="1" noChangeArrowheads="1"/>
          </p:cNvSpPr>
          <p:nvPr>
            <p:ph type="sldNum" sz="quarter" idx="5"/>
          </p:nvPr>
        </p:nvSpPr>
        <p:spPr>
          <a:noFill/>
          <a:ln>
            <a:miter lim="800000"/>
            <a:headEnd/>
            <a:tailEnd/>
          </a:ln>
        </p:spPr>
        <p:txBody>
          <a:bodyPr/>
          <a:lstStyle/>
          <a:p>
            <a:fld id="{830CEE6B-A59F-4C05-82FB-3FABD905BC90}" type="slidenum">
              <a:rPr lang="ar-SA" smtClean="0"/>
              <a:pPr/>
              <a:t>1949</a:t>
            </a:fld>
            <a:endParaRPr lang="en-US" smtClean="0"/>
          </a:p>
        </p:txBody>
      </p:sp>
      <p:sp>
        <p:nvSpPr>
          <p:cNvPr id="2144259" name="Rectangle 2"/>
          <p:cNvSpPr>
            <a:spLocks noGrp="1" noRot="1" noChangeAspect="1" noChangeArrowheads="1" noTextEdit="1"/>
          </p:cNvSpPr>
          <p:nvPr>
            <p:ph type="sldImg"/>
          </p:nvPr>
        </p:nvSpPr>
        <p:spPr>
          <a:ln/>
        </p:spPr>
      </p:sp>
      <p:sp>
        <p:nvSpPr>
          <p:cNvPr id="2144260" name="Rectangle 3"/>
          <p:cNvSpPr>
            <a:spLocks noGrp="1" noChangeArrowheads="1"/>
          </p:cNvSpPr>
          <p:nvPr>
            <p:ph type="body" idx="1"/>
          </p:nvPr>
        </p:nvSpPr>
        <p:spPr>
          <a:xfrm>
            <a:off x="914400" y="4343400"/>
            <a:ext cx="5029200" cy="4114800"/>
          </a:xfrm>
          <a:noFill/>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5282" name="Rectangle 7"/>
          <p:cNvSpPr>
            <a:spLocks noGrp="1" noChangeArrowheads="1"/>
          </p:cNvSpPr>
          <p:nvPr>
            <p:ph type="sldNum" sz="quarter" idx="5"/>
          </p:nvPr>
        </p:nvSpPr>
        <p:spPr>
          <a:noFill/>
          <a:ln>
            <a:miter lim="800000"/>
            <a:headEnd/>
            <a:tailEnd/>
          </a:ln>
        </p:spPr>
        <p:txBody>
          <a:bodyPr/>
          <a:lstStyle/>
          <a:p>
            <a:fld id="{715DEFDF-80BF-476C-8A59-FE713072C0E0}" type="slidenum">
              <a:rPr lang="ar-SA" smtClean="0"/>
              <a:pPr/>
              <a:t>2051</a:t>
            </a:fld>
            <a:endParaRPr lang="en-US" smtClean="0"/>
          </a:p>
        </p:txBody>
      </p:sp>
      <p:sp>
        <p:nvSpPr>
          <p:cNvPr id="2145283" name="Rectangle 2"/>
          <p:cNvSpPr>
            <a:spLocks noGrp="1" noRot="1" noChangeAspect="1" noChangeArrowheads="1" noTextEdit="1"/>
          </p:cNvSpPr>
          <p:nvPr>
            <p:ph type="sldImg"/>
          </p:nvPr>
        </p:nvSpPr>
        <p:spPr>
          <a:ln/>
        </p:spPr>
      </p:sp>
      <p:sp>
        <p:nvSpPr>
          <p:cNvPr id="2145284" name="Rectangle 3"/>
          <p:cNvSpPr>
            <a:spLocks noGrp="1" noChangeArrowheads="1"/>
          </p:cNvSpPr>
          <p:nvPr>
            <p:ph type="body" idx="1"/>
          </p:nvPr>
        </p:nvSpPr>
        <p:spPr>
          <a:xfrm>
            <a:off x="914400" y="4343400"/>
            <a:ext cx="5029200" cy="4114800"/>
          </a:xfrm>
          <a:noFill/>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6306" name="Rectangle 7"/>
          <p:cNvSpPr>
            <a:spLocks noGrp="1" noChangeArrowheads="1"/>
          </p:cNvSpPr>
          <p:nvPr>
            <p:ph type="sldNum" sz="quarter" idx="5"/>
          </p:nvPr>
        </p:nvSpPr>
        <p:spPr>
          <a:noFill/>
          <a:ln>
            <a:miter lim="800000"/>
            <a:headEnd/>
            <a:tailEnd/>
          </a:ln>
        </p:spPr>
        <p:txBody>
          <a:bodyPr/>
          <a:lstStyle/>
          <a:p>
            <a:fld id="{49FA24C0-72B7-4FB2-8140-40B18236A4FF}" type="slidenum">
              <a:rPr lang="ar-SA" smtClean="0"/>
              <a:pPr/>
              <a:t>2071</a:t>
            </a:fld>
            <a:endParaRPr lang="en-US" smtClean="0"/>
          </a:p>
        </p:txBody>
      </p:sp>
      <p:sp>
        <p:nvSpPr>
          <p:cNvPr id="2146307" name="Rectangle 2"/>
          <p:cNvSpPr>
            <a:spLocks noGrp="1" noRot="1" noChangeAspect="1" noChangeArrowheads="1" noTextEdit="1"/>
          </p:cNvSpPr>
          <p:nvPr>
            <p:ph type="sldImg"/>
          </p:nvPr>
        </p:nvSpPr>
        <p:spPr>
          <a:ln/>
        </p:spPr>
      </p:sp>
      <p:sp>
        <p:nvSpPr>
          <p:cNvPr id="2146308" name="Rectangle 3"/>
          <p:cNvSpPr>
            <a:spLocks noGrp="1" noChangeArrowheads="1"/>
          </p:cNvSpPr>
          <p:nvPr>
            <p:ph type="body" idx="1"/>
          </p:nvPr>
        </p:nvSpPr>
        <p:spPr>
          <a:xfrm>
            <a:off x="914400" y="4343400"/>
            <a:ext cx="5029200" cy="4114800"/>
          </a:xfrm>
          <a:noFill/>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7330" name="Rectangle 7"/>
          <p:cNvSpPr>
            <a:spLocks noGrp="1" noChangeArrowheads="1"/>
          </p:cNvSpPr>
          <p:nvPr>
            <p:ph type="sldNum" sz="quarter" idx="5"/>
          </p:nvPr>
        </p:nvSpPr>
        <p:spPr>
          <a:noFill/>
          <a:ln>
            <a:miter lim="800000"/>
            <a:headEnd/>
            <a:tailEnd/>
          </a:ln>
        </p:spPr>
        <p:txBody>
          <a:bodyPr/>
          <a:lstStyle/>
          <a:p>
            <a:fld id="{DA6313F4-23D1-4A5F-AB91-0C751FF3AC59}" type="slidenum">
              <a:rPr lang="ar-SA" smtClean="0"/>
              <a:pPr/>
              <a:t>2075</a:t>
            </a:fld>
            <a:endParaRPr lang="en-US" smtClean="0"/>
          </a:p>
        </p:txBody>
      </p:sp>
      <p:sp>
        <p:nvSpPr>
          <p:cNvPr id="2147331" name="Rectangle 2"/>
          <p:cNvSpPr>
            <a:spLocks noGrp="1" noRot="1" noChangeAspect="1" noChangeArrowheads="1" noTextEdit="1"/>
          </p:cNvSpPr>
          <p:nvPr>
            <p:ph type="sldImg"/>
          </p:nvPr>
        </p:nvSpPr>
        <p:spPr>
          <a:ln/>
        </p:spPr>
      </p:sp>
      <p:sp>
        <p:nvSpPr>
          <p:cNvPr id="2147332" name="Rectangle 3"/>
          <p:cNvSpPr>
            <a:spLocks noGrp="1" noChangeArrowheads="1"/>
          </p:cNvSpPr>
          <p:nvPr>
            <p:ph type="body" idx="1"/>
          </p:nvPr>
        </p:nvSpPr>
        <p:spPr>
          <a:xfrm>
            <a:off x="914400" y="4343400"/>
            <a:ext cx="5029200" cy="4114800"/>
          </a:xfrm>
          <a:noFill/>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0946" name="Rectangle 7"/>
          <p:cNvSpPr>
            <a:spLocks noGrp="1" noChangeArrowheads="1"/>
          </p:cNvSpPr>
          <p:nvPr>
            <p:ph type="sldNum" sz="quarter" idx="5"/>
          </p:nvPr>
        </p:nvSpPr>
        <p:spPr>
          <a:noFill/>
          <a:ln>
            <a:miter lim="800000"/>
            <a:headEnd/>
            <a:tailEnd/>
          </a:ln>
        </p:spPr>
        <p:txBody>
          <a:bodyPr/>
          <a:lstStyle/>
          <a:p>
            <a:fld id="{42D42D00-65F6-462F-8A4B-CCD3EC975398}" type="slidenum">
              <a:rPr lang="ar-SA" smtClean="0"/>
              <a:pPr/>
              <a:t>2</a:t>
            </a:fld>
            <a:endParaRPr lang="en-US" smtClean="0"/>
          </a:p>
        </p:txBody>
      </p:sp>
      <p:sp>
        <p:nvSpPr>
          <p:cNvPr id="2130947" name="Rectangle 2"/>
          <p:cNvSpPr>
            <a:spLocks noGrp="1" noRot="1" noChangeAspect="1" noChangeArrowheads="1" noTextEdit="1"/>
          </p:cNvSpPr>
          <p:nvPr>
            <p:ph type="sldImg"/>
          </p:nvPr>
        </p:nvSpPr>
        <p:spPr>
          <a:ln/>
        </p:spPr>
      </p:sp>
      <p:sp>
        <p:nvSpPr>
          <p:cNvPr id="2130948" name="Rectangle 3"/>
          <p:cNvSpPr>
            <a:spLocks noGrp="1" noChangeArrowheads="1"/>
          </p:cNvSpPr>
          <p:nvPr>
            <p:ph type="body" idx="1"/>
          </p:nvPr>
        </p:nvSpPr>
        <p:spPr>
          <a:xfrm>
            <a:off x="914400" y="4343400"/>
            <a:ext cx="5029200" cy="4114800"/>
          </a:xfrm>
          <a:noFill/>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8354" name="Rectangle 7"/>
          <p:cNvSpPr>
            <a:spLocks noGrp="1" noChangeArrowheads="1"/>
          </p:cNvSpPr>
          <p:nvPr>
            <p:ph type="sldNum" sz="quarter" idx="5"/>
          </p:nvPr>
        </p:nvSpPr>
        <p:spPr>
          <a:noFill/>
          <a:ln>
            <a:miter lim="800000"/>
            <a:headEnd/>
            <a:tailEnd/>
          </a:ln>
        </p:spPr>
        <p:txBody>
          <a:bodyPr/>
          <a:lstStyle/>
          <a:p>
            <a:fld id="{68E88D92-60A8-4768-834C-F1BF4B2E0693}" type="slidenum">
              <a:rPr lang="ar-SA" smtClean="0"/>
              <a:pPr/>
              <a:t>2076</a:t>
            </a:fld>
            <a:endParaRPr lang="en-US" smtClean="0"/>
          </a:p>
        </p:txBody>
      </p:sp>
      <p:sp>
        <p:nvSpPr>
          <p:cNvPr id="2148355" name="Rectangle 2"/>
          <p:cNvSpPr>
            <a:spLocks noGrp="1" noRot="1" noChangeAspect="1" noChangeArrowheads="1" noTextEdit="1"/>
          </p:cNvSpPr>
          <p:nvPr>
            <p:ph type="sldImg"/>
          </p:nvPr>
        </p:nvSpPr>
        <p:spPr>
          <a:ln/>
        </p:spPr>
      </p:sp>
      <p:sp>
        <p:nvSpPr>
          <p:cNvPr id="2148356"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1970" name="Rectangle 7"/>
          <p:cNvSpPr>
            <a:spLocks noGrp="1" noChangeArrowheads="1"/>
          </p:cNvSpPr>
          <p:nvPr>
            <p:ph type="sldNum" sz="quarter" idx="5"/>
          </p:nvPr>
        </p:nvSpPr>
        <p:spPr>
          <a:noFill/>
          <a:ln>
            <a:miter lim="800000"/>
            <a:headEnd/>
            <a:tailEnd/>
          </a:ln>
        </p:spPr>
        <p:txBody>
          <a:bodyPr/>
          <a:lstStyle/>
          <a:p>
            <a:fld id="{96F8B982-9166-43BF-ACA6-201B96F5B02D}" type="slidenum">
              <a:rPr lang="ar-SA" smtClean="0"/>
              <a:pPr/>
              <a:t>3</a:t>
            </a:fld>
            <a:endParaRPr lang="en-US" smtClean="0"/>
          </a:p>
        </p:txBody>
      </p:sp>
      <p:sp>
        <p:nvSpPr>
          <p:cNvPr id="2131971" name="Rectangle 2"/>
          <p:cNvSpPr>
            <a:spLocks noGrp="1" noRot="1" noChangeAspect="1" noChangeArrowheads="1" noTextEdit="1"/>
          </p:cNvSpPr>
          <p:nvPr>
            <p:ph type="sldImg"/>
          </p:nvPr>
        </p:nvSpPr>
        <p:spPr>
          <a:ln/>
        </p:spPr>
      </p:sp>
      <p:sp>
        <p:nvSpPr>
          <p:cNvPr id="2131972" name="Rectangle 3"/>
          <p:cNvSpPr>
            <a:spLocks noGrp="1" noChangeArrowheads="1"/>
          </p:cNvSpPr>
          <p:nvPr>
            <p:ph type="body" idx="1"/>
          </p:nvPr>
        </p:nvSpPr>
        <p:spPr>
          <a:xfrm>
            <a:off x="914400" y="4343400"/>
            <a:ext cx="5029200" cy="4114800"/>
          </a:xfrm>
          <a:noFill/>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2994" name="Rectangle 7"/>
          <p:cNvSpPr>
            <a:spLocks noGrp="1" noChangeArrowheads="1"/>
          </p:cNvSpPr>
          <p:nvPr>
            <p:ph type="sldNum" sz="quarter" idx="5"/>
          </p:nvPr>
        </p:nvSpPr>
        <p:spPr>
          <a:noFill/>
          <a:ln>
            <a:miter lim="800000"/>
            <a:headEnd/>
            <a:tailEnd/>
          </a:ln>
        </p:spPr>
        <p:txBody>
          <a:bodyPr/>
          <a:lstStyle/>
          <a:p>
            <a:fld id="{5CFCF389-EA7B-44F7-A04F-7303A1A45F3D}" type="slidenum">
              <a:rPr lang="ar-SA" smtClean="0"/>
              <a:pPr/>
              <a:t>4</a:t>
            </a:fld>
            <a:endParaRPr lang="en-US" smtClean="0"/>
          </a:p>
        </p:txBody>
      </p:sp>
      <p:sp>
        <p:nvSpPr>
          <p:cNvPr id="2132995" name="Rectangle 2"/>
          <p:cNvSpPr>
            <a:spLocks noGrp="1" noRot="1" noChangeAspect="1" noChangeArrowheads="1" noTextEdit="1"/>
          </p:cNvSpPr>
          <p:nvPr>
            <p:ph type="sldImg"/>
          </p:nvPr>
        </p:nvSpPr>
        <p:spPr>
          <a:ln/>
        </p:spPr>
      </p:sp>
      <p:sp>
        <p:nvSpPr>
          <p:cNvPr id="2132996" name="Rectangle 3"/>
          <p:cNvSpPr>
            <a:spLocks noGrp="1" noChangeArrowheads="1"/>
          </p:cNvSpPr>
          <p:nvPr>
            <p:ph type="body" idx="1"/>
          </p:nvPr>
        </p:nvSpPr>
        <p:spPr>
          <a:xfrm>
            <a:off x="914400" y="4343400"/>
            <a:ext cx="5029200" cy="4114800"/>
          </a:xfrm>
          <a:noFill/>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4018" name="Rectangle 7"/>
          <p:cNvSpPr>
            <a:spLocks noGrp="1" noChangeArrowheads="1"/>
          </p:cNvSpPr>
          <p:nvPr>
            <p:ph type="sldNum" sz="quarter" idx="5"/>
          </p:nvPr>
        </p:nvSpPr>
        <p:spPr>
          <a:noFill/>
          <a:ln>
            <a:miter lim="800000"/>
            <a:headEnd/>
            <a:tailEnd/>
          </a:ln>
        </p:spPr>
        <p:txBody>
          <a:bodyPr/>
          <a:lstStyle/>
          <a:p>
            <a:fld id="{FDF2DF7D-F1AD-4E23-B8AC-445E06DB237D}" type="slidenum">
              <a:rPr lang="ar-SA" smtClean="0"/>
              <a:pPr/>
              <a:t>5</a:t>
            </a:fld>
            <a:endParaRPr lang="en-US" smtClean="0"/>
          </a:p>
        </p:txBody>
      </p:sp>
      <p:sp>
        <p:nvSpPr>
          <p:cNvPr id="2134019" name="Rectangle 2"/>
          <p:cNvSpPr>
            <a:spLocks noGrp="1" noRot="1" noChangeAspect="1" noChangeArrowheads="1" noTextEdit="1"/>
          </p:cNvSpPr>
          <p:nvPr>
            <p:ph type="sldImg"/>
          </p:nvPr>
        </p:nvSpPr>
        <p:spPr>
          <a:ln/>
        </p:spPr>
      </p:sp>
      <p:sp>
        <p:nvSpPr>
          <p:cNvPr id="2134020" name="Rectangle 3"/>
          <p:cNvSpPr>
            <a:spLocks noGrp="1" noChangeArrowheads="1"/>
          </p:cNvSpPr>
          <p:nvPr>
            <p:ph type="body" idx="1"/>
          </p:nvPr>
        </p:nvSpPr>
        <p:spPr>
          <a:xfrm>
            <a:off x="914400" y="4343400"/>
            <a:ext cx="5029200" cy="4114800"/>
          </a:xfrm>
          <a:noFill/>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5042" name="Rectangle 7"/>
          <p:cNvSpPr>
            <a:spLocks noGrp="1" noChangeArrowheads="1"/>
          </p:cNvSpPr>
          <p:nvPr>
            <p:ph type="sldNum" sz="quarter" idx="5"/>
          </p:nvPr>
        </p:nvSpPr>
        <p:spPr>
          <a:noFill/>
          <a:ln>
            <a:miter lim="800000"/>
            <a:headEnd/>
            <a:tailEnd/>
          </a:ln>
        </p:spPr>
        <p:txBody>
          <a:bodyPr/>
          <a:lstStyle/>
          <a:p>
            <a:fld id="{7FDE93B5-608B-4468-9866-D6ED998AD202}" type="slidenum">
              <a:rPr lang="ar-SA" smtClean="0"/>
              <a:pPr/>
              <a:t>6</a:t>
            </a:fld>
            <a:endParaRPr lang="en-US" smtClean="0"/>
          </a:p>
        </p:txBody>
      </p:sp>
      <p:sp>
        <p:nvSpPr>
          <p:cNvPr id="2135043" name="Rectangle 2"/>
          <p:cNvSpPr>
            <a:spLocks noGrp="1" noRot="1" noChangeAspect="1" noChangeArrowheads="1" noTextEdit="1"/>
          </p:cNvSpPr>
          <p:nvPr>
            <p:ph type="sldImg"/>
          </p:nvPr>
        </p:nvSpPr>
        <p:spPr>
          <a:ln/>
        </p:spPr>
      </p:sp>
      <p:sp>
        <p:nvSpPr>
          <p:cNvPr id="2135044"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D0B29FD-9FF0-4921-B073-AC6382FE079D}" type="slidenum">
              <a:rPr lang="ar-SA" smtClean="0"/>
              <a:pPr>
                <a:defRPr/>
              </a:pPr>
              <a:t>101</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6066" name="Rectangle 7"/>
          <p:cNvSpPr>
            <a:spLocks noGrp="1" noChangeArrowheads="1"/>
          </p:cNvSpPr>
          <p:nvPr>
            <p:ph type="sldNum" sz="quarter" idx="5"/>
          </p:nvPr>
        </p:nvSpPr>
        <p:spPr>
          <a:noFill/>
          <a:ln>
            <a:miter lim="800000"/>
            <a:headEnd/>
            <a:tailEnd/>
          </a:ln>
        </p:spPr>
        <p:txBody>
          <a:bodyPr/>
          <a:lstStyle/>
          <a:p>
            <a:fld id="{38BA3CB6-0E56-4193-BD71-00C7DEB8E25F}" type="slidenum">
              <a:rPr lang="ar-SA" smtClean="0"/>
              <a:pPr/>
              <a:t>712</a:t>
            </a:fld>
            <a:endParaRPr lang="en-US" smtClean="0"/>
          </a:p>
        </p:txBody>
      </p:sp>
      <p:sp>
        <p:nvSpPr>
          <p:cNvPr id="2136067" name="Rectangle 2"/>
          <p:cNvSpPr>
            <a:spLocks noGrp="1" noRot="1" noChangeAspect="1" noChangeArrowheads="1" noTextEdit="1"/>
          </p:cNvSpPr>
          <p:nvPr>
            <p:ph type="sldImg"/>
          </p:nvPr>
        </p:nvSpPr>
        <p:spPr>
          <a:ln/>
        </p:spPr>
      </p:sp>
      <p:sp>
        <p:nvSpPr>
          <p:cNvPr id="2136068" name="Rectangle 3"/>
          <p:cNvSpPr>
            <a:spLocks noGrp="1" noChangeArrowheads="1"/>
          </p:cNvSpPr>
          <p:nvPr>
            <p:ph type="body" idx="1"/>
          </p:nvPr>
        </p:nvSpPr>
        <p:spPr>
          <a:xfrm>
            <a:off x="914400" y="4343400"/>
            <a:ext cx="5029200" cy="4114800"/>
          </a:xfrm>
          <a:noFill/>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7090" name="Rectangle 7"/>
          <p:cNvSpPr>
            <a:spLocks noGrp="1" noChangeArrowheads="1"/>
          </p:cNvSpPr>
          <p:nvPr>
            <p:ph type="sldNum" sz="quarter" idx="5"/>
          </p:nvPr>
        </p:nvSpPr>
        <p:spPr>
          <a:noFill/>
          <a:ln>
            <a:miter lim="800000"/>
            <a:headEnd/>
            <a:tailEnd/>
          </a:ln>
        </p:spPr>
        <p:txBody>
          <a:bodyPr/>
          <a:lstStyle/>
          <a:p>
            <a:fld id="{9688D72D-2FFF-4F3E-9E3D-16DA149AB128}" type="slidenum">
              <a:rPr lang="ar-SA" smtClean="0"/>
              <a:pPr/>
              <a:t>1615</a:t>
            </a:fld>
            <a:endParaRPr lang="en-US" smtClean="0"/>
          </a:p>
        </p:txBody>
      </p:sp>
      <p:sp>
        <p:nvSpPr>
          <p:cNvPr id="2137091" name="Rectangle 2"/>
          <p:cNvSpPr>
            <a:spLocks noGrp="1" noRot="1" noChangeAspect="1" noChangeArrowheads="1" noTextEdit="1"/>
          </p:cNvSpPr>
          <p:nvPr>
            <p:ph type="sldImg"/>
          </p:nvPr>
        </p:nvSpPr>
        <p:spPr>
          <a:ln/>
        </p:spPr>
      </p:sp>
      <p:sp>
        <p:nvSpPr>
          <p:cNvPr id="2137092" name="Rectangle 3"/>
          <p:cNvSpPr>
            <a:spLocks noGrp="1" noChangeArrowheads="1"/>
          </p:cNvSpPr>
          <p:nvPr>
            <p:ph type="body" idx="1"/>
          </p:nvPr>
        </p:nvSpPr>
        <p:spPr>
          <a:xfrm>
            <a:off x="914400" y="4343400"/>
            <a:ext cx="5029200" cy="4114800"/>
          </a:xfrm>
          <a:noFill/>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7F3ABA2-DB1F-4568-8103-C4532AE608AA}" type="slidenum">
              <a:rPr lang="ar-SA"/>
              <a:pPr>
                <a:defRPr/>
              </a:pPr>
              <a:t>‹#›</a:t>
            </a:fld>
            <a:endParaRPr lang="en-U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9DE0C57-7B41-4D84-A1FF-F6CAA0EDFD19}" type="slidenum">
              <a:rPr lang="ar-SA"/>
              <a:pPr>
                <a:defRPr/>
              </a:pPr>
              <a:t>‹#›</a:t>
            </a:fld>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125538"/>
            <a:ext cx="2057400" cy="50403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125538"/>
            <a:ext cx="6019800" cy="50403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98EB079-C020-422B-AC9C-66000A1E9A3F}" type="slidenum">
              <a:rPr lang="ar-SA"/>
              <a:pPr>
                <a:defRPr/>
              </a:pPr>
              <a:t>‹#›</a:t>
            </a:fld>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D91D470-0A63-4EA4-AFD0-C16EDDD8F1C3}" type="slidenum">
              <a:rPr lang="ar-SA"/>
              <a:pPr>
                <a:defRPr/>
              </a:pPr>
              <a:t>‹#›</a:t>
            </a:fld>
            <a:endParaRPr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E581700-027A-4A80-83C3-8D8F1D0D7AFB}" type="slidenum">
              <a:rPr lang="ar-SA"/>
              <a:pPr>
                <a:defRPr/>
              </a:pPr>
              <a:t>‹#›</a:t>
            </a:fld>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4005263"/>
            <a:ext cx="4038600" cy="21605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4005263"/>
            <a:ext cx="4038600" cy="21605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397B532-DEAC-4580-AD81-28454FD9C327}" type="slidenum">
              <a:rPr lang="ar-SA"/>
              <a:pPr>
                <a:defRPr/>
              </a:pPr>
              <a:t>‹#›</a:t>
            </a:fld>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352FF83-30C8-4CE7-9BAA-BF08FEA5FE52}" type="slidenum">
              <a:rPr lang="ar-SA"/>
              <a:pPr>
                <a:defRPr/>
              </a:pPr>
              <a:t>‹#›</a:t>
            </a:fld>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4D3FD04-FD1A-44B6-BFF0-E16792ABE681}" type="slidenum">
              <a:rPr lang="ar-SA"/>
              <a:pPr>
                <a:defRPr/>
              </a:pPr>
              <a:t>‹#›</a:t>
            </a:fld>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2623C6F-30B7-45FA-A858-359B407821DD}" type="slidenum">
              <a:rPr lang="ar-SA"/>
              <a:pPr>
                <a:defRPr/>
              </a:pPr>
              <a:t>‹#›</a:t>
            </a:fld>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D02557E-D04E-47D8-A827-01F3313A5D9F}" type="slidenum">
              <a:rPr lang="ar-SA"/>
              <a:pPr>
                <a:defRPr/>
              </a:pPr>
              <a:t>‹#›</a:t>
            </a:fld>
            <a:endParaRPr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E5DEF8F-D5FA-401A-9B68-6029CCB948D9}" type="slidenum">
              <a:rPr lang="ar-SA"/>
              <a:pPr>
                <a:defRPr/>
              </a:pPr>
              <a:t>‹#›</a:t>
            </a:fld>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1125538"/>
            <a:ext cx="8229600" cy="2808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4005263"/>
            <a:ext cx="8229600" cy="21605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defRPr sz="1400" b="1">
                <a:solidFill>
                  <a:schemeClr val="accent2"/>
                </a:solidFill>
                <a:latin typeface="Arial" charset="0"/>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ctr">
              <a:defRPr sz="1400" b="1">
                <a:solidFill>
                  <a:schemeClr val="accent2"/>
                </a:solidFill>
                <a:latin typeface="Arial" charset="0"/>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r">
              <a:defRPr sz="1400" b="1">
                <a:solidFill>
                  <a:schemeClr val="accent2"/>
                </a:solidFill>
                <a:latin typeface="Arial" charset="0"/>
                <a:cs typeface="Arial" charset="0"/>
              </a:defRPr>
            </a:lvl1pPr>
          </a:lstStyle>
          <a:p>
            <a:pPr>
              <a:defRPr/>
            </a:pPr>
            <a:fld id="{854966B3-2D5E-4717-8118-7F50F37F89D5}" type="slidenum">
              <a:rPr lang="ar-SA"/>
              <a:pPr>
                <a:defRPr/>
              </a:pPr>
              <a:t>‹#›</a:t>
            </a:fld>
            <a:endParaRPr lang="en-US"/>
          </a:p>
        </p:txBody>
      </p:sp>
      <p:sp>
        <p:nvSpPr>
          <p:cNvPr id="8" name="Rectangle 7"/>
          <p:cNvSpPr/>
          <p:nvPr userDrawn="1"/>
        </p:nvSpPr>
        <p:spPr>
          <a:xfrm>
            <a:off x="7286644" y="4857760"/>
            <a:ext cx="7215238" cy="5429288"/>
          </a:xfrm>
          <a:prstGeom prst="rect">
            <a:avLst/>
          </a:prstGeom>
          <a:blipFill dpi="0" rotWithShape="1">
            <a:blip r:embed="rId14">
              <a:alphaModFix amt="34000"/>
            </a:blip>
            <a:srcRect/>
            <a:stretch>
              <a:fillRect/>
            </a:stretch>
          </a:blip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txStyles>
    <p:titleStyle>
      <a:lvl1pPr algn="ctr" rtl="0" eaLnBrk="0" fontAlgn="base" hangingPunct="0">
        <a:spcBef>
          <a:spcPct val="0"/>
        </a:spcBef>
        <a:spcAft>
          <a:spcPct val="0"/>
        </a:spcAft>
        <a:defRPr sz="5000" b="1">
          <a:solidFill>
            <a:schemeClr val="tx2"/>
          </a:solidFill>
          <a:latin typeface="+mj-lt"/>
          <a:ea typeface="+mj-ea"/>
          <a:cs typeface="+mj-cs"/>
        </a:defRPr>
      </a:lvl1pPr>
      <a:lvl2pPr algn="ctr" rtl="0" eaLnBrk="0" fontAlgn="base" hangingPunct="0">
        <a:spcBef>
          <a:spcPct val="0"/>
        </a:spcBef>
        <a:spcAft>
          <a:spcPct val="0"/>
        </a:spcAft>
        <a:defRPr sz="5000" b="1">
          <a:solidFill>
            <a:schemeClr val="tx2"/>
          </a:solidFill>
          <a:latin typeface="Arial" charset="0"/>
          <a:cs typeface="Simplified Arabic" pitchFamily="2" charset="-78"/>
        </a:defRPr>
      </a:lvl2pPr>
      <a:lvl3pPr algn="ctr" rtl="0" eaLnBrk="0" fontAlgn="base" hangingPunct="0">
        <a:spcBef>
          <a:spcPct val="0"/>
        </a:spcBef>
        <a:spcAft>
          <a:spcPct val="0"/>
        </a:spcAft>
        <a:defRPr sz="5000" b="1">
          <a:solidFill>
            <a:schemeClr val="tx2"/>
          </a:solidFill>
          <a:latin typeface="Arial" charset="0"/>
          <a:cs typeface="Simplified Arabic" pitchFamily="2" charset="-78"/>
        </a:defRPr>
      </a:lvl3pPr>
      <a:lvl4pPr algn="ctr" rtl="0" eaLnBrk="0" fontAlgn="base" hangingPunct="0">
        <a:spcBef>
          <a:spcPct val="0"/>
        </a:spcBef>
        <a:spcAft>
          <a:spcPct val="0"/>
        </a:spcAft>
        <a:defRPr sz="5000" b="1">
          <a:solidFill>
            <a:schemeClr val="tx2"/>
          </a:solidFill>
          <a:latin typeface="Arial" charset="0"/>
          <a:cs typeface="Simplified Arabic" pitchFamily="2" charset="-78"/>
        </a:defRPr>
      </a:lvl4pPr>
      <a:lvl5pPr algn="ctr" rtl="0" eaLnBrk="0" fontAlgn="base" hangingPunct="0">
        <a:spcBef>
          <a:spcPct val="0"/>
        </a:spcBef>
        <a:spcAft>
          <a:spcPct val="0"/>
        </a:spcAft>
        <a:defRPr sz="5000" b="1">
          <a:solidFill>
            <a:schemeClr val="tx2"/>
          </a:solidFill>
          <a:latin typeface="Arial" charset="0"/>
          <a:cs typeface="Simplified Arabic" pitchFamily="2" charset="-78"/>
        </a:defRPr>
      </a:lvl5pPr>
      <a:lvl6pPr marL="457200" algn="ctr" rtl="0" fontAlgn="base">
        <a:spcBef>
          <a:spcPct val="0"/>
        </a:spcBef>
        <a:spcAft>
          <a:spcPct val="0"/>
        </a:spcAft>
        <a:defRPr sz="5000" b="1">
          <a:solidFill>
            <a:schemeClr val="tx2"/>
          </a:solidFill>
          <a:latin typeface="Arial" charset="0"/>
          <a:cs typeface="Simplified Arabic" pitchFamily="2" charset="-78"/>
        </a:defRPr>
      </a:lvl6pPr>
      <a:lvl7pPr marL="914400" algn="ctr" rtl="0" fontAlgn="base">
        <a:spcBef>
          <a:spcPct val="0"/>
        </a:spcBef>
        <a:spcAft>
          <a:spcPct val="0"/>
        </a:spcAft>
        <a:defRPr sz="5000" b="1">
          <a:solidFill>
            <a:schemeClr val="tx2"/>
          </a:solidFill>
          <a:latin typeface="Arial" charset="0"/>
          <a:cs typeface="Simplified Arabic" pitchFamily="2" charset="-78"/>
        </a:defRPr>
      </a:lvl7pPr>
      <a:lvl8pPr marL="1371600" algn="ctr" rtl="0" fontAlgn="base">
        <a:spcBef>
          <a:spcPct val="0"/>
        </a:spcBef>
        <a:spcAft>
          <a:spcPct val="0"/>
        </a:spcAft>
        <a:defRPr sz="5000" b="1">
          <a:solidFill>
            <a:schemeClr val="tx2"/>
          </a:solidFill>
          <a:latin typeface="Arial" charset="0"/>
          <a:cs typeface="Simplified Arabic" pitchFamily="2" charset="-78"/>
        </a:defRPr>
      </a:lvl8pPr>
      <a:lvl9pPr marL="1828800" algn="ctr" rtl="0" fontAlgn="base">
        <a:spcBef>
          <a:spcPct val="0"/>
        </a:spcBef>
        <a:spcAft>
          <a:spcPct val="0"/>
        </a:spcAft>
        <a:defRPr sz="5000" b="1">
          <a:solidFill>
            <a:schemeClr val="tx2"/>
          </a:solidFill>
          <a:latin typeface="Arial" charset="0"/>
          <a:cs typeface="Simplified Arabic" pitchFamily="2" charset="-78"/>
        </a:defRPr>
      </a:lvl9pPr>
    </p:titleStyle>
    <p:bodyStyle>
      <a:lvl1pPr marL="342900" indent="-342900" algn="ctr" rtl="0" eaLnBrk="0" fontAlgn="base" hangingPunct="0">
        <a:spcBef>
          <a:spcPct val="20000"/>
        </a:spcBef>
        <a:spcAft>
          <a:spcPct val="0"/>
        </a:spcAft>
        <a:buChar char="•"/>
        <a:defRPr sz="3200" b="1">
          <a:solidFill>
            <a:schemeClr val="tx2"/>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accent2"/>
          </a:solidFill>
          <a:latin typeface="+mn-lt"/>
          <a:cs typeface="+mn-cs"/>
        </a:defRPr>
      </a:lvl2pPr>
      <a:lvl3pPr marL="1143000" indent="-228600" algn="l" rtl="0" eaLnBrk="0" fontAlgn="base" hangingPunct="0">
        <a:spcBef>
          <a:spcPct val="20000"/>
        </a:spcBef>
        <a:spcAft>
          <a:spcPct val="0"/>
        </a:spcAft>
        <a:buChar char="•"/>
        <a:defRPr sz="2400" b="1">
          <a:solidFill>
            <a:schemeClr val="accent2"/>
          </a:solidFill>
          <a:latin typeface="+mn-lt"/>
          <a:cs typeface="+mn-cs"/>
        </a:defRPr>
      </a:lvl3pPr>
      <a:lvl4pPr marL="1600200" indent="-228600" algn="l" rtl="0" eaLnBrk="0" fontAlgn="base" hangingPunct="0">
        <a:spcBef>
          <a:spcPct val="20000"/>
        </a:spcBef>
        <a:spcAft>
          <a:spcPct val="0"/>
        </a:spcAft>
        <a:buChar char="–"/>
        <a:defRPr sz="2000" b="1">
          <a:solidFill>
            <a:schemeClr val="accent2"/>
          </a:solidFill>
          <a:latin typeface="+mn-lt"/>
          <a:cs typeface="+mn-cs"/>
        </a:defRPr>
      </a:lvl4pPr>
      <a:lvl5pPr marL="2057400" indent="-228600" algn="l" rtl="0" eaLnBrk="0" fontAlgn="base" hangingPunct="0">
        <a:spcBef>
          <a:spcPct val="20000"/>
        </a:spcBef>
        <a:spcAft>
          <a:spcPct val="0"/>
        </a:spcAft>
        <a:buChar char="»"/>
        <a:defRPr sz="2000" b="1">
          <a:solidFill>
            <a:schemeClr val="accent2"/>
          </a:solidFill>
          <a:latin typeface="+mn-lt"/>
          <a:cs typeface="+mn-cs"/>
        </a:defRPr>
      </a:lvl5pPr>
      <a:lvl6pPr marL="2514600" indent="-228600" algn="l" rtl="0" fontAlgn="base">
        <a:spcBef>
          <a:spcPct val="20000"/>
        </a:spcBef>
        <a:spcAft>
          <a:spcPct val="0"/>
        </a:spcAft>
        <a:buChar char="»"/>
        <a:defRPr sz="2000" b="1">
          <a:solidFill>
            <a:schemeClr val="accent2"/>
          </a:solidFill>
          <a:latin typeface="+mn-lt"/>
          <a:cs typeface="+mn-cs"/>
        </a:defRPr>
      </a:lvl6pPr>
      <a:lvl7pPr marL="2971800" indent="-228600" algn="l" rtl="0" fontAlgn="base">
        <a:spcBef>
          <a:spcPct val="20000"/>
        </a:spcBef>
        <a:spcAft>
          <a:spcPct val="0"/>
        </a:spcAft>
        <a:buChar char="»"/>
        <a:defRPr sz="2000" b="1">
          <a:solidFill>
            <a:schemeClr val="accent2"/>
          </a:solidFill>
          <a:latin typeface="+mn-lt"/>
          <a:cs typeface="+mn-cs"/>
        </a:defRPr>
      </a:lvl7pPr>
      <a:lvl8pPr marL="3429000" indent="-228600" algn="l" rtl="0" fontAlgn="base">
        <a:spcBef>
          <a:spcPct val="20000"/>
        </a:spcBef>
        <a:spcAft>
          <a:spcPct val="0"/>
        </a:spcAft>
        <a:buChar char="»"/>
        <a:defRPr sz="2000" b="1">
          <a:solidFill>
            <a:schemeClr val="accent2"/>
          </a:solidFill>
          <a:latin typeface="+mn-lt"/>
          <a:cs typeface="+mn-cs"/>
        </a:defRPr>
      </a:lvl8pPr>
      <a:lvl9pPr marL="3886200" indent="-228600" algn="l" rtl="0" fontAlgn="base">
        <a:spcBef>
          <a:spcPct val="20000"/>
        </a:spcBef>
        <a:spcAft>
          <a:spcPct val="0"/>
        </a:spcAft>
        <a:buChar char="»"/>
        <a:defRPr sz="2000" b="1">
          <a:solidFill>
            <a:schemeClr val="accent2"/>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0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3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63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0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0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07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7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6834" name="Rectangle 2"/>
          <p:cNvSpPr>
            <a:spLocks noChangeArrowheads="1"/>
          </p:cNvSpPr>
          <p:nvPr/>
        </p:nvSpPr>
        <p:spPr bwMode="auto">
          <a:xfrm>
            <a:off x="282575" y="2924175"/>
            <a:ext cx="8610600" cy="2124075"/>
          </a:xfrm>
          <a:prstGeom prst="rect">
            <a:avLst/>
          </a:prstGeom>
          <a:noFill/>
          <a:ln w="9525">
            <a:noFill/>
            <a:miter lim="800000"/>
            <a:headEnd/>
            <a:tailEnd/>
          </a:ln>
        </p:spPr>
        <p:txBody>
          <a:bodyPr>
            <a:spAutoFit/>
          </a:bodyPr>
          <a:lstStyle/>
          <a:p>
            <a:pPr algn="ctr" eaLnBrk="0" hangingPunct="0"/>
            <a:r>
              <a:rPr lang="en-US" sz="6600" b="1">
                <a:solidFill>
                  <a:srgbClr val="CC0000"/>
                </a:solidFill>
                <a:latin typeface="Al-Arial" pitchFamily="34" charset="0"/>
                <a:ea typeface="MS Mincho" pitchFamily="49" charset="-128"/>
              </a:rPr>
              <a:t>A`amaal for the </a:t>
            </a:r>
          </a:p>
          <a:p>
            <a:pPr algn="ctr" eaLnBrk="0" hangingPunct="0"/>
            <a:r>
              <a:rPr lang="en-US" sz="6600" b="1">
                <a:solidFill>
                  <a:srgbClr val="CC0000"/>
                </a:solidFill>
                <a:latin typeface="Al-Arial" pitchFamily="34" charset="0"/>
                <a:ea typeface="MS Mincho" pitchFamily="49" charset="-128"/>
              </a:rPr>
              <a:t>Day of </a:t>
            </a:r>
            <a:r>
              <a:rPr lang="en-GB" sz="6600" b="1">
                <a:solidFill>
                  <a:srgbClr val="CC0000"/>
                </a:solidFill>
                <a:latin typeface="Al-Arial" pitchFamily="34" charset="0"/>
              </a:rPr>
              <a:t>A'ashura</a:t>
            </a:r>
            <a:endParaRPr lang="en-US" sz="6600" b="1">
              <a:solidFill>
                <a:srgbClr val="CC0000"/>
              </a:solidFill>
              <a:latin typeface="Al-Arial" pitchFamily="34" charset="0"/>
              <a:ea typeface="MS Mincho" pitchFamily="49" charset="-128"/>
            </a:endParaRPr>
          </a:p>
        </p:txBody>
      </p:sp>
      <p:sp>
        <p:nvSpPr>
          <p:cNvPr id="2051" name="Rectangle 4"/>
          <p:cNvSpPr>
            <a:spLocks noChangeArrowheads="1"/>
          </p:cNvSpPr>
          <p:nvPr/>
        </p:nvSpPr>
        <p:spPr bwMode="auto">
          <a:xfrm>
            <a:off x="179388" y="5324475"/>
            <a:ext cx="8785225" cy="461665"/>
          </a:xfrm>
          <a:prstGeom prst="rect">
            <a:avLst/>
          </a:prstGeom>
          <a:noFill/>
          <a:ln w="9525">
            <a:noFill/>
            <a:miter lim="800000"/>
            <a:headEnd/>
            <a:tailEnd/>
          </a:ln>
        </p:spPr>
        <p:txBody>
          <a:bodyPr>
            <a:spAutoFit/>
          </a:bodyPr>
          <a:lstStyle/>
          <a:p>
            <a:pPr algn="ctr"/>
            <a:r>
              <a:rPr lang="en-US" sz="1200" b="1" dirty="0" smtClean="0">
                <a:latin typeface="Trebuchet MS" pitchFamily="34" charset="0"/>
              </a:rPr>
              <a:t>Kindly </a:t>
            </a:r>
            <a:r>
              <a:rPr lang="en-US" sz="1200" b="1" dirty="0">
                <a:latin typeface="Trebuchet MS" pitchFamily="34" charset="0"/>
              </a:rPr>
              <a:t>recite </a:t>
            </a:r>
            <a:r>
              <a:rPr lang="en-US" sz="1200" b="1" dirty="0" err="1">
                <a:latin typeface="Trebuchet MS" pitchFamily="34" charset="0"/>
              </a:rPr>
              <a:t>Sura</a:t>
            </a:r>
            <a:r>
              <a:rPr lang="en-US" sz="1200" b="1" dirty="0">
                <a:latin typeface="Trebuchet MS" pitchFamily="34" charset="0"/>
              </a:rPr>
              <a:t> E </a:t>
            </a:r>
            <a:r>
              <a:rPr lang="en-US" sz="1200" b="1" dirty="0" err="1">
                <a:latin typeface="Trebuchet MS" pitchFamily="34" charset="0"/>
              </a:rPr>
              <a:t>Fatiha</a:t>
            </a:r>
            <a:r>
              <a:rPr lang="en-US" sz="1200" b="1" dirty="0">
                <a:latin typeface="Trebuchet MS" pitchFamily="34" charset="0"/>
              </a:rPr>
              <a:t> for </a:t>
            </a:r>
            <a:r>
              <a:rPr lang="en-US" sz="1200" b="1" dirty="0" err="1">
                <a:latin typeface="Trebuchet MS" pitchFamily="34" charset="0"/>
              </a:rPr>
              <a:t>Marhumeen</a:t>
            </a:r>
            <a:r>
              <a:rPr lang="en-US" sz="1200" b="1" dirty="0">
                <a:latin typeface="Trebuchet MS" pitchFamily="34" charset="0"/>
              </a:rPr>
              <a:t> of all </a:t>
            </a:r>
            <a:r>
              <a:rPr lang="en-US" sz="1200" b="1" dirty="0" smtClean="0">
                <a:latin typeface="Trebuchet MS" pitchFamily="34" charset="0"/>
              </a:rPr>
              <a:t>those</a:t>
            </a:r>
            <a:br>
              <a:rPr lang="en-US" sz="1200" b="1" dirty="0" smtClean="0">
                <a:latin typeface="Trebuchet MS" pitchFamily="34" charset="0"/>
              </a:rPr>
            </a:br>
            <a:r>
              <a:rPr lang="en-US" sz="1200" b="1" dirty="0" smtClean="0">
                <a:latin typeface="Trebuchet MS" pitchFamily="34" charset="0"/>
              </a:rPr>
              <a:t> </a:t>
            </a:r>
            <a:r>
              <a:rPr lang="en-US" sz="1200" b="1" dirty="0">
                <a:latin typeface="Trebuchet MS" pitchFamily="34" charset="0"/>
              </a:rPr>
              <a:t>who have worked towards making this small work possible.</a:t>
            </a:r>
          </a:p>
        </p:txBody>
      </p:sp>
      <p:sp>
        <p:nvSpPr>
          <p:cNvPr id="2052" name="Rectangle 1"/>
          <p:cNvSpPr>
            <a:spLocks noChangeArrowheads="1"/>
          </p:cNvSpPr>
          <p:nvPr/>
        </p:nvSpPr>
        <p:spPr bwMode="auto">
          <a:xfrm>
            <a:off x="2124075" y="1700213"/>
            <a:ext cx="4875213" cy="1323975"/>
          </a:xfrm>
          <a:prstGeom prst="rect">
            <a:avLst/>
          </a:prstGeom>
          <a:noFill/>
          <a:ln w="9525">
            <a:noFill/>
            <a:miter lim="800000"/>
            <a:headEnd/>
            <a:tailEnd/>
          </a:ln>
        </p:spPr>
        <p:txBody>
          <a:bodyPr wrap="none">
            <a:spAutoFit/>
          </a:bodyPr>
          <a:lstStyle/>
          <a:p>
            <a:pPr eaLnBrk="0" hangingPunct="0"/>
            <a:r>
              <a:rPr lang="ar-SA" sz="8000" b="1">
                <a:solidFill>
                  <a:srgbClr val="CC0000"/>
                </a:solidFill>
                <a:latin typeface="Al-Arial" pitchFamily="34" charset="0"/>
                <a:ea typeface="MS Mincho" pitchFamily="49" charset="-128"/>
              </a:rPr>
              <a:t>آمال عاشوراء</a:t>
            </a:r>
            <a:endParaRPr lang="en-US" sz="8000" b="1">
              <a:solidFill>
                <a:srgbClr val="CC0000"/>
              </a:solidFill>
              <a:latin typeface="Al-Arial" pitchFamily="34" charset="0"/>
              <a:ea typeface="MS Mincho" pitchFamily="49" charset="-128"/>
            </a:endParaRPr>
          </a:p>
        </p:txBody>
      </p:sp>
      <p:sp>
        <p:nvSpPr>
          <p:cNvPr id="205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endParaRPr lang="en-US" sz="1600" b="1">
              <a:latin typeface="Trebuchet MS" pitchFamily="34" charset="0"/>
            </a:endParaRPr>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936834"/>
                                        </p:tgtEl>
                                        <p:attrNameLst>
                                          <p:attrName>style.visibility</p:attrName>
                                        </p:attrNameLst>
                                      </p:cBhvr>
                                      <p:to>
                                        <p:strVal val="visible"/>
                                      </p:to>
                                    </p:set>
                                    <p:animEffect transition="in" filter="fade">
                                      <p:cBhvr>
                                        <p:cTn id="7" dur="1000"/>
                                        <p:tgtEl>
                                          <p:spTgt spid="2936834"/>
                                        </p:tgtEl>
                                      </p:cBhvr>
                                    </p:animEffect>
                                    <p:anim calcmode="lin" valueType="num">
                                      <p:cBhvr>
                                        <p:cTn id="8" dur="1000" fill="hold"/>
                                        <p:tgtEl>
                                          <p:spTgt spid="2936834"/>
                                        </p:tgtEl>
                                        <p:attrNameLst>
                                          <p:attrName>ppt_x</p:attrName>
                                        </p:attrNameLst>
                                      </p:cBhvr>
                                      <p:tavLst>
                                        <p:tav tm="0">
                                          <p:val>
                                            <p:strVal val="#ppt_x"/>
                                          </p:val>
                                        </p:tav>
                                        <p:tav tm="100000">
                                          <p:val>
                                            <p:strVal val="#ppt_x"/>
                                          </p:val>
                                        </p:tav>
                                      </p:tavLst>
                                    </p:anim>
                                    <p:anim calcmode="lin" valueType="num">
                                      <p:cBhvr>
                                        <p:cTn id="9" dur="1000" fill="hold"/>
                                        <p:tgtEl>
                                          <p:spTgt spid="29368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3683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اَلسَّلاَمُ عَلَيْكَ يَا بْنَ رَسُولِ ٱللَّهِ</a:t>
            </a:r>
            <a:endParaRPr lang="en-US" sz="5400" b="1">
              <a:latin typeface="Karbala" pitchFamily="2" charset="0"/>
              <a:cs typeface="Simplified Arabic" pitchFamily="18" charset="-78"/>
            </a:endParaRPr>
          </a:p>
        </p:txBody>
      </p:sp>
      <p:sp>
        <p:nvSpPr>
          <p:cNvPr id="1126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ea typeface="MS Mincho" pitchFamily="49" charset="-128"/>
              </a:rPr>
              <a:t>Peace be upon you, O son of Allāh’s Messenger.</a:t>
            </a:r>
          </a:p>
        </p:txBody>
      </p:sp>
      <p:sp>
        <p:nvSpPr>
          <p:cNvPr id="11268"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ar-AE" sz="3600">
                <a:latin typeface="Arabic Typesetting" pitchFamily="66" charset="-78"/>
                <a:cs typeface="Arabic Typesetting" pitchFamily="66" charset="-78"/>
              </a:rPr>
              <a:t>آپ پر سلام ہو اے رسول خدا (ص)کے فرزند </a:t>
            </a:r>
            <a:endParaRPr lang="fi-FI" sz="3600" b="1" i="1">
              <a:latin typeface="Arabic Typesetting" pitchFamily="66" charset="-78"/>
              <a:ea typeface="MS Mincho" pitchFamily="49" charset="-128"/>
              <a:cs typeface="Arabic Typesetting" pitchFamily="66" charset="-78"/>
            </a:endParaRPr>
          </a:p>
        </p:txBody>
      </p:sp>
      <p:sp>
        <p:nvSpPr>
          <p:cNvPr id="1126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1270"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فِي كُلِّ مَوْطِنٍ وَمَوْقِفٍ</a:t>
            </a:r>
            <a:endParaRPr lang="en-US" sz="5400" b="1">
              <a:latin typeface="Karbala" pitchFamily="2" charset="0"/>
              <a:cs typeface="Simplified Arabic" pitchFamily="18" charset="-78"/>
            </a:endParaRPr>
          </a:p>
        </p:txBody>
      </p:sp>
      <p:sp>
        <p:nvSpPr>
          <p:cNvPr id="10342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on every occasion and in every situation,</a:t>
            </a:r>
          </a:p>
        </p:txBody>
      </p:sp>
      <p:sp>
        <p:nvSpPr>
          <p:cNvPr id="103428"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ar-AE" sz="3200" dirty="0" smtClean="0"/>
              <a:t>ہر جگہ کہ جہاں</a:t>
            </a:r>
            <a:endParaRPr lang="en-US" sz="3200" b="1" dirty="0">
              <a:ea typeface="MS Mincho" pitchFamily="49" charset="-128"/>
            </a:endParaRPr>
          </a:p>
        </p:txBody>
      </p:sp>
      <p:sp>
        <p:nvSpPr>
          <p:cNvPr id="10342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03430"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0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02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اوْلاَدِ ٱلْحُسَيْنِ</a:t>
            </a:r>
            <a:endParaRPr lang="en-US" sz="5400" b="1">
              <a:latin typeface="Karbala" pitchFamily="2" charset="0"/>
              <a:cs typeface="Simplified Arabic" pitchFamily="18" charset="-78"/>
            </a:endParaRPr>
          </a:p>
        </p:txBody>
      </p:sp>
      <p:sp>
        <p:nvSpPr>
          <p:cNvPr id="102502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upon the sons of a -Husayn,</a:t>
            </a:r>
          </a:p>
        </p:txBody>
      </p:sp>
      <p:sp>
        <p:nvSpPr>
          <p:cNvPr id="1025028"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 فرزند حسین(ع) پر</a:t>
            </a:r>
            <a:endParaRPr lang="en-US" sz="2400" b="1" dirty="0">
              <a:ea typeface="MS Mincho" pitchFamily="49" charset="-128"/>
            </a:endParaRPr>
          </a:p>
        </p:txBody>
      </p:sp>
      <p:sp>
        <p:nvSpPr>
          <p:cNvPr id="102502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025030"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0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05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اصْحَابِ ٱلْحُسَيْنِ</a:t>
            </a:r>
            <a:endParaRPr lang="en-US" sz="5400" b="1">
              <a:latin typeface="Karbala" pitchFamily="2" charset="0"/>
              <a:cs typeface="Simplified Arabic" pitchFamily="18" charset="-78"/>
            </a:endParaRPr>
          </a:p>
        </p:txBody>
      </p:sp>
      <p:sp>
        <p:nvSpPr>
          <p:cNvPr id="102605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upon the companions of al-Husayn.</a:t>
            </a:r>
          </a:p>
        </p:txBody>
      </p:sp>
      <p:sp>
        <p:nvSpPr>
          <p:cNvPr id="1026052"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حسین(ع) کے اصحاب پر</a:t>
            </a:r>
            <a:endParaRPr lang="en-US" sz="2400" b="1" dirty="0">
              <a:ea typeface="MS Mincho" pitchFamily="49" charset="-128"/>
            </a:endParaRPr>
          </a:p>
        </p:txBody>
      </p:sp>
      <p:sp>
        <p:nvSpPr>
          <p:cNvPr id="102605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026054"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0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07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اَلسَّلاَمُ عَلَيْكَ يَا ابَا عَبْدِ ٱللَّهِ</a:t>
            </a:r>
            <a:endParaRPr lang="en-US" sz="5400" b="1">
              <a:latin typeface="Karbala" pitchFamily="2" charset="0"/>
              <a:cs typeface="Simplified Arabic" pitchFamily="18" charset="-78"/>
            </a:endParaRPr>
          </a:p>
        </p:txBody>
      </p:sp>
      <p:sp>
        <p:nvSpPr>
          <p:cNvPr id="102707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Peace be upon you, O Abu-`Abdullah</a:t>
            </a:r>
          </a:p>
        </p:txBody>
      </p:sp>
      <p:sp>
        <p:nvSpPr>
          <p:cNvPr id="1027076" name="Subtitle 4"/>
          <p:cNvSpPr txBox="1">
            <a:spLocks/>
          </p:cNvSpPr>
          <p:nvPr/>
        </p:nvSpPr>
        <p:spPr bwMode="auto">
          <a:xfrm>
            <a:off x="80963" y="5013325"/>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سلام ہو آپ پراے ابا عبد اللہ </a:t>
            </a:r>
            <a:endParaRPr lang="en-US" sz="2400" b="1" dirty="0">
              <a:ea typeface="MS Mincho" pitchFamily="49" charset="-128"/>
            </a:endParaRPr>
          </a:p>
        </p:txBody>
      </p:sp>
      <p:sp>
        <p:nvSpPr>
          <p:cNvPr id="102707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027078"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
        <p:nvSpPr>
          <p:cNvPr id="1027079" name="Text Box 6"/>
          <p:cNvSpPr txBox="1">
            <a:spLocks noChangeArrowheads="1"/>
          </p:cNvSpPr>
          <p:nvPr/>
        </p:nvSpPr>
        <p:spPr bwMode="auto">
          <a:xfrm>
            <a:off x="3348038" y="5654675"/>
            <a:ext cx="2447925" cy="366713"/>
          </a:xfrm>
          <a:prstGeom prst="rect">
            <a:avLst/>
          </a:prstGeom>
          <a:gradFill rotWithShape="1">
            <a:gsLst>
              <a:gs pos="0">
                <a:srgbClr val="651500"/>
              </a:gs>
              <a:gs pos="50000">
                <a:srgbClr val="DA2E00"/>
              </a:gs>
              <a:gs pos="100000">
                <a:srgbClr val="651500"/>
              </a:gs>
            </a:gsLst>
            <a:lin ang="5400000" scaled="1"/>
          </a:gradFill>
          <a:ln w="9525" algn="ctr">
            <a:noFill/>
            <a:miter lim="800000"/>
            <a:headEnd/>
            <a:tailEnd/>
          </a:ln>
        </p:spPr>
        <p:txBody>
          <a:bodyPr anchor="ctr">
            <a:spAutoFit/>
          </a:bodyPr>
          <a:lstStyle/>
          <a:p>
            <a:pPr algn="r"/>
            <a:r>
              <a:rPr lang="en-US" sz="1800" b="1">
                <a:solidFill>
                  <a:srgbClr val="FFFF99"/>
                </a:solidFill>
                <a:latin typeface="Trebuchet MS" pitchFamily="34" charset="0"/>
              </a:rPr>
              <a:t>Tasbih Counter : 33</a:t>
            </a:r>
          </a:p>
        </p:txBody>
      </p:sp>
      <p:sp>
        <p:nvSpPr>
          <p:cNvPr id="1027080" name="Rectangle 5"/>
          <p:cNvSpPr>
            <a:spLocks noChangeArrowheads="1"/>
          </p:cNvSpPr>
          <p:nvPr/>
        </p:nvSpPr>
        <p:spPr bwMode="auto">
          <a:xfrm>
            <a:off x="3635375" y="1035050"/>
            <a:ext cx="1790700" cy="336550"/>
          </a:xfrm>
          <a:prstGeom prst="rect">
            <a:avLst/>
          </a:prstGeom>
          <a:noFill/>
          <a:ln w="9525">
            <a:noFill/>
            <a:miter lim="800000"/>
            <a:headEnd/>
            <a:tailEnd/>
          </a:ln>
        </p:spPr>
        <p:txBody>
          <a:bodyPr wrap="none">
            <a:spAutoFit/>
          </a:bodyPr>
          <a:lstStyle/>
          <a:p>
            <a:pPr eaLnBrk="0" hangingPunct="0"/>
            <a:r>
              <a:rPr lang="en-US" sz="1600" b="1">
                <a:solidFill>
                  <a:srgbClr val="FFFF99"/>
                </a:solidFill>
                <a:latin typeface="Trebuchet MS" pitchFamily="34" charset="0"/>
              </a:rPr>
              <a:t>Recite 100 times</a:t>
            </a:r>
          </a:p>
        </p:txBody>
      </p:sp>
    </p:spTree>
  </p:cSld>
  <p:clrMapOvr>
    <a:masterClrMapping/>
  </p:clrMapOvr>
  <p:transition>
    <p:fade/>
  </p:transition>
  <p:timing>
    <p:tnLst>
      <p:par>
        <p:cTn id="1" dur="indefinite" restart="never" nodeType="tmRoot"/>
      </p:par>
    </p:tnLst>
  </p:timing>
</p:sld>
</file>

<file path=ppt/slides/slide10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09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ٱلارْوَاحِ ٱلَّتِي حَلَّتْ بِفِنَائِكَ</a:t>
            </a:r>
            <a:endParaRPr lang="en-US" sz="5400" b="1">
              <a:latin typeface="Karbala" pitchFamily="2" charset="0"/>
              <a:cs typeface="Simplified Arabic" pitchFamily="18" charset="-78"/>
            </a:endParaRPr>
          </a:p>
        </p:txBody>
      </p:sp>
      <p:sp>
        <p:nvSpPr>
          <p:cNvPr id="102809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upon the souls that gathered in your courtyard.</a:t>
            </a:r>
          </a:p>
        </p:txBody>
      </p:sp>
      <p:sp>
        <p:nvSpPr>
          <p:cNvPr id="1028100"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 سلام ان روحوں پر جو آپ کے روضے پر آتی ہیں</a:t>
            </a:r>
            <a:endParaRPr lang="en-US" sz="2400" b="1" dirty="0">
              <a:ea typeface="MS Mincho" pitchFamily="49" charset="-128"/>
            </a:endParaRPr>
          </a:p>
        </p:txBody>
      </p:sp>
      <p:sp>
        <p:nvSpPr>
          <p:cNvPr id="102810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028102"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0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12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عَلَيْكَ مِنِّي سَلاَمُ ٱللَّهِ ابَداً</a:t>
            </a:r>
            <a:endParaRPr lang="en-US" sz="5400" b="1">
              <a:latin typeface="Karbala" pitchFamily="2" charset="0"/>
              <a:cs typeface="Simplified Arabic" pitchFamily="18" charset="-78"/>
            </a:endParaRPr>
          </a:p>
        </p:txBody>
      </p:sp>
      <p:sp>
        <p:nvSpPr>
          <p:cNvPr id="102912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Peace of Allāh be upon you from me forever</a:t>
            </a:r>
          </a:p>
        </p:txBody>
      </p:sp>
      <p:sp>
        <p:nvSpPr>
          <p:cNvPr id="1029124"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آپ پر میری طرف سے خدا کا سلام ہو ہمیشہ</a:t>
            </a:r>
            <a:endParaRPr lang="en-US" sz="2400" b="1" dirty="0">
              <a:ea typeface="MS Mincho" pitchFamily="49" charset="-128"/>
            </a:endParaRPr>
          </a:p>
        </p:txBody>
      </p:sp>
      <p:sp>
        <p:nvSpPr>
          <p:cNvPr id="102912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029126"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0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14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مَا بَقيتُ وَبَقِيَ ٱللَّيْلُ وَٱلنَّهَارُ</a:t>
            </a:r>
            <a:endParaRPr lang="en-US" sz="5400" b="1">
              <a:latin typeface="Karbala" pitchFamily="2" charset="0"/>
              <a:cs typeface="Simplified Arabic" pitchFamily="18" charset="-78"/>
            </a:endParaRPr>
          </a:p>
        </p:txBody>
      </p:sp>
      <p:sp>
        <p:nvSpPr>
          <p:cNvPr id="103014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as long as I am existent and as long as there are day and night.</a:t>
            </a:r>
          </a:p>
        </p:txBody>
      </p:sp>
      <p:sp>
        <p:nvSpPr>
          <p:cNvPr id="1030148"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جب تک زندہ ہوں اور جب تک رات دن باقی ہیں </a:t>
            </a:r>
            <a:endParaRPr lang="en-US" sz="2400" b="1" dirty="0">
              <a:ea typeface="MS Mincho" pitchFamily="49" charset="-128"/>
            </a:endParaRPr>
          </a:p>
        </p:txBody>
      </p:sp>
      <p:sp>
        <p:nvSpPr>
          <p:cNvPr id="103014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030150"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0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117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وَلاَ جَعَلَهُ ٱللَّهُ آخِرَ ٱلْعَهْدِ مِنِّي لِزِيَارَتِكُمْ</a:t>
            </a:r>
            <a:endParaRPr lang="en-US" sz="5400" b="1">
              <a:latin typeface="Karbala" pitchFamily="2" charset="0"/>
              <a:cs typeface="Simplified Arabic" pitchFamily="18" charset="-78"/>
            </a:endParaRPr>
          </a:p>
        </p:txBody>
      </p:sp>
      <p:sp>
        <p:nvSpPr>
          <p:cNvPr id="103117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May Allāh not cause this (visit) to be the last of my visit to you (all).</a:t>
            </a:r>
          </a:p>
        </p:txBody>
      </p:sp>
      <p:sp>
        <p:nvSpPr>
          <p:cNvPr id="1031172"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اورخدا قرار نہ دے اس کو میرے لیے آپ کی زیارت کا آخری موقع</a:t>
            </a:r>
            <a:endParaRPr lang="en-US" sz="2400" b="1" dirty="0">
              <a:ea typeface="MS Mincho" pitchFamily="49" charset="-128"/>
            </a:endParaRPr>
          </a:p>
        </p:txBody>
      </p:sp>
      <p:sp>
        <p:nvSpPr>
          <p:cNvPr id="103117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031174"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0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219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اَلسَّلاَمُ عَلَىٰ ٱلْحُسَيْنِ</a:t>
            </a:r>
            <a:endParaRPr lang="en-US" sz="5400" b="1">
              <a:latin typeface="Karbala" pitchFamily="2" charset="0"/>
              <a:cs typeface="Simplified Arabic" pitchFamily="18" charset="-78"/>
            </a:endParaRPr>
          </a:p>
        </p:txBody>
      </p:sp>
      <p:sp>
        <p:nvSpPr>
          <p:cNvPr id="103219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Peace be upon al-Husayn,</a:t>
            </a:r>
          </a:p>
        </p:txBody>
      </p:sp>
      <p:sp>
        <p:nvSpPr>
          <p:cNvPr id="1032196"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سلام ہو حسین(ع) پر</a:t>
            </a:r>
            <a:endParaRPr lang="en-US" sz="2400" b="1" dirty="0">
              <a:ea typeface="MS Mincho" pitchFamily="49" charset="-128"/>
            </a:endParaRPr>
          </a:p>
        </p:txBody>
      </p:sp>
      <p:sp>
        <p:nvSpPr>
          <p:cNvPr id="103219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032198"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0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321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عَلِيِّ بْنِ ٱلْحُسَيْنِ</a:t>
            </a:r>
            <a:endParaRPr lang="en-US" sz="5400" b="1">
              <a:latin typeface="Karbala" pitchFamily="2" charset="0"/>
              <a:cs typeface="Simplified Arabic" pitchFamily="18" charset="-78"/>
            </a:endParaRPr>
          </a:p>
        </p:txBody>
      </p:sp>
      <p:sp>
        <p:nvSpPr>
          <p:cNvPr id="103321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upon `Ali ibn al-Husayn,</a:t>
            </a:r>
          </a:p>
        </p:txBody>
      </p:sp>
      <p:sp>
        <p:nvSpPr>
          <p:cNvPr id="1033220"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 شہزادہ علی(ع)</a:t>
            </a:r>
            <a:endParaRPr lang="en-US" sz="2400" b="1" dirty="0">
              <a:ea typeface="MS Mincho" pitchFamily="49" charset="-128"/>
            </a:endParaRPr>
          </a:p>
        </p:txBody>
      </p:sp>
      <p:sp>
        <p:nvSpPr>
          <p:cNvPr id="103322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033222"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0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4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اوْلاَدِ ٱلْحُسَيْنِ</a:t>
            </a:r>
            <a:endParaRPr lang="en-US" sz="5400" b="1">
              <a:latin typeface="Karbala" pitchFamily="2" charset="0"/>
              <a:cs typeface="Simplified Arabic" pitchFamily="18" charset="-78"/>
            </a:endParaRPr>
          </a:p>
        </p:txBody>
      </p:sp>
      <p:sp>
        <p:nvSpPr>
          <p:cNvPr id="103424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upon the sons of a -Husayn,</a:t>
            </a:r>
          </a:p>
        </p:txBody>
      </p:sp>
      <p:sp>
        <p:nvSpPr>
          <p:cNvPr id="1034244"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 فرزند حسین(ع) پر</a:t>
            </a:r>
            <a:endParaRPr lang="en-US" sz="2400" b="1" dirty="0">
              <a:ea typeface="MS Mincho" pitchFamily="49" charset="-128"/>
            </a:endParaRPr>
          </a:p>
        </p:txBody>
      </p:sp>
      <p:sp>
        <p:nvSpPr>
          <p:cNvPr id="103424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034246"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وَقَفَ فِيهِ نَبِيُّكَ صَلَّىٰ ٱللَّهُ عَلَيْهِ وَآلِهِ</a:t>
            </a:r>
            <a:endParaRPr lang="en-US" sz="5400" b="1">
              <a:latin typeface="Karbala" pitchFamily="2" charset="0"/>
              <a:cs typeface="Simplified Arabic" pitchFamily="18" charset="-78"/>
            </a:endParaRPr>
          </a:p>
        </p:txBody>
      </p:sp>
      <p:sp>
        <p:nvSpPr>
          <p:cNvPr id="10445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which Your Prophet, Allāh’s peace be upon him, attended.</a:t>
            </a:r>
          </a:p>
        </p:txBody>
      </p:sp>
      <p:sp>
        <p:nvSpPr>
          <p:cNvPr id="104452"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ar-AE" sz="2400" dirty="0" smtClean="0"/>
              <a:t>تیرانبی اکرم(ص) ٹھہرے</a:t>
            </a:r>
            <a:endParaRPr lang="en-US" sz="2400" b="1" dirty="0">
              <a:ea typeface="MS Mincho" pitchFamily="49" charset="-128"/>
            </a:endParaRPr>
          </a:p>
        </p:txBody>
      </p:sp>
      <p:sp>
        <p:nvSpPr>
          <p:cNvPr id="10445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04454"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0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526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اصْحَابِ ٱلْحُسَيْنِ</a:t>
            </a:r>
            <a:endParaRPr lang="en-US" sz="5400" b="1">
              <a:latin typeface="Karbala" pitchFamily="2" charset="0"/>
              <a:cs typeface="Simplified Arabic" pitchFamily="18" charset="-78"/>
            </a:endParaRPr>
          </a:p>
        </p:txBody>
      </p:sp>
      <p:sp>
        <p:nvSpPr>
          <p:cNvPr id="103526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upon the companions of al-Husayn.</a:t>
            </a:r>
          </a:p>
        </p:txBody>
      </p:sp>
      <p:sp>
        <p:nvSpPr>
          <p:cNvPr id="1035268"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حسین(ع) کے اصحاب پر</a:t>
            </a:r>
            <a:endParaRPr lang="en-US" sz="2400" b="1" dirty="0">
              <a:ea typeface="MS Mincho" pitchFamily="49" charset="-128"/>
            </a:endParaRPr>
          </a:p>
        </p:txBody>
      </p:sp>
      <p:sp>
        <p:nvSpPr>
          <p:cNvPr id="103526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035270"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0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629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اَلسَّلاَمُ عَلَيْكَ يَا ابَا عَبْدِ ٱللَّهِ</a:t>
            </a:r>
            <a:endParaRPr lang="en-US" sz="5400" b="1">
              <a:latin typeface="Karbala" pitchFamily="2" charset="0"/>
              <a:cs typeface="Simplified Arabic" pitchFamily="18" charset="-78"/>
            </a:endParaRPr>
          </a:p>
        </p:txBody>
      </p:sp>
      <p:sp>
        <p:nvSpPr>
          <p:cNvPr id="103629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Peace be upon you, O Abu-`Abdullah</a:t>
            </a:r>
          </a:p>
        </p:txBody>
      </p:sp>
      <p:sp>
        <p:nvSpPr>
          <p:cNvPr id="1036292" name="Subtitle 4"/>
          <p:cNvSpPr txBox="1">
            <a:spLocks/>
          </p:cNvSpPr>
          <p:nvPr/>
        </p:nvSpPr>
        <p:spPr bwMode="auto">
          <a:xfrm>
            <a:off x="80963" y="5013325"/>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سلام ہو آپ پراے ابا عبد اللہ </a:t>
            </a:r>
            <a:endParaRPr lang="en-US" sz="2400" b="1" dirty="0">
              <a:ea typeface="MS Mincho" pitchFamily="49" charset="-128"/>
            </a:endParaRPr>
          </a:p>
        </p:txBody>
      </p:sp>
      <p:sp>
        <p:nvSpPr>
          <p:cNvPr id="103629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036294"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
        <p:nvSpPr>
          <p:cNvPr id="1036295" name="Text Box 6"/>
          <p:cNvSpPr txBox="1">
            <a:spLocks noChangeArrowheads="1"/>
          </p:cNvSpPr>
          <p:nvPr/>
        </p:nvSpPr>
        <p:spPr bwMode="auto">
          <a:xfrm>
            <a:off x="3348038" y="5654675"/>
            <a:ext cx="2447925" cy="366713"/>
          </a:xfrm>
          <a:prstGeom prst="rect">
            <a:avLst/>
          </a:prstGeom>
          <a:gradFill rotWithShape="1">
            <a:gsLst>
              <a:gs pos="0">
                <a:srgbClr val="651500"/>
              </a:gs>
              <a:gs pos="50000">
                <a:srgbClr val="DA2E00"/>
              </a:gs>
              <a:gs pos="100000">
                <a:srgbClr val="651500"/>
              </a:gs>
            </a:gsLst>
            <a:lin ang="5400000" scaled="1"/>
          </a:gradFill>
          <a:ln w="9525" algn="ctr">
            <a:noFill/>
            <a:miter lim="800000"/>
            <a:headEnd/>
            <a:tailEnd/>
          </a:ln>
        </p:spPr>
        <p:txBody>
          <a:bodyPr anchor="ctr">
            <a:spAutoFit/>
          </a:bodyPr>
          <a:lstStyle/>
          <a:p>
            <a:pPr algn="r"/>
            <a:r>
              <a:rPr lang="en-US" sz="1800" b="1">
                <a:solidFill>
                  <a:srgbClr val="FFFF99"/>
                </a:solidFill>
                <a:latin typeface="Trebuchet MS" pitchFamily="34" charset="0"/>
              </a:rPr>
              <a:t>Tasbih Counter : 34</a:t>
            </a:r>
          </a:p>
        </p:txBody>
      </p:sp>
      <p:sp>
        <p:nvSpPr>
          <p:cNvPr id="1036296" name="Rectangle 5"/>
          <p:cNvSpPr>
            <a:spLocks noChangeArrowheads="1"/>
          </p:cNvSpPr>
          <p:nvPr/>
        </p:nvSpPr>
        <p:spPr bwMode="auto">
          <a:xfrm>
            <a:off x="3635375" y="1035050"/>
            <a:ext cx="1790700" cy="336550"/>
          </a:xfrm>
          <a:prstGeom prst="rect">
            <a:avLst/>
          </a:prstGeom>
          <a:noFill/>
          <a:ln w="9525">
            <a:noFill/>
            <a:miter lim="800000"/>
            <a:headEnd/>
            <a:tailEnd/>
          </a:ln>
        </p:spPr>
        <p:txBody>
          <a:bodyPr wrap="none">
            <a:spAutoFit/>
          </a:bodyPr>
          <a:lstStyle/>
          <a:p>
            <a:pPr eaLnBrk="0" hangingPunct="0"/>
            <a:r>
              <a:rPr lang="en-US" sz="1600" b="1">
                <a:solidFill>
                  <a:srgbClr val="FFFF99"/>
                </a:solidFill>
                <a:latin typeface="Trebuchet MS" pitchFamily="34" charset="0"/>
              </a:rPr>
              <a:t>Recite 100 times</a:t>
            </a:r>
          </a:p>
        </p:txBody>
      </p:sp>
    </p:spTree>
  </p:cSld>
  <p:clrMapOvr>
    <a:masterClrMapping/>
  </p:clrMapOvr>
  <p:transition>
    <p:fade/>
  </p:transition>
  <p:timing>
    <p:tnLst>
      <p:par>
        <p:cTn id="1" dur="indefinite" restart="never" nodeType="tmRoot"/>
      </p:par>
    </p:tnLst>
  </p:timing>
</p:sld>
</file>

<file path=ppt/slides/slide10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731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ٱلارْوَاحِ ٱلَّتِي حَلَّتْ بِفِنَائِكَ</a:t>
            </a:r>
            <a:endParaRPr lang="en-US" sz="5400" b="1">
              <a:latin typeface="Karbala" pitchFamily="2" charset="0"/>
              <a:cs typeface="Simplified Arabic" pitchFamily="18" charset="-78"/>
            </a:endParaRPr>
          </a:p>
        </p:txBody>
      </p:sp>
      <p:sp>
        <p:nvSpPr>
          <p:cNvPr id="103731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upon the souls that gathered in your courtyard.</a:t>
            </a:r>
          </a:p>
        </p:txBody>
      </p:sp>
      <p:sp>
        <p:nvSpPr>
          <p:cNvPr id="1037316"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 سلام ان روحوں پر جو آپ کے روضے پر آتی ہیں</a:t>
            </a:r>
            <a:endParaRPr lang="en-US" sz="2400" b="1" dirty="0">
              <a:ea typeface="MS Mincho" pitchFamily="49" charset="-128"/>
            </a:endParaRPr>
          </a:p>
        </p:txBody>
      </p:sp>
      <p:sp>
        <p:nvSpPr>
          <p:cNvPr id="103731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037318"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0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833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عَلَيْكَ مِنِّي سَلاَمُ ٱللَّهِ ابَداً</a:t>
            </a:r>
            <a:endParaRPr lang="en-US" sz="5400" b="1">
              <a:latin typeface="Karbala" pitchFamily="2" charset="0"/>
              <a:cs typeface="Simplified Arabic" pitchFamily="18" charset="-78"/>
            </a:endParaRPr>
          </a:p>
        </p:txBody>
      </p:sp>
      <p:sp>
        <p:nvSpPr>
          <p:cNvPr id="103833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Peace of Allāh be upon you from me forever</a:t>
            </a:r>
          </a:p>
        </p:txBody>
      </p:sp>
      <p:sp>
        <p:nvSpPr>
          <p:cNvPr id="1038340"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آپ پر میری طرف سے خدا کا سلام ہو ہمیشہ</a:t>
            </a:r>
            <a:endParaRPr lang="en-US" sz="2400" b="1" dirty="0">
              <a:ea typeface="MS Mincho" pitchFamily="49" charset="-128"/>
            </a:endParaRPr>
          </a:p>
        </p:txBody>
      </p:sp>
      <p:sp>
        <p:nvSpPr>
          <p:cNvPr id="103834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038342"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0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936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مَا بَقيتُ وَبَقِيَ ٱللَّيْلُ وَٱلنَّهَارُ</a:t>
            </a:r>
            <a:endParaRPr lang="en-US" sz="5400" b="1">
              <a:latin typeface="Karbala" pitchFamily="2" charset="0"/>
              <a:cs typeface="Simplified Arabic" pitchFamily="18" charset="-78"/>
            </a:endParaRPr>
          </a:p>
        </p:txBody>
      </p:sp>
      <p:sp>
        <p:nvSpPr>
          <p:cNvPr id="103936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as long as I am existent and as long as there are day and night.</a:t>
            </a:r>
          </a:p>
        </p:txBody>
      </p:sp>
      <p:sp>
        <p:nvSpPr>
          <p:cNvPr id="1039364"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جب تک زندہ ہوں اور جب تک رات دن باقی ہیں </a:t>
            </a:r>
            <a:endParaRPr lang="en-US" sz="2400" b="1" dirty="0">
              <a:ea typeface="MS Mincho" pitchFamily="49" charset="-128"/>
            </a:endParaRPr>
          </a:p>
        </p:txBody>
      </p:sp>
      <p:sp>
        <p:nvSpPr>
          <p:cNvPr id="103936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039366"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0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038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وَلاَ جَعَلَهُ ٱللَّهُ آخِرَ ٱلْعَهْدِ مِنِّي لِزِيَارَتِكُمْ</a:t>
            </a:r>
            <a:endParaRPr lang="en-US" sz="5400" b="1">
              <a:latin typeface="Karbala" pitchFamily="2" charset="0"/>
              <a:cs typeface="Simplified Arabic" pitchFamily="18" charset="-78"/>
            </a:endParaRPr>
          </a:p>
        </p:txBody>
      </p:sp>
      <p:sp>
        <p:nvSpPr>
          <p:cNvPr id="104038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May Allāh not cause this (visit) to be the last of my visit to you (all).</a:t>
            </a:r>
          </a:p>
        </p:txBody>
      </p:sp>
      <p:sp>
        <p:nvSpPr>
          <p:cNvPr id="1040388"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اورخدا قرار نہ دے اس کو میرے لیے آپ کی زیارت کا آخری موقع</a:t>
            </a:r>
            <a:endParaRPr lang="en-US" sz="2400" b="1" dirty="0">
              <a:ea typeface="MS Mincho" pitchFamily="49" charset="-128"/>
            </a:endParaRPr>
          </a:p>
        </p:txBody>
      </p:sp>
      <p:sp>
        <p:nvSpPr>
          <p:cNvPr id="104038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040390"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0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141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اَلسَّلاَمُ عَلَىٰ ٱلْحُسَيْنِ</a:t>
            </a:r>
            <a:endParaRPr lang="en-US" sz="5400" b="1">
              <a:latin typeface="Karbala" pitchFamily="2" charset="0"/>
              <a:cs typeface="Simplified Arabic" pitchFamily="18" charset="-78"/>
            </a:endParaRPr>
          </a:p>
        </p:txBody>
      </p:sp>
      <p:sp>
        <p:nvSpPr>
          <p:cNvPr id="104141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Peace be upon al-Husayn,</a:t>
            </a:r>
          </a:p>
        </p:txBody>
      </p:sp>
      <p:sp>
        <p:nvSpPr>
          <p:cNvPr id="1041412"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سلام ہو حسین(ع) پر</a:t>
            </a:r>
            <a:endParaRPr lang="en-US" sz="2400" b="1" dirty="0">
              <a:ea typeface="MS Mincho" pitchFamily="49" charset="-128"/>
            </a:endParaRPr>
          </a:p>
        </p:txBody>
      </p:sp>
      <p:sp>
        <p:nvSpPr>
          <p:cNvPr id="104141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041414"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0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243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عَلِيِّ بْنِ ٱلْحُسَيْنِ</a:t>
            </a:r>
            <a:endParaRPr lang="en-US" sz="5400" b="1">
              <a:latin typeface="Karbala" pitchFamily="2" charset="0"/>
              <a:cs typeface="Simplified Arabic" pitchFamily="18" charset="-78"/>
            </a:endParaRPr>
          </a:p>
        </p:txBody>
      </p:sp>
      <p:sp>
        <p:nvSpPr>
          <p:cNvPr id="104243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upon `Ali ibn al-Husayn,</a:t>
            </a:r>
          </a:p>
        </p:txBody>
      </p:sp>
      <p:sp>
        <p:nvSpPr>
          <p:cNvPr id="1042436"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 شہزادہ علی(ع)</a:t>
            </a:r>
            <a:endParaRPr lang="en-US" sz="2400" b="1" dirty="0">
              <a:ea typeface="MS Mincho" pitchFamily="49" charset="-128"/>
            </a:endParaRPr>
          </a:p>
        </p:txBody>
      </p:sp>
      <p:sp>
        <p:nvSpPr>
          <p:cNvPr id="104243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042438"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0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345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اوْلاَدِ ٱلْحُسَيْنِ</a:t>
            </a:r>
            <a:endParaRPr lang="en-US" sz="5400" b="1">
              <a:latin typeface="Karbala" pitchFamily="2" charset="0"/>
              <a:cs typeface="Simplified Arabic" pitchFamily="18" charset="-78"/>
            </a:endParaRPr>
          </a:p>
        </p:txBody>
      </p:sp>
      <p:sp>
        <p:nvSpPr>
          <p:cNvPr id="104345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upon the sons of a -Husayn,</a:t>
            </a:r>
          </a:p>
        </p:txBody>
      </p:sp>
      <p:sp>
        <p:nvSpPr>
          <p:cNvPr id="1043460"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 فرزند حسین(ع) پر</a:t>
            </a:r>
            <a:endParaRPr lang="en-US" sz="2400" b="1" dirty="0">
              <a:ea typeface="MS Mincho" pitchFamily="49" charset="-128"/>
            </a:endParaRPr>
          </a:p>
        </p:txBody>
      </p:sp>
      <p:sp>
        <p:nvSpPr>
          <p:cNvPr id="104346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043462"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0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8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اصْحَابِ ٱلْحُسَيْنِ</a:t>
            </a:r>
            <a:endParaRPr lang="en-US" sz="5400" b="1">
              <a:latin typeface="Karbala" pitchFamily="2" charset="0"/>
              <a:cs typeface="Simplified Arabic" pitchFamily="18" charset="-78"/>
            </a:endParaRPr>
          </a:p>
        </p:txBody>
      </p:sp>
      <p:sp>
        <p:nvSpPr>
          <p:cNvPr id="104448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upon the companions of al-Husayn.</a:t>
            </a:r>
          </a:p>
        </p:txBody>
      </p:sp>
      <p:sp>
        <p:nvSpPr>
          <p:cNvPr id="1044484"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حسین(ع) کے اصحاب پر</a:t>
            </a:r>
            <a:endParaRPr lang="en-US" sz="2400" b="1" dirty="0">
              <a:ea typeface="MS Mincho" pitchFamily="49" charset="-128"/>
            </a:endParaRPr>
          </a:p>
        </p:txBody>
      </p:sp>
      <p:sp>
        <p:nvSpPr>
          <p:cNvPr id="104448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044486"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اَللَّهُمَّ ٱلْعَنْ ابَا سُفْيَانَ وَمُعَاوِيَةَ وَيَزيدَ بْنَ مُعَاوِيَةَ</a:t>
            </a:r>
            <a:endParaRPr lang="en-US" sz="5400" b="1">
              <a:latin typeface="Karbala" pitchFamily="2" charset="0"/>
              <a:cs typeface="Simplified Arabic" pitchFamily="18" charset="-78"/>
            </a:endParaRPr>
          </a:p>
        </p:txBody>
      </p:sp>
      <p:sp>
        <p:nvSpPr>
          <p:cNvPr id="10547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pour Your wrath upon Abu-Sufyan, Mu`awiyah, and Yazid son of Mu`awiyah.</a:t>
            </a:r>
          </a:p>
        </p:txBody>
      </p:sp>
      <p:sp>
        <p:nvSpPr>
          <p:cNvPr id="105476"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ar-AE" sz="2800" dirty="0" smtClean="0"/>
              <a:t>اے معبود اظہار بیزاری کر ابو سفیان اور معاویہ اور یزید بن معاویہ سے </a:t>
            </a:r>
            <a:endParaRPr lang="en-US" sz="2800" b="1" dirty="0">
              <a:ea typeface="MS Mincho" pitchFamily="49" charset="-128"/>
            </a:endParaRPr>
          </a:p>
        </p:txBody>
      </p:sp>
      <p:sp>
        <p:nvSpPr>
          <p:cNvPr id="10547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05478"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0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550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اَلسَّلاَمُ عَلَيْكَ يَا ابَا عَبْدِ ٱللَّهِ</a:t>
            </a:r>
            <a:endParaRPr lang="en-US" sz="5400" b="1">
              <a:latin typeface="Karbala" pitchFamily="2" charset="0"/>
              <a:cs typeface="Simplified Arabic" pitchFamily="18" charset="-78"/>
            </a:endParaRPr>
          </a:p>
        </p:txBody>
      </p:sp>
      <p:sp>
        <p:nvSpPr>
          <p:cNvPr id="104550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Peace be upon you, O Abu-`Abdullah</a:t>
            </a:r>
          </a:p>
        </p:txBody>
      </p:sp>
      <p:sp>
        <p:nvSpPr>
          <p:cNvPr id="1045508" name="Subtitle 4"/>
          <p:cNvSpPr txBox="1">
            <a:spLocks/>
          </p:cNvSpPr>
          <p:nvPr/>
        </p:nvSpPr>
        <p:spPr bwMode="auto">
          <a:xfrm>
            <a:off x="80963" y="5013325"/>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سلام ہو آپ پراے ابا عبد اللہ </a:t>
            </a:r>
            <a:endParaRPr lang="en-US" sz="2400" b="1" dirty="0">
              <a:ea typeface="MS Mincho" pitchFamily="49" charset="-128"/>
            </a:endParaRPr>
          </a:p>
        </p:txBody>
      </p:sp>
      <p:sp>
        <p:nvSpPr>
          <p:cNvPr id="104550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045510"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
        <p:nvSpPr>
          <p:cNvPr id="1045511" name="Text Box 6"/>
          <p:cNvSpPr txBox="1">
            <a:spLocks noChangeArrowheads="1"/>
          </p:cNvSpPr>
          <p:nvPr/>
        </p:nvSpPr>
        <p:spPr bwMode="auto">
          <a:xfrm>
            <a:off x="3348038" y="5654675"/>
            <a:ext cx="2447925" cy="366713"/>
          </a:xfrm>
          <a:prstGeom prst="rect">
            <a:avLst/>
          </a:prstGeom>
          <a:gradFill rotWithShape="1">
            <a:gsLst>
              <a:gs pos="0">
                <a:srgbClr val="651500"/>
              </a:gs>
              <a:gs pos="50000">
                <a:srgbClr val="DA2E00"/>
              </a:gs>
              <a:gs pos="100000">
                <a:srgbClr val="651500"/>
              </a:gs>
            </a:gsLst>
            <a:lin ang="5400000" scaled="1"/>
          </a:gradFill>
          <a:ln w="9525" algn="ctr">
            <a:noFill/>
            <a:miter lim="800000"/>
            <a:headEnd/>
            <a:tailEnd/>
          </a:ln>
        </p:spPr>
        <p:txBody>
          <a:bodyPr anchor="ctr">
            <a:spAutoFit/>
          </a:bodyPr>
          <a:lstStyle/>
          <a:p>
            <a:pPr algn="r"/>
            <a:r>
              <a:rPr lang="en-US" sz="1800" b="1">
                <a:solidFill>
                  <a:srgbClr val="FFFF99"/>
                </a:solidFill>
                <a:latin typeface="Trebuchet MS" pitchFamily="34" charset="0"/>
              </a:rPr>
              <a:t>Tasbih Counter : 35</a:t>
            </a:r>
          </a:p>
        </p:txBody>
      </p:sp>
      <p:sp>
        <p:nvSpPr>
          <p:cNvPr id="1045512" name="Rectangle 5"/>
          <p:cNvSpPr>
            <a:spLocks noChangeArrowheads="1"/>
          </p:cNvSpPr>
          <p:nvPr/>
        </p:nvSpPr>
        <p:spPr bwMode="auto">
          <a:xfrm>
            <a:off x="3635375" y="1035050"/>
            <a:ext cx="1790700" cy="336550"/>
          </a:xfrm>
          <a:prstGeom prst="rect">
            <a:avLst/>
          </a:prstGeom>
          <a:noFill/>
          <a:ln w="9525">
            <a:noFill/>
            <a:miter lim="800000"/>
            <a:headEnd/>
            <a:tailEnd/>
          </a:ln>
        </p:spPr>
        <p:txBody>
          <a:bodyPr wrap="none">
            <a:spAutoFit/>
          </a:bodyPr>
          <a:lstStyle/>
          <a:p>
            <a:pPr eaLnBrk="0" hangingPunct="0"/>
            <a:r>
              <a:rPr lang="en-US" sz="1600" b="1">
                <a:solidFill>
                  <a:srgbClr val="FFFF99"/>
                </a:solidFill>
                <a:latin typeface="Trebuchet MS" pitchFamily="34" charset="0"/>
              </a:rPr>
              <a:t>Recite 100 times</a:t>
            </a:r>
          </a:p>
        </p:txBody>
      </p:sp>
    </p:spTree>
  </p:cSld>
  <p:clrMapOvr>
    <a:masterClrMapping/>
  </p:clrMapOvr>
  <p:transition>
    <p:fade/>
  </p:transition>
  <p:timing>
    <p:tnLst>
      <p:par>
        <p:cTn id="1" dur="indefinite" restart="never" nodeType="tmRoot"/>
      </p:par>
    </p:tnLst>
  </p:timing>
</p:sld>
</file>

<file path=ppt/slides/slide10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653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ٱلارْوَاحِ ٱلَّتِي حَلَّتْ بِفِنَائِكَ</a:t>
            </a:r>
            <a:endParaRPr lang="en-US" sz="5400" b="1">
              <a:latin typeface="Karbala" pitchFamily="2" charset="0"/>
              <a:cs typeface="Simplified Arabic" pitchFamily="18" charset="-78"/>
            </a:endParaRPr>
          </a:p>
        </p:txBody>
      </p:sp>
      <p:sp>
        <p:nvSpPr>
          <p:cNvPr id="104653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upon the souls that gathered in your courtyard.</a:t>
            </a:r>
          </a:p>
        </p:txBody>
      </p:sp>
      <p:sp>
        <p:nvSpPr>
          <p:cNvPr id="1046532"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 سلام ان روحوں پر جو آپ کے روضے پر آتی ہیں</a:t>
            </a:r>
            <a:endParaRPr lang="en-US" sz="2400" b="1" dirty="0">
              <a:ea typeface="MS Mincho" pitchFamily="49" charset="-128"/>
            </a:endParaRPr>
          </a:p>
        </p:txBody>
      </p:sp>
      <p:sp>
        <p:nvSpPr>
          <p:cNvPr id="104653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046534"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0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755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عَلَيْكَ مِنِّي سَلاَمُ ٱللَّهِ ابَداً</a:t>
            </a:r>
            <a:endParaRPr lang="en-US" sz="5400" b="1">
              <a:latin typeface="Karbala" pitchFamily="2" charset="0"/>
              <a:cs typeface="Simplified Arabic" pitchFamily="18" charset="-78"/>
            </a:endParaRPr>
          </a:p>
        </p:txBody>
      </p:sp>
      <p:sp>
        <p:nvSpPr>
          <p:cNvPr id="104755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Peace of Allāh be upon you from me forever</a:t>
            </a:r>
          </a:p>
        </p:txBody>
      </p:sp>
      <p:sp>
        <p:nvSpPr>
          <p:cNvPr id="1047556"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آپ پر میری طرف سے خدا کا سلام ہو ہمیشہ</a:t>
            </a:r>
            <a:endParaRPr lang="en-US" sz="2400" b="1" dirty="0">
              <a:ea typeface="MS Mincho" pitchFamily="49" charset="-128"/>
            </a:endParaRPr>
          </a:p>
        </p:txBody>
      </p:sp>
      <p:sp>
        <p:nvSpPr>
          <p:cNvPr id="104755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047558"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0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7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مَا بَقيتُ وَبَقِيَ ٱللَّيْلُ وَٱلنَّهَارُ</a:t>
            </a:r>
            <a:endParaRPr lang="en-US" sz="5400" b="1">
              <a:latin typeface="Karbala" pitchFamily="2" charset="0"/>
              <a:cs typeface="Simplified Arabic" pitchFamily="18" charset="-78"/>
            </a:endParaRPr>
          </a:p>
        </p:txBody>
      </p:sp>
      <p:sp>
        <p:nvSpPr>
          <p:cNvPr id="104857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as long as I am existent and as long as there are day and night.</a:t>
            </a:r>
          </a:p>
        </p:txBody>
      </p:sp>
      <p:sp>
        <p:nvSpPr>
          <p:cNvPr id="1048580"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جب تک زندہ ہوں اور جب تک رات دن باقی ہیں </a:t>
            </a:r>
            <a:endParaRPr lang="en-US" sz="2400" b="1" dirty="0">
              <a:ea typeface="MS Mincho" pitchFamily="49" charset="-128"/>
            </a:endParaRPr>
          </a:p>
        </p:txBody>
      </p:sp>
      <p:sp>
        <p:nvSpPr>
          <p:cNvPr id="104858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048582"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0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60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وَلاَ جَعَلَهُ ٱللَّهُ آخِرَ ٱلْعَهْدِ مِنِّي لِزِيَارَتِكُمْ</a:t>
            </a:r>
            <a:endParaRPr lang="en-US" sz="5400" b="1">
              <a:latin typeface="Karbala" pitchFamily="2" charset="0"/>
              <a:cs typeface="Simplified Arabic" pitchFamily="18" charset="-78"/>
            </a:endParaRPr>
          </a:p>
        </p:txBody>
      </p:sp>
      <p:sp>
        <p:nvSpPr>
          <p:cNvPr id="104960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May Allāh not cause this (visit) to be the last of my visit to you (all).</a:t>
            </a:r>
          </a:p>
        </p:txBody>
      </p:sp>
      <p:sp>
        <p:nvSpPr>
          <p:cNvPr id="1049604"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اورخدا قرار نہ دے اس کو میرے لیے آپ کی زیارت کا آخری موقع</a:t>
            </a:r>
            <a:endParaRPr lang="en-US" sz="2400" b="1" dirty="0">
              <a:ea typeface="MS Mincho" pitchFamily="49" charset="-128"/>
            </a:endParaRPr>
          </a:p>
        </p:txBody>
      </p:sp>
      <p:sp>
        <p:nvSpPr>
          <p:cNvPr id="104960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049606"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0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62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اَلسَّلاَمُ عَلَىٰ ٱلْحُسَيْنِ</a:t>
            </a:r>
            <a:endParaRPr lang="en-US" sz="5400" b="1">
              <a:latin typeface="Karbala" pitchFamily="2" charset="0"/>
              <a:cs typeface="Simplified Arabic" pitchFamily="18" charset="-78"/>
            </a:endParaRPr>
          </a:p>
        </p:txBody>
      </p:sp>
      <p:sp>
        <p:nvSpPr>
          <p:cNvPr id="105062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Peace be upon al-Husayn,</a:t>
            </a:r>
          </a:p>
        </p:txBody>
      </p:sp>
      <p:sp>
        <p:nvSpPr>
          <p:cNvPr id="1050628"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سلام ہو حسین(ع) پر</a:t>
            </a:r>
            <a:endParaRPr lang="en-US" sz="2400" b="1" dirty="0">
              <a:ea typeface="MS Mincho" pitchFamily="49" charset="-128"/>
            </a:endParaRPr>
          </a:p>
        </p:txBody>
      </p:sp>
      <p:sp>
        <p:nvSpPr>
          <p:cNvPr id="105062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050630"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0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165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عَلِيِّ بْنِ ٱلْحُسَيْنِ</a:t>
            </a:r>
            <a:endParaRPr lang="en-US" sz="5400" b="1">
              <a:latin typeface="Karbala" pitchFamily="2" charset="0"/>
              <a:cs typeface="Simplified Arabic" pitchFamily="18" charset="-78"/>
            </a:endParaRPr>
          </a:p>
        </p:txBody>
      </p:sp>
      <p:sp>
        <p:nvSpPr>
          <p:cNvPr id="105165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upon `Ali ibn al-Husayn,</a:t>
            </a:r>
          </a:p>
        </p:txBody>
      </p:sp>
      <p:sp>
        <p:nvSpPr>
          <p:cNvPr id="1051652"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 شہزادہ علی(ع)</a:t>
            </a:r>
            <a:endParaRPr lang="en-US" sz="2400" b="1" dirty="0">
              <a:ea typeface="MS Mincho" pitchFamily="49" charset="-128"/>
            </a:endParaRPr>
          </a:p>
        </p:txBody>
      </p:sp>
      <p:sp>
        <p:nvSpPr>
          <p:cNvPr id="105165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051654"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0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267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اوْلاَدِ ٱلْحُسَيْنِ</a:t>
            </a:r>
            <a:endParaRPr lang="en-US" sz="5400" b="1">
              <a:latin typeface="Karbala" pitchFamily="2" charset="0"/>
              <a:cs typeface="Simplified Arabic" pitchFamily="18" charset="-78"/>
            </a:endParaRPr>
          </a:p>
        </p:txBody>
      </p:sp>
      <p:sp>
        <p:nvSpPr>
          <p:cNvPr id="105267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upon the sons of a -Husayn,</a:t>
            </a:r>
          </a:p>
        </p:txBody>
      </p:sp>
      <p:sp>
        <p:nvSpPr>
          <p:cNvPr id="1052676"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 فرزند حسین(ع) پر</a:t>
            </a:r>
            <a:endParaRPr lang="en-US" sz="2400" b="1" dirty="0">
              <a:ea typeface="MS Mincho" pitchFamily="49" charset="-128"/>
            </a:endParaRPr>
          </a:p>
        </p:txBody>
      </p:sp>
      <p:sp>
        <p:nvSpPr>
          <p:cNvPr id="105267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052678"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0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369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اصْحَابِ ٱلْحُسَيْنِ</a:t>
            </a:r>
            <a:endParaRPr lang="en-US" sz="5400" b="1">
              <a:latin typeface="Karbala" pitchFamily="2" charset="0"/>
              <a:cs typeface="Simplified Arabic" pitchFamily="18" charset="-78"/>
            </a:endParaRPr>
          </a:p>
        </p:txBody>
      </p:sp>
      <p:sp>
        <p:nvSpPr>
          <p:cNvPr id="105369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upon the companions of al-Husayn.</a:t>
            </a:r>
          </a:p>
        </p:txBody>
      </p:sp>
      <p:sp>
        <p:nvSpPr>
          <p:cNvPr id="1053700"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حسین(ع) کے اصحاب پر</a:t>
            </a:r>
            <a:endParaRPr lang="en-US" sz="2400" b="1" dirty="0">
              <a:ea typeface="MS Mincho" pitchFamily="49" charset="-128"/>
            </a:endParaRPr>
          </a:p>
        </p:txBody>
      </p:sp>
      <p:sp>
        <p:nvSpPr>
          <p:cNvPr id="105370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053702"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0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2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اَلسَّلاَمُ عَلَيْكَ يَا ابَا عَبْدِ ٱللَّهِ</a:t>
            </a:r>
            <a:endParaRPr lang="en-US" sz="5400" b="1">
              <a:latin typeface="Karbala" pitchFamily="2" charset="0"/>
              <a:cs typeface="Simplified Arabic" pitchFamily="18" charset="-78"/>
            </a:endParaRPr>
          </a:p>
        </p:txBody>
      </p:sp>
      <p:sp>
        <p:nvSpPr>
          <p:cNvPr id="105472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Peace be upon you, O Abu-`Abdullah</a:t>
            </a:r>
          </a:p>
        </p:txBody>
      </p:sp>
      <p:sp>
        <p:nvSpPr>
          <p:cNvPr id="1054724" name="Subtitle 4"/>
          <p:cNvSpPr txBox="1">
            <a:spLocks/>
          </p:cNvSpPr>
          <p:nvPr/>
        </p:nvSpPr>
        <p:spPr bwMode="auto">
          <a:xfrm>
            <a:off x="80963" y="5013325"/>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سلام ہو آپ پراے ابا عبد اللہ </a:t>
            </a:r>
            <a:endParaRPr lang="en-US" sz="2400" b="1" dirty="0">
              <a:ea typeface="MS Mincho" pitchFamily="49" charset="-128"/>
            </a:endParaRPr>
          </a:p>
        </p:txBody>
      </p:sp>
      <p:sp>
        <p:nvSpPr>
          <p:cNvPr id="105472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054726"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
        <p:nvSpPr>
          <p:cNvPr id="1054727" name="Text Box 6"/>
          <p:cNvSpPr txBox="1">
            <a:spLocks noChangeArrowheads="1"/>
          </p:cNvSpPr>
          <p:nvPr/>
        </p:nvSpPr>
        <p:spPr bwMode="auto">
          <a:xfrm>
            <a:off x="3348038" y="5654675"/>
            <a:ext cx="2447925" cy="366713"/>
          </a:xfrm>
          <a:prstGeom prst="rect">
            <a:avLst/>
          </a:prstGeom>
          <a:gradFill rotWithShape="1">
            <a:gsLst>
              <a:gs pos="0">
                <a:srgbClr val="651500"/>
              </a:gs>
              <a:gs pos="50000">
                <a:srgbClr val="DA2E00"/>
              </a:gs>
              <a:gs pos="100000">
                <a:srgbClr val="651500"/>
              </a:gs>
            </a:gsLst>
            <a:lin ang="5400000" scaled="1"/>
          </a:gradFill>
          <a:ln w="9525" algn="ctr">
            <a:noFill/>
            <a:miter lim="800000"/>
            <a:headEnd/>
            <a:tailEnd/>
          </a:ln>
        </p:spPr>
        <p:txBody>
          <a:bodyPr anchor="ctr">
            <a:spAutoFit/>
          </a:bodyPr>
          <a:lstStyle/>
          <a:p>
            <a:pPr algn="r"/>
            <a:r>
              <a:rPr lang="en-US" sz="1800" b="1">
                <a:solidFill>
                  <a:srgbClr val="FFFF99"/>
                </a:solidFill>
                <a:latin typeface="Trebuchet MS" pitchFamily="34" charset="0"/>
              </a:rPr>
              <a:t>Tasbih Counter : 36</a:t>
            </a:r>
          </a:p>
        </p:txBody>
      </p:sp>
      <p:sp>
        <p:nvSpPr>
          <p:cNvPr id="1054728" name="Rectangle 5"/>
          <p:cNvSpPr>
            <a:spLocks noChangeArrowheads="1"/>
          </p:cNvSpPr>
          <p:nvPr/>
        </p:nvSpPr>
        <p:spPr bwMode="auto">
          <a:xfrm>
            <a:off x="3635375" y="1035050"/>
            <a:ext cx="1790700" cy="336550"/>
          </a:xfrm>
          <a:prstGeom prst="rect">
            <a:avLst/>
          </a:prstGeom>
          <a:noFill/>
          <a:ln w="9525">
            <a:noFill/>
            <a:miter lim="800000"/>
            <a:headEnd/>
            <a:tailEnd/>
          </a:ln>
        </p:spPr>
        <p:txBody>
          <a:bodyPr wrap="none">
            <a:spAutoFit/>
          </a:bodyPr>
          <a:lstStyle/>
          <a:p>
            <a:pPr eaLnBrk="0" hangingPunct="0"/>
            <a:r>
              <a:rPr lang="en-US" sz="1600" b="1">
                <a:solidFill>
                  <a:srgbClr val="FFFF99"/>
                </a:solidFill>
                <a:latin typeface="Trebuchet MS" pitchFamily="34" charset="0"/>
              </a:rPr>
              <a:t>Recite 100 times</a:t>
            </a:r>
          </a:p>
        </p:txBody>
      </p:sp>
    </p:spTree>
  </p:cSld>
  <p:clrMapOvr>
    <a:masterClrMapping/>
  </p:clrMapOvr>
  <p:transition>
    <p:fade/>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عَلَيْهِمْ مِنْكَ ٱللَّعْنَةُ ابَدَ ٱلآبِدِينَ</a:t>
            </a:r>
            <a:endParaRPr lang="en-US" sz="5400" b="1">
              <a:latin typeface="Karbala" pitchFamily="2" charset="0"/>
              <a:cs typeface="Simplified Arabic" pitchFamily="18" charset="-78"/>
            </a:endParaRPr>
          </a:p>
        </p:txBody>
      </p:sp>
      <p:sp>
        <p:nvSpPr>
          <p:cNvPr id="10649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May Your wrath be upon them incessantly and everlastingly.</a:t>
            </a:r>
          </a:p>
        </p:txBody>
      </p:sp>
      <p:sp>
        <p:nvSpPr>
          <p:cNvPr id="106500"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ar-AE" sz="3200" dirty="0" smtClean="0"/>
              <a:t>ان سے اظہار بیزاری ہو  تیری طرف سے ہمیشہ ہمیشہ</a:t>
            </a:r>
            <a:endParaRPr lang="en-US" sz="3200" b="1" dirty="0">
              <a:ea typeface="MS Mincho" pitchFamily="49" charset="-128"/>
            </a:endParaRPr>
          </a:p>
        </p:txBody>
      </p:sp>
      <p:sp>
        <p:nvSpPr>
          <p:cNvPr id="10650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06502"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0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574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ٱلارْوَاحِ ٱلَّتِي حَلَّتْ بِفِنَائِكَ</a:t>
            </a:r>
            <a:endParaRPr lang="en-US" sz="5400" b="1">
              <a:latin typeface="Karbala" pitchFamily="2" charset="0"/>
              <a:cs typeface="Simplified Arabic" pitchFamily="18" charset="-78"/>
            </a:endParaRPr>
          </a:p>
        </p:txBody>
      </p:sp>
      <p:sp>
        <p:nvSpPr>
          <p:cNvPr id="105574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upon the souls that gathered in your courtyard.</a:t>
            </a:r>
          </a:p>
        </p:txBody>
      </p:sp>
      <p:sp>
        <p:nvSpPr>
          <p:cNvPr id="1055748"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 سلام ان روحوں پر جو آپ کے روضے پر آتی ہیں</a:t>
            </a:r>
            <a:endParaRPr lang="en-US" sz="2400" b="1" dirty="0">
              <a:ea typeface="MS Mincho" pitchFamily="49" charset="-128"/>
            </a:endParaRPr>
          </a:p>
        </p:txBody>
      </p:sp>
      <p:sp>
        <p:nvSpPr>
          <p:cNvPr id="105574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055750"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0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677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عَلَيْكَ مِنِّي سَلاَمُ ٱللَّهِ ابَداً</a:t>
            </a:r>
            <a:endParaRPr lang="en-US" sz="5400" b="1">
              <a:latin typeface="Karbala" pitchFamily="2" charset="0"/>
              <a:cs typeface="Simplified Arabic" pitchFamily="18" charset="-78"/>
            </a:endParaRPr>
          </a:p>
        </p:txBody>
      </p:sp>
      <p:sp>
        <p:nvSpPr>
          <p:cNvPr id="105677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Peace of Allāh be upon you from me forever</a:t>
            </a:r>
          </a:p>
        </p:txBody>
      </p:sp>
      <p:sp>
        <p:nvSpPr>
          <p:cNvPr id="1056772"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آپ پر میری طرف سے خدا کا سلام ہو ہمیشہ</a:t>
            </a:r>
            <a:endParaRPr lang="en-US" sz="2400" b="1" dirty="0">
              <a:ea typeface="MS Mincho" pitchFamily="49" charset="-128"/>
            </a:endParaRPr>
          </a:p>
        </p:txBody>
      </p:sp>
      <p:sp>
        <p:nvSpPr>
          <p:cNvPr id="105677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056774"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0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779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مَا بَقيتُ وَبَقِيَ ٱللَّيْلُ وَٱلنَّهَارُ</a:t>
            </a:r>
            <a:endParaRPr lang="en-US" sz="5400" b="1">
              <a:latin typeface="Karbala" pitchFamily="2" charset="0"/>
              <a:cs typeface="Simplified Arabic" pitchFamily="18" charset="-78"/>
            </a:endParaRPr>
          </a:p>
        </p:txBody>
      </p:sp>
      <p:sp>
        <p:nvSpPr>
          <p:cNvPr id="105779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as long as I am existent and as long as there are day and night.</a:t>
            </a:r>
          </a:p>
        </p:txBody>
      </p:sp>
      <p:sp>
        <p:nvSpPr>
          <p:cNvPr id="1057796"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جب تک زندہ ہوں اور جب تک رات دن باقی ہیں </a:t>
            </a:r>
            <a:endParaRPr lang="en-US" sz="2400" b="1" dirty="0">
              <a:ea typeface="MS Mincho" pitchFamily="49" charset="-128"/>
            </a:endParaRPr>
          </a:p>
        </p:txBody>
      </p:sp>
      <p:sp>
        <p:nvSpPr>
          <p:cNvPr id="105779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057798"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0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881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وَلاَ جَعَلَهُ ٱللَّهُ آخِرَ ٱلْعَهْدِ مِنِّي لِزِيَارَتِكُمْ</a:t>
            </a:r>
            <a:endParaRPr lang="en-US" sz="5400" b="1">
              <a:latin typeface="Karbala" pitchFamily="2" charset="0"/>
              <a:cs typeface="Simplified Arabic" pitchFamily="18" charset="-78"/>
            </a:endParaRPr>
          </a:p>
        </p:txBody>
      </p:sp>
      <p:sp>
        <p:nvSpPr>
          <p:cNvPr id="105881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May Allāh not cause this (visit) to be the last of my visit to you (all).</a:t>
            </a:r>
          </a:p>
        </p:txBody>
      </p:sp>
      <p:sp>
        <p:nvSpPr>
          <p:cNvPr id="1058820"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اورخدا قرار نہ دے اس کو میرے لیے آپ کی زیارت کا آخری موقع</a:t>
            </a:r>
            <a:endParaRPr lang="en-US" sz="2400" b="1" dirty="0">
              <a:ea typeface="MS Mincho" pitchFamily="49" charset="-128"/>
            </a:endParaRPr>
          </a:p>
        </p:txBody>
      </p:sp>
      <p:sp>
        <p:nvSpPr>
          <p:cNvPr id="105882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058822"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0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984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اَلسَّلاَمُ عَلَىٰ ٱلْحُسَيْنِ</a:t>
            </a:r>
            <a:endParaRPr lang="en-US" sz="5400" b="1">
              <a:latin typeface="Karbala" pitchFamily="2" charset="0"/>
              <a:cs typeface="Simplified Arabic" pitchFamily="18" charset="-78"/>
            </a:endParaRPr>
          </a:p>
        </p:txBody>
      </p:sp>
      <p:sp>
        <p:nvSpPr>
          <p:cNvPr id="105984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Peace be upon al-Husayn,</a:t>
            </a:r>
          </a:p>
        </p:txBody>
      </p:sp>
      <p:sp>
        <p:nvSpPr>
          <p:cNvPr id="1059844"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سلام ہو حسین(ع) پر</a:t>
            </a:r>
            <a:endParaRPr lang="en-US" sz="2400" b="1" dirty="0">
              <a:ea typeface="MS Mincho" pitchFamily="49" charset="-128"/>
            </a:endParaRPr>
          </a:p>
        </p:txBody>
      </p:sp>
      <p:sp>
        <p:nvSpPr>
          <p:cNvPr id="105984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059846"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0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086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عَلِيِّ بْنِ ٱلْحُسَيْنِ</a:t>
            </a:r>
            <a:endParaRPr lang="en-US" sz="5400" b="1">
              <a:latin typeface="Karbala" pitchFamily="2" charset="0"/>
              <a:cs typeface="Simplified Arabic" pitchFamily="18" charset="-78"/>
            </a:endParaRPr>
          </a:p>
        </p:txBody>
      </p:sp>
      <p:sp>
        <p:nvSpPr>
          <p:cNvPr id="106086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upon `Ali ibn al-Husayn,</a:t>
            </a:r>
          </a:p>
        </p:txBody>
      </p:sp>
      <p:sp>
        <p:nvSpPr>
          <p:cNvPr id="1060868"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 شہزادہ علی(ع)</a:t>
            </a:r>
            <a:endParaRPr lang="en-US" sz="2400" b="1" dirty="0">
              <a:ea typeface="MS Mincho" pitchFamily="49" charset="-128"/>
            </a:endParaRPr>
          </a:p>
        </p:txBody>
      </p:sp>
      <p:sp>
        <p:nvSpPr>
          <p:cNvPr id="106086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060870"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0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189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اوْلاَدِ ٱلْحُسَيْنِ</a:t>
            </a:r>
            <a:endParaRPr lang="en-US" sz="5400" b="1">
              <a:latin typeface="Karbala" pitchFamily="2" charset="0"/>
              <a:cs typeface="Simplified Arabic" pitchFamily="18" charset="-78"/>
            </a:endParaRPr>
          </a:p>
        </p:txBody>
      </p:sp>
      <p:sp>
        <p:nvSpPr>
          <p:cNvPr id="106189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upon the sons of a -Husayn,</a:t>
            </a:r>
          </a:p>
        </p:txBody>
      </p:sp>
      <p:sp>
        <p:nvSpPr>
          <p:cNvPr id="1061892"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 فرزند حسین(ع) پر</a:t>
            </a:r>
            <a:endParaRPr lang="en-US" sz="2400" b="1" dirty="0">
              <a:ea typeface="MS Mincho" pitchFamily="49" charset="-128"/>
            </a:endParaRPr>
          </a:p>
        </p:txBody>
      </p:sp>
      <p:sp>
        <p:nvSpPr>
          <p:cNvPr id="106189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061894"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0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291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اصْحَابِ ٱلْحُسَيْنِ</a:t>
            </a:r>
            <a:endParaRPr lang="en-US" sz="5400" b="1">
              <a:latin typeface="Karbala" pitchFamily="2" charset="0"/>
              <a:cs typeface="Simplified Arabic" pitchFamily="18" charset="-78"/>
            </a:endParaRPr>
          </a:p>
        </p:txBody>
      </p:sp>
      <p:sp>
        <p:nvSpPr>
          <p:cNvPr id="106291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upon the companions of al-Husayn.</a:t>
            </a:r>
          </a:p>
        </p:txBody>
      </p:sp>
      <p:sp>
        <p:nvSpPr>
          <p:cNvPr id="1062916"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حسین(ع) کے اصحاب پر</a:t>
            </a:r>
            <a:endParaRPr lang="en-US" sz="2400" b="1" dirty="0">
              <a:ea typeface="MS Mincho" pitchFamily="49" charset="-128"/>
            </a:endParaRPr>
          </a:p>
        </p:txBody>
      </p:sp>
      <p:sp>
        <p:nvSpPr>
          <p:cNvPr id="106291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062918"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0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393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اَلسَّلاَمُ عَلَيْكَ يَا ابَا عَبْدِ ٱللَّهِ</a:t>
            </a:r>
            <a:endParaRPr lang="en-US" sz="5400" b="1">
              <a:latin typeface="Karbala" pitchFamily="2" charset="0"/>
              <a:cs typeface="Simplified Arabic" pitchFamily="18" charset="-78"/>
            </a:endParaRPr>
          </a:p>
        </p:txBody>
      </p:sp>
      <p:sp>
        <p:nvSpPr>
          <p:cNvPr id="106393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Peace be upon you, O Abu-`Abdullah</a:t>
            </a:r>
          </a:p>
        </p:txBody>
      </p:sp>
      <p:sp>
        <p:nvSpPr>
          <p:cNvPr id="1063940" name="Subtitle 4"/>
          <p:cNvSpPr txBox="1">
            <a:spLocks/>
          </p:cNvSpPr>
          <p:nvPr/>
        </p:nvSpPr>
        <p:spPr bwMode="auto">
          <a:xfrm>
            <a:off x="80963" y="5013325"/>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سلام ہو آپ پراے ابا عبد اللہ </a:t>
            </a:r>
            <a:endParaRPr lang="en-US" sz="2400" b="1" dirty="0">
              <a:ea typeface="MS Mincho" pitchFamily="49" charset="-128"/>
            </a:endParaRPr>
          </a:p>
        </p:txBody>
      </p:sp>
      <p:sp>
        <p:nvSpPr>
          <p:cNvPr id="106394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063942"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
        <p:nvSpPr>
          <p:cNvPr id="1063943" name="Text Box 6"/>
          <p:cNvSpPr txBox="1">
            <a:spLocks noChangeArrowheads="1"/>
          </p:cNvSpPr>
          <p:nvPr/>
        </p:nvSpPr>
        <p:spPr bwMode="auto">
          <a:xfrm>
            <a:off x="3348038" y="5654675"/>
            <a:ext cx="2447925" cy="366713"/>
          </a:xfrm>
          <a:prstGeom prst="rect">
            <a:avLst/>
          </a:prstGeom>
          <a:gradFill rotWithShape="1">
            <a:gsLst>
              <a:gs pos="0">
                <a:srgbClr val="651500"/>
              </a:gs>
              <a:gs pos="50000">
                <a:srgbClr val="DA2E00"/>
              </a:gs>
              <a:gs pos="100000">
                <a:srgbClr val="651500"/>
              </a:gs>
            </a:gsLst>
            <a:lin ang="5400000" scaled="1"/>
          </a:gradFill>
          <a:ln w="9525" algn="ctr">
            <a:noFill/>
            <a:miter lim="800000"/>
            <a:headEnd/>
            <a:tailEnd/>
          </a:ln>
        </p:spPr>
        <p:txBody>
          <a:bodyPr anchor="ctr">
            <a:spAutoFit/>
          </a:bodyPr>
          <a:lstStyle/>
          <a:p>
            <a:pPr algn="r"/>
            <a:r>
              <a:rPr lang="en-US" sz="1800" b="1">
                <a:solidFill>
                  <a:srgbClr val="FFFF99"/>
                </a:solidFill>
                <a:latin typeface="Trebuchet MS" pitchFamily="34" charset="0"/>
              </a:rPr>
              <a:t>Tasbih Counter : 37</a:t>
            </a:r>
          </a:p>
        </p:txBody>
      </p:sp>
      <p:sp>
        <p:nvSpPr>
          <p:cNvPr id="1063944" name="Rectangle 5"/>
          <p:cNvSpPr>
            <a:spLocks noChangeArrowheads="1"/>
          </p:cNvSpPr>
          <p:nvPr/>
        </p:nvSpPr>
        <p:spPr bwMode="auto">
          <a:xfrm>
            <a:off x="3635375" y="1035050"/>
            <a:ext cx="1790700" cy="336550"/>
          </a:xfrm>
          <a:prstGeom prst="rect">
            <a:avLst/>
          </a:prstGeom>
          <a:noFill/>
          <a:ln w="9525">
            <a:noFill/>
            <a:miter lim="800000"/>
            <a:headEnd/>
            <a:tailEnd/>
          </a:ln>
        </p:spPr>
        <p:txBody>
          <a:bodyPr wrap="none">
            <a:spAutoFit/>
          </a:bodyPr>
          <a:lstStyle/>
          <a:p>
            <a:pPr eaLnBrk="0" hangingPunct="0"/>
            <a:r>
              <a:rPr lang="en-US" sz="1600" b="1">
                <a:solidFill>
                  <a:srgbClr val="FFFF99"/>
                </a:solidFill>
                <a:latin typeface="Trebuchet MS" pitchFamily="34" charset="0"/>
              </a:rPr>
              <a:t>Recite 100 times</a:t>
            </a:r>
          </a:p>
        </p:txBody>
      </p:sp>
    </p:spTree>
  </p:cSld>
  <p:clrMapOvr>
    <a:masterClrMapping/>
  </p:clrMapOvr>
  <p:transition>
    <p:fade/>
  </p:transition>
  <p:timing>
    <p:tnLst>
      <p:par>
        <p:cTn id="1" dur="indefinite" restart="never" nodeType="tmRoot"/>
      </p:par>
    </p:tnLst>
  </p:timing>
</p:sld>
</file>

<file path=ppt/slides/slide10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6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ٱلارْوَاحِ ٱلَّتِي حَلَّتْ بِفِنَائِكَ</a:t>
            </a:r>
            <a:endParaRPr lang="en-US" sz="5400" b="1">
              <a:latin typeface="Karbala" pitchFamily="2" charset="0"/>
              <a:cs typeface="Simplified Arabic" pitchFamily="18" charset="-78"/>
            </a:endParaRPr>
          </a:p>
        </p:txBody>
      </p:sp>
      <p:sp>
        <p:nvSpPr>
          <p:cNvPr id="106496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upon the souls that gathered in your courtyard.</a:t>
            </a:r>
          </a:p>
        </p:txBody>
      </p:sp>
      <p:sp>
        <p:nvSpPr>
          <p:cNvPr id="1064964"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 سلام ان روحوں پر جو آپ کے روضے پر آتی ہیں</a:t>
            </a:r>
            <a:endParaRPr lang="en-US" sz="2400" b="1" dirty="0">
              <a:ea typeface="MS Mincho" pitchFamily="49" charset="-128"/>
            </a:endParaRPr>
          </a:p>
        </p:txBody>
      </p:sp>
      <p:sp>
        <p:nvSpPr>
          <p:cNvPr id="106496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064966"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وَهٰذَا يَوْمٌ فَرِحَتْ بِهِ آلُ زِيَادٍ وَآلُ مَرْوَانَ</a:t>
            </a:r>
            <a:endParaRPr lang="en-US" sz="5400" b="1">
              <a:latin typeface="Karbala" pitchFamily="2" charset="0"/>
              <a:cs typeface="Simplified Arabic" pitchFamily="18" charset="-78"/>
            </a:endParaRPr>
          </a:p>
        </p:txBody>
      </p:sp>
      <p:sp>
        <p:nvSpPr>
          <p:cNvPr id="10752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This is the day on which the family of Ziyad and the family of Marwan gloated</a:t>
            </a:r>
          </a:p>
        </p:txBody>
      </p:sp>
      <p:sp>
        <p:nvSpPr>
          <p:cNvPr id="107524"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ar-AE" sz="2800" dirty="0" smtClean="0"/>
              <a:t>اور یہ وہ دن ہے جس میں خوش ہوئی اولاد زیاد اور اولاد مروان </a:t>
            </a:r>
            <a:endParaRPr lang="en-US" sz="2800" b="1" dirty="0">
              <a:ea typeface="MS Mincho" pitchFamily="49" charset="-128"/>
            </a:endParaRPr>
          </a:p>
        </p:txBody>
      </p:sp>
      <p:sp>
        <p:nvSpPr>
          <p:cNvPr id="10752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07526"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0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598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عَلَيْكَ مِنِّي سَلاَمُ ٱللَّهِ ابَداً</a:t>
            </a:r>
            <a:endParaRPr lang="en-US" sz="5400" b="1">
              <a:latin typeface="Karbala" pitchFamily="2" charset="0"/>
              <a:cs typeface="Simplified Arabic" pitchFamily="18" charset="-78"/>
            </a:endParaRPr>
          </a:p>
        </p:txBody>
      </p:sp>
      <p:sp>
        <p:nvSpPr>
          <p:cNvPr id="106598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Peace of Allāh be upon you from me forever</a:t>
            </a:r>
          </a:p>
        </p:txBody>
      </p:sp>
      <p:sp>
        <p:nvSpPr>
          <p:cNvPr id="1065988"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آپ پر میری طرف سے خدا کا سلام ہو ہمیشہ</a:t>
            </a:r>
            <a:endParaRPr lang="en-US" sz="2400" b="1" dirty="0">
              <a:ea typeface="MS Mincho" pitchFamily="49" charset="-128"/>
            </a:endParaRPr>
          </a:p>
        </p:txBody>
      </p:sp>
      <p:sp>
        <p:nvSpPr>
          <p:cNvPr id="106598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065990"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0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701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مَا بَقيتُ وَبَقِيَ ٱللَّيْلُ وَٱلنَّهَارُ</a:t>
            </a:r>
            <a:endParaRPr lang="en-US" sz="5400" b="1">
              <a:latin typeface="Karbala" pitchFamily="2" charset="0"/>
              <a:cs typeface="Simplified Arabic" pitchFamily="18" charset="-78"/>
            </a:endParaRPr>
          </a:p>
        </p:txBody>
      </p:sp>
      <p:sp>
        <p:nvSpPr>
          <p:cNvPr id="106701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as long as I am existent and as long as there are day and night.</a:t>
            </a:r>
          </a:p>
        </p:txBody>
      </p:sp>
      <p:sp>
        <p:nvSpPr>
          <p:cNvPr id="1067012"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جب تک زندہ ہوں اور جب تک رات دن باقی ہیں </a:t>
            </a:r>
            <a:endParaRPr lang="en-US" sz="2400" b="1" dirty="0">
              <a:ea typeface="MS Mincho" pitchFamily="49" charset="-128"/>
            </a:endParaRPr>
          </a:p>
        </p:txBody>
      </p:sp>
      <p:sp>
        <p:nvSpPr>
          <p:cNvPr id="106701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067014"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0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803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وَلاَ جَعَلَهُ ٱللَّهُ آخِرَ ٱلْعَهْدِ مِنِّي لِزِيَارَتِكُمْ</a:t>
            </a:r>
            <a:endParaRPr lang="en-US" sz="5400" b="1">
              <a:latin typeface="Karbala" pitchFamily="2" charset="0"/>
              <a:cs typeface="Simplified Arabic" pitchFamily="18" charset="-78"/>
            </a:endParaRPr>
          </a:p>
        </p:txBody>
      </p:sp>
      <p:sp>
        <p:nvSpPr>
          <p:cNvPr id="106803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May Allāh not cause this (visit) to be the last of my visit to you (all).</a:t>
            </a:r>
          </a:p>
        </p:txBody>
      </p:sp>
      <p:sp>
        <p:nvSpPr>
          <p:cNvPr id="1068036"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اورخدا قرار نہ دے اس کو میرے لیے آپ کی زیارت کا آخری موقع</a:t>
            </a:r>
            <a:endParaRPr lang="en-US" sz="2400" b="1" dirty="0">
              <a:ea typeface="MS Mincho" pitchFamily="49" charset="-128"/>
            </a:endParaRPr>
          </a:p>
        </p:txBody>
      </p:sp>
      <p:sp>
        <p:nvSpPr>
          <p:cNvPr id="106803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068038"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0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905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اَلسَّلاَمُ عَلَىٰ ٱلْحُسَيْنِ</a:t>
            </a:r>
            <a:endParaRPr lang="en-US" sz="5400" b="1">
              <a:latin typeface="Karbala" pitchFamily="2" charset="0"/>
              <a:cs typeface="Simplified Arabic" pitchFamily="18" charset="-78"/>
            </a:endParaRPr>
          </a:p>
        </p:txBody>
      </p:sp>
      <p:sp>
        <p:nvSpPr>
          <p:cNvPr id="106905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Peace be upon al-Husayn,</a:t>
            </a:r>
          </a:p>
        </p:txBody>
      </p:sp>
      <p:sp>
        <p:nvSpPr>
          <p:cNvPr id="1069060"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سلام ہو حسین(ع) پر</a:t>
            </a:r>
            <a:endParaRPr lang="en-US" sz="2400" b="1" dirty="0">
              <a:ea typeface="MS Mincho" pitchFamily="49" charset="-128"/>
            </a:endParaRPr>
          </a:p>
        </p:txBody>
      </p:sp>
      <p:sp>
        <p:nvSpPr>
          <p:cNvPr id="106906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069062"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0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008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عَلِيِّ بْنِ ٱلْحُسَيْنِ</a:t>
            </a:r>
            <a:endParaRPr lang="en-US" sz="5400" b="1">
              <a:latin typeface="Karbala" pitchFamily="2" charset="0"/>
              <a:cs typeface="Simplified Arabic" pitchFamily="18" charset="-78"/>
            </a:endParaRPr>
          </a:p>
        </p:txBody>
      </p:sp>
      <p:sp>
        <p:nvSpPr>
          <p:cNvPr id="107008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upon `Ali ibn al-Husayn,</a:t>
            </a:r>
          </a:p>
        </p:txBody>
      </p:sp>
      <p:sp>
        <p:nvSpPr>
          <p:cNvPr id="1070084"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 شہزادہ علی(ع)</a:t>
            </a:r>
            <a:endParaRPr lang="en-US" sz="2400" b="1" dirty="0">
              <a:ea typeface="MS Mincho" pitchFamily="49" charset="-128"/>
            </a:endParaRPr>
          </a:p>
        </p:txBody>
      </p:sp>
      <p:sp>
        <p:nvSpPr>
          <p:cNvPr id="107008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070086"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0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110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اوْلاَدِ ٱلْحُسَيْنِ</a:t>
            </a:r>
            <a:endParaRPr lang="en-US" sz="5400" b="1">
              <a:latin typeface="Karbala" pitchFamily="2" charset="0"/>
              <a:cs typeface="Simplified Arabic" pitchFamily="18" charset="-78"/>
            </a:endParaRPr>
          </a:p>
        </p:txBody>
      </p:sp>
      <p:sp>
        <p:nvSpPr>
          <p:cNvPr id="107110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upon the sons of a -Husayn,</a:t>
            </a:r>
          </a:p>
        </p:txBody>
      </p:sp>
      <p:sp>
        <p:nvSpPr>
          <p:cNvPr id="1071108"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 فرزند حسین(ع) پر</a:t>
            </a:r>
            <a:endParaRPr lang="en-US" sz="2400" b="1" dirty="0">
              <a:ea typeface="MS Mincho" pitchFamily="49" charset="-128"/>
            </a:endParaRPr>
          </a:p>
        </p:txBody>
      </p:sp>
      <p:sp>
        <p:nvSpPr>
          <p:cNvPr id="107110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071110"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0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213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اصْحَابِ ٱلْحُسَيْنِ</a:t>
            </a:r>
            <a:endParaRPr lang="en-US" sz="5400" b="1">
              <a:latin typeface="Karbala" pitchFamily="2" charset="0"/>
              <a:cs typeface="Simplified Arabic" pitchFamily="18" charset="-78"/>
            </a:endParaRPr>
          </a:p>
        </p:txBody>
      </p:sp>
      <p:sp>
        <p:nvSpPr>
          <p:cNvPr id="107213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upon the companions of al-Husayn.</a:t>
            </a:r>
          </a:p>
        </p:txBody>
      </p:sp>
      <p:sp>
        <p:nvSpPr>
          <p:cNvPr id="1072132"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حسین(ع) کے اصحاب پر</a:t>
            </a:r>
            <a:endParaRPr lang="en-US" sz="2400" b="1" dirty="0">
              <a:ea typeface="MS Mincho" pitchFamily="49" charset="-128"/>
            </a:endParaRPr>
          </a:p>
        </p:txBody>
      </p:sp>
      <p:sp>
        <p:nvSpPr>
          <p:cNvPr id="107213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072134"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0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315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اَلسَّلاَمُ عَلَيْكَ يَا ابَا عَبْدِ ٱللَّهِ</a:t>
            </a:r>
            <a:endParaRPr lang="en-US" sz="5400" b="1">
              <a:latin typeface="Karbala" pitchFamily="2" charset="0"/>
              <a:cs typeface="Simplified Arabic" pitchFamily="18" charset="-78"/>
            </a:endParaRPr>
          </a:p>
        </p:txBody>
      </p:sp>
      <p:sp>
        <p:nvSpPr>
          <p:cNvPr id="107315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Peace be upon you, O Abu-`Abdullah</a:t>
            </a:r>
          </a:p>
        </p:txBody>
      </p:sp>
      <p:sp>
        <p:nvSpPr>
          <p:cNvPr id="1073156" name="Subtitle 4"/>
          <p:cNvSpPr txBox="1">
            <a:spLocks/>
          </p:cNvSpPr>
          <p:nvPr/>
        </p:nvSpPr>
        <p:spPr bwMode="auto">
          <a:xfrm>
            <a:off x="80963" y="5013325"/>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سلام ہو آپ پراے ابا عبد اللہ </a:t>
            </a:r>
            <a:endParaRPr lang="en-US" sz="2400" b="1" dirty="0">
              <a:ea typeface="MS Mincho" pitchFamily="49" charset="-128"/>
            </a:endParaRPr>
          </a:p>
        </p:txBody>
      </p:sp>
      <p:sp>
        <p:nvSpPr>
          <p:cNvPr id="107315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073158"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
        <p:nvSpPr>
          <p:cNvPr id="1073159" name="Text Box 6"/>
          <p:cNvSpPr txBox="1">
            <a:spLocks noChangeArrowheads="1"/>
          </p:cNvSpPr>
          <p:nvPr/>
        </p:nvSpPr>
        <p:spPr bwMode="auto">
          <a:xfrm>
            <a:off x="3348038" y="5654675"/>
            <a:ext cx="2447925" cy="366713"/>
          </a:xfrm>
          <a:prstGeom prst="rect">
            <a:avLst/>
          </a:prstGeom>
          <a:gradFill rotWithShape="1">
            <a:gsLst>
              <a:gs pos="0">
                <a:srgbClr val="651500"/>
              </a:gs>
              <a:gs pos="50000">
                <a:srgbClr val="DA2E00"/>
              </a:gs>
              <a:gs pos="100000">
                <a:srgbClr val="651500"/>
              </a:gs>
            </a:gsLst>
            <a:lin ang="5400000" scaled="1"/>
          </a:gradFill>
          <a:ln w="9525" algn="ctr">
            <a:noFill/>
            <a:miter lim="800000"/>
            <a:headEnd/>
            <a:tailEnd/>
          </a:ln>
        </p:spPr>
        <p:txBody>
          <a:bodyPr anchor="ctr">
            <a:spAutoFit/>
          </a:bodyPr>
          <a:lstStyle/>
          <a:p>
            <a:pPr algn="r"/>
            <a:r>
              <a:rPr lang="en-US" sz="1800" b="1">
                <a:solidFill>
                  <a:srgbClr val="FFFF99"/>
                </a:solidFill>
                <a:latin typeface="Trebuchet MS" pitchFamily="34" charset="0"/>
              </a:rPr>
              <a:t>Tasbih Counter : 38</a:t>
            </a:r>
          </a:p>
        </p:txBody>
      </p:sp>
      <p:sp>
        <p:nvSpPr>
          <p:cNvPr id="1073160" name="Rectangle 5"/>
          <p:cNvSpPr>
            <a:spLocks noChangeArrowheads="1"/>
          </p:cNvSpPr>
          <p:nvPr/>
        </p:nvSpPr>
        <p:spPr bwMode="auto">
          <a:xfrm>
            <a:off x="3635375" y="1035050"/>
            <a:ext cx="1790700" cy="336550"/>
          </a:xfrm>
          <a:prstGeom prst="rect">
            <a:avLst/>
          </a:prstGeom>
          <a:noFill/>
          <a:ln w="9525">
            <a:noFill/>
            <a:miter lim="800000"/>
            <a:headEnd/>
            <a:tailEnd/>
          </a:ln>
        </p:spPr>
        <p:txBody>
          <a:bodyPr wrap="none">
            <a:spAutoFit/>
          </a:bodyPr>
          <a:lstStyle/>
          <a:p>
            <a:pPr eaLnBrk="0" hangingPunct="0"/>
            <a:r>
              <a:rPr lang="en-US" sz="1600" b="1">
                <a:solidFill>
                  <a:srgbClr val="FFFF99"/>
                </a:solidFill>
                <a:latin typeface="Trebuchet MS" pitchFamily="34" charset="0"/>
              </a:rPr>
              <a:t>Recite 100 times</a:t>
            </a:r>
          </a:p>
        </p:txBody>
      </p:sp>
    </p:spTree>
  </p:cSld>
  <p:clrMapOvr>
    <a:masterClrMapping/>
  </p:clrMapOvr>
  <p:transition>
    <p:fade/>
  </p:transition>
  <p:timing>
    <p:tnLst>
      <p:par>
        <p:cTn id="1" dur="indefinite" restart="never" nodeType="tmRoot"/>
      </p:par>
    </p:tnLst>
  </p:timing>
</p:sld>
</file>

<file path=ppt/slides/slide10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417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ٱلارْوَاحِ ٱلَّتِي حَلَّتْ بِفِنَائِكَ</a:t>
            </a:r>
            <a:endParaRPr lang="en-US" sz="5400" b="1">
              <a:latin typeface="Karbala" pitchFamily="2" charset="0"/>
              <a:cs typeface="Simplified Arabic" pitchFamily="18" charset="-78"/>
            </a:endParaRPr>
          </a:p>
        </p:txBody>
      </p:sp>
      <p:sp>
        <p:nvSpPr>
          <p:cNvPr id="107417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upon the souls that gathered in your courtyard.</a:t>
            </a:r>
          </a:p>
        </p:txBody>
      </p:sp>
      <p:sp>
        <p:nvSpPr>
          <p:cNvPr id="1074180"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 سلام ان روحوں پر جو آپ کے روضے پر آتی ہیں</a:t>
            </a:r>
            <a:endParaRPr lang="en-US" sz="2400" b="1" dirty="0">
              <a:ea typeface="MS Mincho" pitchFamily="49" charset="-128"/>
            </a:endParaRPr>
          </a:p>
        </p:txBody>
      </p:sp>
      <p:sp>
        <p:nvSpPr>
          <p:cNvPr id="107418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074182"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0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0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عَلَيْكَ مِنِّي سَلاَمُ ٱللَّهِ ابَداً</a:t>
            </a:r>
            <a:endParaRPr lang="en-US" sz="5400" b="1">
              <a:latin typeface="Karbala" pitchFamily="2" charset="0"/>
              <a:cs typeface="Simplified Arabic" pitchFamily="18" charset="-78"/>
            </a:endParaRPr>
          </a:p>
        </p:txBody>
      </p:sp>
      <p:sp>
        <p:nvSpPr>
          <p:cNvPr id="107520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Peace of Allāh be upon you from me forever</a:t>
            </a:r>
          </a:p>
        </p:txBody>
      </p:sp>
      <p:sp>
        <p:nvSpPr>
          <p:cNvPr id="1075204"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آپ پر میری طرف سے خدا کا سلام ہو ہمیشہ</a:t>
            </a:r>
            <a:endParaRPr lang="en-US" sz="2400" b="1" dirty="0">
              <a:ea typeface="MS Mincho" pitchFamily="49" charset="-128"/>
            </a:endParaRPr>
          </a:p>
        </p:txBody>
      </p:sp>
      <p:sp>
        <p:nvSpPr>
          <p:cNvPr id="107520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075206"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بِقَتْلِهِمُ ٱلْحُسَيْنَ صَلَوَاتُ ٱللَّهِ عَلَيْهِ</a:t>
            </a:r>
            <a:endParaRPr lang="en-US" sz="5400" b="1">
              <a:latin typeface="Karbala" pitchFamily="2" charset="0"/>
              <a:cs typeface="Simplified Arabic" pitchFamily="18" charset="-78"/>
            </a:endParaRPr>
          </a:p>
        </p:txBody>
      </p:sp>
      <p:sp>
        <p:nvSpPr>
          <p:cNvPr id="10854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because they had killed al-Husayn, Allāh’s blessings be upon him.</a:t>
            </a:r>
          </a:p>
        </p:txBody>
      </p:sp>
      <p:sp>
        <p:nvSpPr>
          <p:cNvPr id="108548"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ar-AE" sz="2800" dirty="0" smtClean="0"/>
              <a:t>کہ انہوں نے قتل کیا حسین  صلوات اﷲ علیہ کو</a:t>
            </a:r>
            <a:endParaRPr lang="en-US" sz="2800" b="1" dirty="0">
              <a:ea typeface="MS Mincho" pitchFamily="49" charset="-128"/>
            </a:endParaRPr>
          </a:p>
        </p:txBody>
      </p:sp>
      <p:sp>
        <p:nvSpPr>
          <p:cNvPr id="10854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08550"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0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622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مَا بَقيتُ وَبَقِيَ ٱللَّيْلُ وَٱلنَّهَارُ</a:t>
            </a:r>
            <a:endParaRPr lang="en-US" sz="5400" b="1">
              <a:latin typeface="Karbala" pitchFamily="2" charset="0"/>
              <a:cs typeface="Simplified Arabic" pitchFamily="18" charset="-78"/>
            </a:endParaRPr>
          </a:p>
        </p:txBody>
      </p:sp>
      <p:sp>
        <p:nvSpPr>
          <p:cNvPr id="107622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as long as I am existent and as long as there are day and night.</a:t>
            </a:r>
          </a:p>
        </p:txBody>
      </p:sp>
      <p:sp>
        <p:nvSpPr>
          <p:cNvPr id="1076228"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جب تک زندہ ہوں اور جب تک رات دن باقی ہیں </a:t>
            </a:r>
            <a:endParaRPr lang="en-US" sz="2400" b="1" dirty="0">
              <a:ea typeface="MS Mincho" pitchFamily="49" charset="-128"/>
            </a:endParaRPr>
          </a:p>
        </p:txBody>
      </p:sp>
      <p:sp>
        <p:nvSpPr>
          <p:cNvPr id="107622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076230"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0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725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وَلاَ جَعَلَهُ ٱللَّهُ آخِرَ ٱلْعَهْدِ مِنِّي لِزِيَارَتِكُمْ</a:t>
            </a:r>
            <a:endParaRPr lang="en-US" sz="5400" b="1">
              <a:latin typeface="Karbala" pitchFamily="2" charset="0"/>
              <a:cs typeface="Simplified Arabic" pitchFamily="18" charset="-78"/>
            </a:endParaRPr>
          </a:p>
        </p:txBody>
      </p:sp>
      <p:sp>
        <p:nvSpPr>
          <p:cNvPr id="107725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May Allāh not cause this (visit) to be the last of my visit to you (all).</a:t>
            </a:r>
          </a:p>
        </p:txBody>
      </p:sp>
      <p:sp>
        <p:nvSpPr>
          <p:cNvPr id="1077252"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اورخدا قرار نہ دے اس کو میرے لیے آپ کی زیارت کا آخری موقع</a:t>
            </a:r>
            <a:endParaRPr lang="en-US" sz="2400" b="1" dirty="0">
              <a:ea typeface="MS Mincho" pitchFamily="49" charset="-128"/>
            </a:endParaRPr>
          </a:p>
        </p:txBody>
      </p:sp>
      <p:sp>
        <p:nvSpPr>
          <p:cNvPr id="107725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077254"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0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827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اَلسَّلاَمُ عَلَىٰ ٱلْحُسَيْنِ</a:t>
            </a:r>
            <a:endParaRPr lang="en-US" sz="5400" b="1">
              <a:latin typeface="Karbala" pitchFamily="2" charset="0"/>
              <a:cs typeface="Simplified Arabic" pitchFamily="18" charset="-78"/>
            </a:endParaRPr>
          </a:p>
        </p:txBody>
      </p:sp>
      <p:sp>
        <p:nvSpPr>
          <p:cNvPr id="107827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Peace be upon al-Husayn,</a:t>
            </a:r>
          </a:p>
        </p:txBody>
      </p:sp>
      <p:sp>
        <p:nvSpPr>
          <p:cNvPr id="1078276"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سلام ہو حسین(ع) پر</a:t>
            </a:r>
            <a:endParaRPr lang="en-US" sz="2400" b="1" dirty="0">
              <a:ea typeface="MS Mincho" pitchFamily="49" charset="-128"/>
            </a:endParaRPr>
          </a:p>
        </p:txBody>
      </p:sp>
      <p:sp>
        <p:nvSpPr>
          <p:cNvPr id="107827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078278"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0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929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عَلِيِّ بْنِ ٱلْحُسَيْنِ</a:t>
            </a:r>
            <a:endParaRPr lang="en-US" sz="5400" b="1">
              <a:latin typeface="Karbala" pitchFamily="2" charset="0"/>
              <a:cs typeface="Simplified Arabic" pitchFamily="18" charset="-78"/>
            </a:endParaRPr>
          </a:p>
        </p:txBody>
      </p:sp>
      <p:sp>
        <p:nvSpPr>
          <p:cNvPr id="107929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upon `Ali ibn al-Husayn,</a:t>
            </a:r>
          </a:p>
        </p:txBody>
      </p:sp>
      <p:sp>
        <p:nvSpPr>
          <p:cNvPr id="1079300"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 شہزادہ علی(ع)</a:t>
            </a:r>
            <a:endParaRPr lang="en-US" sz="2400" b="1" dirty="0">
              <a:ea typeface="MS Mincho" pitchFamily="49" charset="-128"/>
            </a:endParaRPr>
          </a:p>
        </p:txBody>
      </p:sp>
      <p:sp>
        <p:nvSpPr>
          <p:cNvPr id="107930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079302"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0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032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اوْلاَدِ ٱلْحُسَيْنِ</a:t>
            </a:r>
            <a:endParaRPr lang="en-US" sz="5400" b="1">
              <a:latin typeface="Karbala" pitchFamily="2" charset="0"/>
              <a:cs typeface="Simplified Arabic" pitchFamily="18" charset="-78"/>
            </a:endParaRPr>
          </a:p>
        </p:txBody>
      </p:sp>
      <p:sp>
        <p:nvSpPr>
          <p:cNvPr id="108032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upon the sons of a -Husayn,</a:t>
            </a:r>
          </a:p>
        </p:txBody>
      </p:sp>
      <p:sp>
        <p:nvSpPr>
          <p:cNvPr id="1080324"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 فرزند حسین(ع) پر</a:t>
            </a:r>
            <a:endParaRPr lang="en-US" sz="2400" b="1" dirty="0">
              <a:ea typeface="MS Mincho" pitchFamily="49" charset="-128"/>
            </a:endParaRPr>
          </a:p>
        </p:txBody>
      </p:sp>
      <p:sp>
        <p:nvSpPr>
          <p:cNvPr id="108032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080326"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0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134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اصْحَابِ ٱلْحُسَيْنِ</a:t>
            </a:r>
            <a:endParaRPr lang="en-US" sz="5400" b="1">
              <a:latin typeface="Karbala" pitchFamily="2" charset="0"/>
              <a:cs typeface="Simplified Arabic" pitchFamily="18" charset="-78"/>
            </a:endParaRPr>
          </a:p>
        </p:txBody>
      </p:sp>
      <p:sp>
        <p:nvSpPr>
          <p:cNvPr id="108134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upon the companions of al-Husayn.</a:t>
            </a:r>
          </a:p>
        </p:txBody>
      </p:sp>
      <p:sp>
        <p:nvSpPr>
          <p:cNvPr id="1081348"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حسین(ع) کے اصحاب پر</a:t>
            </a:r>
            <a:endParaRPr lang="en-US" sz="2400" b="1" dirty="0">
              <a:ea typeface="MS Mincho" pitchFamily="49" charset="-128"/>
            </a:endParaRPr>
          </a:p>
        </p:txBody>
      </p:sp>
      <p:sp>
        <p:nvSpPr>
          <p:cNvPr id="108134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081350"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0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237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اَلسَّلاَمُ عَلَيْكَ يَا ابَا عَبْدِ ٱللَّهِ</a:t>
            </a:r>
            <a:endParaRPr lang="en-US" sz="5400" b="1">
              <a:latin typeface="Karbala" pitchFamily="2" charset="0"/>
              <a:cs typeface="Simplified Arabic" pitchFamily="18" charset="-78"/>
            </a:endParaRPr>
          </a:p>
        </p:txBody>
      </p:sp>
      <p:sp>
        <p:nvSpPr>
          <p:cNvPr id="108237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Peace be upon you, O Abu-`Abdullah</a:t>
            </a:r>
          </a:p>
        </p:txBody>
      </p:sp>
      <p:sp>
        <p:nvSpPr>
          <p:cNvPr id="1082372" name="Subtitle 4"/>
          <p:cNvSpPr txBox="1">
            <a:spLocks/>
          </p:cNvSpPr>
          <p:nvPr/>
        </p:nvSpPr>
        <p:spPr bwMode="auto">
          <a:xfrm>
            <a:off x="80963" y="5013325"/>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سلام ہو آپ پراے ابا عبد اللہ </a:t>
            </a:r>
            <a:endParaRPr lang="en-US" sz="2400" b="1" dirty="0">
              <a:ea typeface="MS Mincho" pitchFamily="49" charset="-128"/>
            </a:endParaRPr>
          </a:p>
        </p:txBody>
      </p:sp>
      <p:sp>
        <p:nvSpPr>
          <p:cNvPr id="108237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082374"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
        <p:nvSpPr>
          <p:cNvPr id="1082375" name="Text Box 6"/>
          <p:cNvSpPr txBox="1">
            <a:spLocks noChangeArrowheads="1"/>
          </p:cNvSpPr>
          <p:nvPr/>
        </p:nvSpPr>
        <p:spPr bwMode="auto">
          <a:xfrm>
            <a:off x="3348038" y="5654675"/>
            <a:ext cx="2447925" cy="366713"/>
          </a:xfrm>
          <a:prstGeom prst="rect">
            <a:avLst/>
          </a:prstGeom>
          <a:gradFill rotWithShape="1">
            <a:gsLst>
              <a:gs pos="0">
                <a:srgbClr val="651500"/>
              </a:gs>
              <a:gs pos="50000">
                <a:srgbClr val="DA2E00"/>
              </a:gs>
              <a:gs pos="100000">
                <a:srgbClr val="651500"/>
              </a:gs>
            </a:gsLst>
            <a:lin ang="5400000" scaled="1"/>
          </a:gradFill>
          <a:ln w="9525" algn="ctr">
            <a:noFill/>
            <a:miter lim="800000"/>
            <a:headEnd/>
            <a:tailEnd/>
          </a:ln>
        </p:spPr>
        <p:txBody>
          <a:bodyPr anchor="ctr">
            <a:spAutoFit/>
          </a:bodyPr>
          <a:lstStyle/>
          <a:p>
            <a:pPr algn="r"/>
            <a:r>
              <a:rPr lang="en-US" sz="1800" b="1">
                <a:solidFill>
                  <a:srgbClr val="FFFF99"/>
                </a:solidFill>
                <a:latin typeface="Trebuchet MS" pitchFamily="34" charset="0"/>
              </a:rPr>
              <a:t>Tasbih Counter : 39</a:t>
            </a:r>
          </a:p>
        </p:txBody>
      </p:sp>
      <p:sp>
        <p:nvSpPr>
          <p:cNvPr id="1082376" name="Rectangle 5"/>
          <p:cNvSpPr>
            <a:spLocks noChangeArrowheads="1"/>
          </p:cNvSpPr>
          <p:nvPr/>
        </p:nvSpPr>
        <p:spPr bwMode="auto">
          <a:xfrm>
            <a:off x="3635375" y="1035050"/>
            <a:ext cx="1790700" cy="336550"/>
          </a:xfrm>
          <a:prstGeom prst="rect">
            <a:avLst/>
          </a:prstGeom>
          <a:noFill/>
          <a:ln w="9525">
            <a:noFill/>
            <a:miter lim="800000"/>
            <a:headEnd/>
            <a:tailEnd/>
          </a:ln>
        </p:spPr>
        <p:txBody>
          <a:bodyPr wrap="none">
            <a:spAutoFit/>
          </a:bodyPr>
          <a:lstStyle/>
          <a:p>
            <a:pPr eaLnBrk="0" hangingPunct="0"/>
            <a:r>
              <a:rPr lang="en-US" sz="1600" b="1">
                <a:solidFill>
                  <a:srgbClr val="FFFF99"/>
                </a:solidFill>
                <a:latin typeface="Trebuchet MS" pitchFamily="34" charset="0"/>
              </a:rPr>
              <a:t>Recite 100 times</a:t>
            </a:r>
          </a:p>
        </p:txBody>
      </p:sp>
    </p:spTree>
  </p:cSld>
  <p:clrMapOvr>
    <a:masterClrMapping/>
  </p:clrMapOvr>
  <p:transition>
    <p:fade/>
  </p:transition>
  <p:timing>
    <p:tnLst>
      <p:par>
        <p:cTn id="1" dur="indefinite" restart="never" nodeType="tmRoot"/>
      </p:par>
    </p:tnLst>
  </p:timing>
</p:sld>
</file>

<file path=ppt/slides/slide10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339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ٱلارْوَاحِ ٱلَّتِي حَلَّتْ بِفِنَائِكَ</a:t>
            </a:r>
            <a:endParaRPr lang="en-US" sz="5400" b="1">
              <a:latin typeface="Karbala" pitchFamily="2" charset="0"/>
              <a:cs typeface="Simplified Arabic" pitchFamily="18" charset="-78"/>
            </a:endParaRPr>
          </a:p>
        </p:txBody>
      </p:sp>
      <p:sp>
        <p:nvSpPr>
          <p:cNvPr id="108339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upon the souls that gathered in your courtyard.</a:t>
            </a:r>
          </a:p>
        </p:txBody>
      </p:sp>
      <p:sp>
        <p:nvSpPr>
          <p:cNvPr id="1083396"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 سلام ان روحوں پر جو آپ کے روضے پر آتی ہیں</a:t>
            </a:r>
            <a:endParaRPr lang="en-US" sz="2400" b="1" dirty="0">
              <a:ea typeface="MS Mincho" pitchFamily="49" charset="-128"/>
            </a:endParaRPr>
          </a:p>
        </p:txBody>
      </p:sp>
      <p:sp>
        <p:nvSpPr>
          <p:cNvPr id="108339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083398"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0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441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عَلَيْكَ مِنِّي سَلاَمُ ٱللَّهِ ابَداً</a:t>
            </a:r>
            <a:endParaRPr lang="en-US" sz="5400" b="1">
              <a:latin typeface="Karbala" pitchFamily="2" charset="0"/>
              <a:cs typeface="Simplified Arabic" pitchFamily="18" charset="-78"/>
            </a:endParaRPr>
          </a:p>
        </p:txBody>
      </p:sp>
      <p:sp>
        <p:nvSpPr>
          <p:cNvPr id="108441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Peace of Allāh be upon you from me forever</a:t>
            </a:r>
          </a:p>
        </p:txBody>
      </p:sp>
      <p:sp>
        <p:nvSpPr>
          <p:cNvPr id="1084420"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آپ پر میری طرف سے خدا کا سلام ہو ہمیشہ</a:t>
            </a:r>
            <a:endParaRPr lang="en-US" sz="2400" b="1" dirty="0">
              <a:ea typeface="MS Mincho" pitchFamily="49" charset="-128"/>
            </a:endParaRPr>
          </a:p>
        </p:txBody>
      </p:sp>
      <p:sp>
        <p:nvSpPr>
          <p:cNvPr id="108442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084422"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0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4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مَا بَقيتُ وَبَقِيَ ٱللَّيْلُ وَٱلنَّهَارُ</a:t>
            </a:r>
            <a:endParaRPr lang="en-US" sz="5400" b="1">
              <a:latin typeface="Karbala" pitchFamily="2" charset="0"/>
              <a:cs typeface="Simplified Arabic" pitchFamily="18" charset="-78"/>
            </a:endParaRPr>
          </a:p>
        </p:txBody>
      </p:sp>
      <p:sp>
        <p:nvSpPr>
          <p:cNvPr id="108544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as long as I am existent and as long as there are day and night.</a:t>
            </a:r>
          </a:p>
        </p:txBody>
      </p:sp>
      <p:sp>
        <p:nvSpPr>
          <p:cNvPr id="1085444"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جب تک زندہ ہوں اور جب تک رات دن باقی ہیں </a:t>
            </a:r>
            <a:endParaRPr lang="en-US" sz="2400" b="1" dirty="0">
              <a:ea typeface="MS Mincho" pitchFamily="49" charset="-128"/>
            </a:endParaRPr>
          </a:p>
        </p:txBody>
      </p:sp>
      <p:sp>
        <p:nvSpPr>
          <p:cNvPr id="108544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085446"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اَللَّهُمَّ فَضَاعِفْ عَلَيْهِمُ ٱللَّعْنَ مِنْكَ</a:t>
            </a:r>
            <a:endParaRPr lang="en-US" sz="5400" b="1">
              <a:latin typeface="Karbala" pitchFamily="2" charset="0"/>
              <a:cs typeface="Simplified Arabic" pitchFamily="18" charset="-78"/>
            </a:endParaRPr>
          </a:p>
        </p:txBody>
      </p:sp>
      <p:sp>
        <p:nvSpPr>
          <p:cNvPr id="10957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So, O Allāh, pour frequent wrath upon them</a:t>
            </a:r>
          </a:p>
        </p:txBody>
      </p:sp>
      <p:sp>
        <p:nvSpPr>
          <p:cNvPr id="109572"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ar-AE" sz="2800" dirty="0" smtClean="0"/>
              <a:t>اے معبود پس توزیادہ کر دے ان پر اپنی طرف</a:t>
            </a:r>
            <a:endParaRPr lang="en-US" sz="2800" b="1" dirty="0">
              <a:ea typeface="MS Mincho" pitchFamily="49" charset="-128"/>
            </a:endParaRPr>
          </a:p>
        </p:txBody>
      </p:sp>
      <p:sp>
        <p:nvSpPr>
          <p:cNvPr id="10957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09574"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0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646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وَلاَ جَعَلَهُ ٱللَّهُ آخِرَ ٱلْعَهْدِ مِنِّي لِزِيَارَتِكُمْ</a:t>
            </a:r>
            <a:endParaRPr lang="en-US" sz="5400" b="1">
              <a:latin typeface="Karbala" pitchFamily="2" charset="0"/>
              <a:cs typeface="Simplified Arabic" pitchFamily="18" charset="-78"/>
            </a:endParaRPr>
          </a:p>
        </p:txBody>
      </p:sp>
      <p:sp>
        <p:nvSpPr>
          <p:cNvPr id="108646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May Allāh not cause this (visit) to be the last of my visit to you (all).</a:t>
            </a:r>
          </a:p>
        </p:txBody>
      </p:sp>
      <p:sp>
        <p:nvSpPr>
          <p:cNvPr id="1086468"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اورخدا قرار نہ دے اس کو میرے لیے آپ کی زیارت کا آخری موقع</a:t>
            </a:r>
            <a:endParaRPr lang="en-US" sz="2400" b="1" dirty="0">
              <a:ea typeface="MS Mincho" pitchFamily="49" charset="-128"/>
            </a:endParaRPr>
          </a:p>
        </p:txBody>
      </p:sp>
      <p:sp>
        <p:nvSpPr>
          <p:cNvPr id="108646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086470"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0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749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اَلسَّلاَمُ عَلَىٰ ٱلْحُسَيْنِ</a:t>
            </a:r>
            <a:endParaRPr lang="en-US" sz="5400" b="1">
              <a:latin typeface="Karbala" pitchFamily="2" charset="0"/>
              <a:cs typeface="Simplified Arabic" pitchFamily="18" charset="-78"/>
            </a:endParaRPr>
          </a:p>
        </p:txBody>
      </p:sp>
      <p:sp>
        <p:nvSpPr>
          <p:cNvPr id="108749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Peace be upon al-Husayn,</a:t>
            </a:r>
          </a:p>
        </p:txBody>
      </p:sp>
      <p:sp>
        <p:nvSpPr>
          <p:cNvPr id="1087492"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سلام ہو حسین(ع) پر</a:t>
            </a:r>
            <a:endParaRPr lang="en-US" sz="2400" b="1" dirty="0">
              <a:ea typeface="MS Mincho" pitchFamily="49" charset="-128"/>
            </a:endParaRPr>
          </a:p>
        </p:txBody>
      </p:sp>
      <p:sp>
        <p:nvSpPr>
          <p:cNvPr id="108749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087494"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0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851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عَلِيِّ بْنِ ٱلْحُسَيْنِ</a:t>
            </a:r>
            <a:endParaRPr lang="en-US" sz="5400" b="1">
              <a:latin typeface="Karbala" pitchFamily="2" charset="0"/>
              <a:cs typeface="Simplified Arabic" pitchFamily="18" charset="-78"/>
            </a:endParaRPr>
          </a:p>
        </p:txBody>
      </p:sp>
      <p:sp>
        <p:nvSpPr>
          <p:cNvPr id="108851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upon `Ali ibn al-Husayn,</a:t>
            </a:r>
          </a:p>
        </p:txBody>
      </p:sp>
      <p:sp>
        <p:nvSpPr>
          <p:cNvPr id="1088516"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 شہزادہ علی(ع)</a:t>
            </a:r>
            <a:endParaRPr lang="en-US" sz="2400" b="1" dirty="0">
              <a:ea typeface="MS Mincho" pitchFamily="49" charset="-128"/>
            </a:endParaRPr>
          </a:p>
        </p:txBody>
      </p:sp>
      <p:sp>
        <p:nvSpPr>
          <p:cNvPr id="108851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088518"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0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953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اوْلاَدِ ٱلْحُسَيْنِ</a:t>
            </a:r>
            <a:endParaRPr lang="en-US" sz="5400" b="1">
              <a:latin typeface="Karbala" pitchFamily="2" charset="0"/>
              <a:cs typeface="Simplified Arabic" pitchFamily="18" charset="-78"/>
            </a:endParaRPr>
          </a:p>
        </p:txBody>
      </p:sp>
      <p:sp>
        <p:nvSpPr>
          <p:cNvPr id="108953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upon the sons of a -Husayn,</a:t>
            </a:r>
          </a:p>
        </p:txBody>
      </p:sp>
      <p:sp>
        <p:nvSpPr>
          <p:cNvPr id="1089540"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 فرزند حسین(ع) پر</a:t>
            </a:r>
            <a:endParaRPr lang="en-US" sz="2400" b="1" dirty="0">
              <a:ea typeface="MS Mincho" pitchFamily="49" charset="-128"/>
            </a:endParaRPr>
          </a:p>
        </p:txBody>
      </p:sp>
      <p:sp>
        <p:nvSpPr>
          <p:cNvPr id="108954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089542"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0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056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اصْحَابِ ٱلْحُسَيْنِ</a:t>
            </a:r>
            <a:endParaRPr lang="en-US" sz="5400" b="1">
              <a:latin typeface="Karbala" pitchFamily="2" charset="0"/>
              <a:cs typeface="Simplified Arabic" pitchFamily="18" charset="-78"/>
            </a:endParaRPr>
          </a:p>
        </p:txBody>
      </p:sp>
      <p:sp>
        <p:nvSpPr>
          <p:cNvPr id="109056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upon the companions of al-Husayn.</a:t>
            </a:r>
          </a:p>
        </p:txBody>
      </p:sp>
      <p:sp>
        <p:nvSpPr>
          <p:cNvPr id="1090564"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حسین(ع) کے اصحاب پر</a:t>
            </a:r>
            <a:endParaRPr lang="en-US" sz="2400" b="1" dirty="0">
              <a:ea typeface="MS Mincho" pitchFamily="49" charset="-128"/>
            </a:endParaRPr>
          </a:p>
        </p:txBody>
      </p:sp>
      <p:sp>
        <p:nvSpPr>
          <p:cNvPr id="109056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090566"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0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158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اَلسَّلاَمُ عَلَيْكَ يَا ابَا عَبْدِ ٱللَّهِ</a:t>
            </a:r>
            <a:endParaRPr lang="en-US" sz="5400" b="1">
              <a:latin typeface="Karbala" pitchFamily="2" charset="0"/>
              <a:cs typeface="Simplified Arabic" pitchFamily="18" charset="-78"/>
            </a:endParaRPr>
          </a:p>
        </p:txBody>
      </p:sp>
      <p:sp>
        <p:nvSpPr>
          <p:cNvPr id="109158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Peace be upon you, O Abu-`Abdullah</a:t>
            </a:r>
          </a:p>
        </p:txBody>
      </p:sp>
      <p:sp>
        <p:nvSpPr>
          <p:cNvPr id="1091588" name="Subtitle 4"/>
          <p:cNvSpPr txBox="1">
            <a:spLocks/>
          </p:cNvSpPr>
          <p:nvPr/>
        </p:nvSpPr>
        <p:spPr bwMode="auto">
          <a:xfrm>
            <a:off x="80963" y="5013325"/>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سلام ہو آپ پراے ابا عبد اللہ </a:t>
            </a:r>
            <a:endParaRPr lang="en-US" sz="2400" b="1" dirty="0">
              <a:ea typeface="MS Mincho" pitchFamily="49" charset="-128"/>
            </a:endParaRPr>
          </a:p>
        </p:txBody>
      </p:sp>
      <p:sp>
        <p:nvSpPr>
          <p:cNvPr id="109158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091590"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
        <p:nvSpPr>
          <p:cNvPr id="1091591" name="Text Box 6"/>
          <p:cNvSpPr txBox="1">
            <a:spLocks noChangeArrowheads="1"/>
          </p:cNvSpPr>
          <p:nvPr/>
        </p:nvSpPr>
        <p:spPr bwMode="auto">
          <a:xfrm>
            <a:off x="3348038" y="5654675"/>
            <a:ext cx="2447925" cy="366713"/>
          </a:xfrm>
          <a:prstGeom prst="rect">
            <a:avLst/>
          </a:prstGeom>
          <a:gradFill rotWithShape="1">
            <a:gsLst>
              <a:gs pos="0">
                <a:srgbClr val="651500"/>
              </a:gs>
              <a:gs pos="50000">
                <a:srgbClr val="DA2E00"/>
              </a:gs>
              <a:gs pos="100000">
                <a:srgbClr val="651500"/>
              </a:gs>
            </a:gsLst>
            <a:lin ang="5400000" scaled="1"/>
          </a:gradFill>
          <a:ln w="9525" algn="ctr">
            <a:noFill/>
            <a:miter lim="800000"/>
            <a:headEnd/>
            <a:tailEnd/>
          </a:ln>
        </p:spPr>
        <p:txBody>
          <a:bodyPr anchor="ctr">
            <a:spAutoFit/>
          </a:bodyPr>
          <a:lstStyle/>
          <a:p>
            <a:pPr algn="r"/>
            <a:r>
              <a:rPr lang="en-US" sz="1800" b="1">
                <a:solidFill>
                  <a:srgbClr val="FFFF99"/>
                </a:solidFill>
                <a:latin typeface="Trebuchet MS" pitchFamily="34" charset="0"/>
              </a:rPr>
              <a:t>Tasbih Counter : 40</a:t>
            </a:r>
          </a:p>
        </p:txBody>
      </p:sp>
      <p:sp>
        <p:nvSpPr>
          <p:cNvPr id="1091592" name="Rectangle 5"/>
          <p:cNvSpPr>
            <a:spLocks noChangeArrowheads="1"/>
          </p:cNvSpPr>
          <p:nvPr/>
        </p:nvSpPr>
        <p:spPr bwMode="auto">
          <a:xfrm>
            <a:off x="3635375" y="1035050"/>
            <a:ext cx="1790700" cy="336550"/>
          </a:xfrm>
          <a:prstGeom prst="rect">
            <a:avLst/>
          </a:prstGeom>
          <a:noFill/>
          <a:ln w="9525">
            <a:noFill/>
            <a:miter lim="800000"/>
            <a:headEnd/>
            <a:tailEnd/>
          </a:ln>
        </p:spPr>
        <p:txBody>
          <a:bodyPr wrap="none">
            <a:spAutoFit/>
          </a:bodyPr>
          <a:lstStyle/>
          <a:p>
            <a:pPr eaLnBrk="0" hangingPunct="0"/>
            <a:r>
              <a:rPr lang="en-US" sz="1600" b="1">
                <a:solidFill>
                  <a:srgbClr val="FFFF99"/>
                </a:solidFill>
                <a:latin typeface="Trebuchet MS" pitchFamily="34" charset="0"/>
              </a:rPr>
              <a:t>Recite 100 times</a:t>
            </a:r>
          </a:p>
        </p:txBody>
      </p:sp>
    </p:spTree>
  </p:cSld>
  <p:clrMapOvr>
    <a:masterClrMapping/>
  </p:clrMapOvr>
  <p:transition>
    <p:fade/>
  </p:transition>
  <p:timing>
    <p:tnLst>
      <p:par>
        <p:cTn id="1" dur="indefinite" restart="never" nodeType="tmRoot"/>
      </p:par>
    </p:tnLst>
  </p:timing>
</p:sld>
</file>

<file path=ppt/slides/slide10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261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ٱلارْوَاحِ ٱلَّتِي حَلَّتْ بِفِنَائِكَ</a:t>
            </a:r>
            <a:endParaRPr lang="en-US" sz="5400" b="1">
              <a:latin typeface="Karbala" pitchFamily="2" charset="0"/>
              <a:cs typeface="Simplified Arabic" pitchFamily="18" charset="-78"/>
            </a:endParaRPr>
          </a:p>
        </p:txBody>
      </p:sp>
      <p:sp>
        <p:nvSpPr>
          <p:cNvPr id="109261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upon the souls that gathered in your courtyard.</a:t>
            </a:r>
          </a:p>
        </p:txBody>
      </p:sp>
      <p:sp>
        <p:nvSpPr>
          <p:cNvPr id="1092612"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 سلام ان روحوں پر جو آپ کے روضے پر آتی ہیں</a:t>
            </a:r>
            <a:endParaRPr lang="en-US" sz="2400" b="1" dirty="0">
              <a:ea typeface="MS Mincho" pitchFamily="49" charset="-128"/>
            </a:endParaRPr>
          </a:p>
        </p:txBody>
      </p:sp>
      <p:sp>
        <p:nvSpPr>
          <p:cNvPr id="109261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092614"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0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363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عَلَيْكَ مِنِّي سَلاَمُ ٱللَّهِ ابَداً</a:t>
            </a:r>
            <a:endParaRPr lang="en-US" sz="5400" b="1">
              <a:latin typeface="Karbala" pitchFamily="2" charset="0"/>
              <a:cs typeface="Simplified Arabic" pitchFamily="18" charset="-78"/>
            </a:endParaRPr>
          </a:p>
        </p:txBody>
      </p:sp>
      <p:sp>
        <p:nvSpPr>
          <p:cNvPr id="109363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Peace of Allāh be upon you from me forever</a:t>
            </a:r>
          </a:p>
        </p:txBody>
      </p:sp>
      <p:sp>
        <p:nvSpPr>
          <p:cNvPr id="1093636"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آپ پر میری طرف سے خدا کا سلام ہو ہمیشہ</a:t>
            </a:r>
            <a:endParaRPr lang="en-US" sz="2400" b="1" dirty="0">
              <a:ea typeface="MS Mincho" pitchFamily="49" charset="-128"/>
            </a:endParaRPr>
          </a:p>
        </p:txBody>
      </p:sp>
      <p:sp>
        <p:nvSpPr>
          <p:cNvPr id="109363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093638"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0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465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مَا بَقيتُ وَبَقِيَ ٱللَّيْلُ وَٱلنَّهَارُ</a:t>
            </a:r>
            <a:endParaRPr lang="en-US" sz="5400" b="1">
              <a:latin typeface="Karbala" pitchFamily="2" charset="0"/>
              <a:cs typeface="Simplified Arabic" pitchFamily="18" charset="-78"/>
            </a:endParaRPr>
          </a:p>
        </p:txBody>
      </p:sp>
      <p:sp>
        <p:nvSpPr>
          <p:cNvPr id="109465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as long as I am existent and as long as there are day and night.</a:t>
            </a:r>
          </a:p>
        </p:txBody>
      </p:sp>
      <p:sp>
        <p:nvSpPr>
          <p:cNvPr id="1094660"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جب تک زندہ ہوں اور جب تک رات دن باقی ہیں </a:t>
            </a:r>
            <a:endParaRPr lang="en-US" sz="2400" b="1" dirty="0">
              <a:ea typeface="MS Mincho" pitchFamily="49" charset="-128"/>
            </a:endParaRPr>
          </a:p>
        </p:txBody>
      </p:sp>
      <p:sp>
        <p:nvSpPr>
          <p:cNvPr id="109466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094662"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0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8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وَلاَ جَعَلَهُ ٱللَّهُ آخِرَ ٱلْعَهْدِ مِنِّي لِزِيَارَتِكُمْ</a:t>
            </a:r>
            <a:endParaRPr lang="en-US" sz="5400" b="1">
              <a:latin typeface="Karbala" pitchFamily="2" charset="0"/>
              <a:cs typeface="Simplified Arabic" pitchFamily="18" charset="-78"/>
            </a:endParaRPr>
          </a:p>
        </p:txBody>
      </p:sp>
      <p:sp>
        <p:nvSpPr>
          <p:cNvPr id="109568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May Allāh not cause this (visit) to be the last of my visit to you (all).</a:t>
            </a:r>
          </a:p>
        </p:txBody>
      </p:sp>
      <p:sp>
        <p:nvSpPr>
          <p:cNvPr id="1095684"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اورخدا قرار نہ دے اس کو میرے لیے آپ کی زیارت کا آخری موقع</a:t>
            </a:r>
            <a:endParaRPr lang="en-US" sz="2400" b="1" dirty="0">
              <a:ea typeface="MS Mincho" pitchFamily="49" charset="-128"/>
            </a:endParaRPr>
          </a:p>
        </p:txBody>
      </p:sp>
      <p:sp>
        <p:nvSpPr>
          <p:cNvPr id="109568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095686"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وَٱلْعَذَابَ (ٱلالِيمَ)</a:t>
            </a:r>
            <a:endParaRPr lang="en-US" sz="5400" b="1">
              <a:latin typeface="Karbala" pitchFamily="2" charset="0"/>
              <a:cs typeface="Simplified Arabic" pitchFamily="18" charset="-78"/>
            </a:endParaRPr>
          </a:p>
        </p:txBody>
      </p:sp>
      <p:sp>
        <p:nvSpPr>
          <p:cNvPr id="11059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double for them the painful chastisement.</a:t>
            </a:r>
          </a:p>
        </p:txBody>
      </p:sp>
      <p:sp>
        <p:nvSpPr>
          <p:cNvPr id="110596"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ar-AE" sz="2400" dirty="0" smtClean="0"/>
              <a:t>سے لعنت اور عذاب کو</a:t>
            </a:r>
            <a:endParaRPr lang="en-US" sz="2400" b="1" dirty="0">
              <a:ea typeface="MS Mincho" pitchFamily="49" charset="-128"/>
            </a:endParaRPr>
          </a:p>
        </p:txBody>
      </p:sp>
      <p:sp>
        <p:nvSpPr>
          <p:cNvPr id="11059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10598"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0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670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اَلسَّلاَمُ عَلَىٰ ٱلْحُسَيْنِ</a:t>
            </a:r>
            <a:endParaRPr lang="en-US" sz="5400" b="1">
              <a:latin typeface="Karbala" pitchFamily="2" charset="0"/>
              <a:cs typeface="Simplified Arabic" pitchFamily="18" charset="-78"/>
            </a:endParaRPr>
          </a:p>
        </p:txBody>
      </p:sp>
      <p:sp>
        <p:nvSpPr>
          <p:cNvPr id="109670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Peace be upon al-Husayn,</a:t>
            </a:r>
          </a:p>
        </p:txBody>
      </p:sp>
      <p:sp>
        <p:nvSpPr>
          <p:cNvPr id="1096708"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سلام ہو حسین(ع) پر</a:t>
            </a:r>
            <a:endParaRPr lang="en-US" sz="2400" b="1" dirty="0">
              <a:ea typeface="MS Mincho" pitchFamily="49" charset="-128"/>
            </a:endParaRPr>
          </a:p>
        </p:txBody>
      </p:sp>
      <p:sp>
        <p:nvSpPr>
          <p:cNvPr id="109670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096710"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0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773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عَلِيِّ بْنِ ٱلْحُسَيْنِ</a:t>
            </a:r>
            <a:endParaRPr lang="en-US" sz="5400" b="1">
              <a:latin typeface="Karbala" pitchFamily="2" charset="0"/>
              <a:cs typeface="Simplified Arabic" pitchFamily="18" charset="-78"/>
            </a:endParaRPr>
          </a:p>
        </p:txBody>
      </p:sp>
      <p:sp>
        <p:nvSpPr>
          <p:cNvPr id="109773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upon `Ali ibn al-Husayn,</a:t>
            </a:r>
          </a:p>
        </p:txBody>
      </p:sp>
      <p:sp>
        <p:nvSpPr>
          <p:cNvPr id="1097732"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 شہزادہ علی(ع)</a:t>
            </a:r>
            <a:endParaRPr lang="en-US" sz="2400" b="1" dirty="0">
              <a:ea typeface="MS Mincho" pitchFamily="49" charset="-128"/>
            </a:endParaRPr>
          </a:p>
        </p:txBody>
      </p:sp>
      <p:sp>
        <p:nvSpPr>
          <p:cNvPr id="109773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097734"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0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875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اوْلاَدِ ٱلْحُسَيْنِ</a:t>
            </a:r>
            <a:endParaRPr lang="en-US" sz="5400" b="1">
              <a:latin typeface="Karbala" pitchFamily="2" charset="0"/>
              <a:cs typeface="Simplified Arabic" pitchFamily="18" charset="-78"/>
            </a:endParaRPr>
          </a:p>
        </p:txBody>
      </p:sp>
      <p:sp>
        <p:nvSpPr>
          <p:cNvPr id="109875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upon the sons of a -Husayn,</a:t>
            </a:r>
          </a:p>
        </p:txBody>
      </p:sp>
      <p:sp>
        <p:nvSpPr>
          <p:cNvPr id="1098756"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 فرزند حسین(ع) پر</a:t>
            </a:r>
            <a:endParaRPr lang="en-US" sz="2400" b="1" dirty="0">
              <a:ea typeface="MS Mincho" pitchFamily="49" charset="-128"/>
            </a:endParaRPr>
          </a:p>
        </p:txBody>
      </p:sp>
      <p:sp>
        <p:nvSpPr>
          <p:cNvPr id="109875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098758"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0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977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اصْحَابِ ٱلْحُسَيْنِ</a:t>
            </a:r>
            <a:endParaRPr lang="en-US" sz="5400" b="1">
              <a:latin typeface="Karbala" pitchFamily="2" charset="0"/>
              <a:cs typeface="Simplified Arabic" pitchFamily="18" charset="-78"/>
            </a:endParaRPr>
          </a:p>
        </p:txBody>
      </p:sp>
      <p:sp>
        <p:nvSpPr>
          <p:cNvPr id="109977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upon the companions of al-Husayn.</a:t>
            </a:r>
          </a:p>
        </p:txBody>
      </p:sp>
      <p:sp>
        <p:nvSpPr>
          <p:cNvPr id="1099780"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حسین(ع) کے اصحاب پر</a:t>
            </a:r>
            <a:endParaRPr lang="en-US" sz="2400" b="1" dirty="0">
              <a:ea typeface="MS Mincho" pitchFamily="49" charset="-128"/>
            </a:endParaRPr>
          </a:p>
        </p:txBody>
      </p:sp>
      <p:sp>
        <p:nvSpPr>
          <p:cNvPr id="109978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099782"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0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080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اَلسَّلاَمُ عَلَيْكَ يَا ابَا عَبْدِ ٱللَّهِ</a:t>
            </a:r>
            <a:endParaRPr lang="en-US" sz="5400" b="1">
              <a:latin typeface="Karbala" pitchFamily="2" charset="0"/>
              <a:cs typeface="Simplified Arabic" pitchFamily="18" charset="-78"/>
            </a:endParaRPr>
          </a:p>
        </p:txBody>
      </p:sp>
      <p:sp>
        <p:nvSpPr>
          <p:cNvPr id="110080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Peace be upon you, O Abu-`Abdullah</a:t>
            </a:r>
          </a:p>
        </p:txBody>
      </p:sp>
      <p:sp>
        <p:nvSpPr>
          <p:cNvPr id="1100804" name="Subtitle 4"/>
          <p:cNvSpPr txBox="1">
            <a:spLocks/>
          </p:cNvSpPr>
          <p:nvPr/>
        </p:nvSpPr>
        <p:spPr bwMode="auto">
          <a:xfrm>
            <a:off x="80963" y="5013325"/>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سلام ہو آپ پراے ابا عبد اللہ </a:t>
            </a:r>
            <a:endParaRPr lang="en-US" sz="2400" b="1" dirty="0">
              <a:ea typeface="MS Mincho" pitchFamily="49" charset="-128"/>
            </a:endParaRPr>
          </a:p>
        </p:txBody>
      </p:sp>
      <p:sp>
        <p:nvSpPr>
          <p:cNvPr id="110080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100806"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
        <p:nvSpPr>
          <p:cNvPr id="1100807" name="Text Box 6"/>
          <p:cNvSpPr txBox="1">
            <a:spLocks noChangeArrowheads="1"/>
          </p:cNvSpPr>
          <p:nvPr/>
        </p:nvSpPr>
        <p:spPr bwMode="auto">
          <a:xfrm>
            <a:off x="3348038" y="5654675"/>
            <a:ext cx="2447925" cy="366713"/>
          </a:xfrm>
          <a:prstGeom prst="rect">
            <a:avLst/>
          </a:prstGeom>
          <a:gradFill rotWithShape="1">
            <a:gsLst>
              <a:gs pos="0">
                <a:srgbClr val="651500"/>
              </a:gs>
              <a:gs pos="50000">
                <a:srgbClr val="DA2E00"/>
              </a:gs>
              <a:gs pos="100000">
                <a:srgbClr val="651500"/>
              </a:gs>
            </a:gsLst>
            <a:lin ang="5400000" scaled="1"/>
          </a:gradFill>
          <a:ln w="9525" algn="ctr">
            <a:noFill/>
            <a:miter lim="800000"/>
            <a:headEnd/>
            <a:tailEnd/>
          </a:ln>
        </p:spPr>
        <p:txBody>
          <a:bodyPr anchor="ctr">
            <a:spAutoFit/>
          </a:bodyPr>
          <a:lstStyle/>
          <a:p>
            <a:pPr algn="r"/>
            <a:r>
              <a:rPr lang="en-US" sz="1800" b="1">
                <a:solidFill>
                  <a:srgbClr val="FFFF99"/>
                </a:solidFill>
                <a:latin typeface="Trebuchet MS" pitchFamily="34" charset="0"/>
              </a:rPr>
              <a:t>Tasbih Counter : 41</a:t>
            </a:r>
          </a:p>
        </p:txBody>
      </p:sp>
      <p:sp>
        <p:nvSpPr>
          <p:cNvPr id="1100808" name="Rectangle 5"/>
          <p:cNvSpPr>
            <a:spLocks noChangeArrowheads="1"/>
          </p:cNvSpPr>
          <p:nvPr/>
        </p:nvSpPr>
        <p:spPr bwMode="auto">
          <a:xfrm>
            <a:off x="3635375" y="1035050"/>
            <a:ext cx="1790700" cy="336550"/>
          </a:xfrm>
          <a:prstGeom prst="rect">
            <a:avLst/>
          </a:prstGeom>
          <a:noFill/>
          <a:ln w="9525">
            <a:noFill/>
            <a:miter lim="800000"/>
            <a:headEnd/>
            <a:tailEnd/>
          </a:ln>
        </p:spPr>
        <p:txBody>
          <a:bodyPr wrap="none">
            <a:spAutoFit/>
          </a:bodyPr>
          <a:lstStyle/>
          <a:p>
            <a:pPr eaLnBrk="0" hangingPunct="0"/>
            <a:r>
              <a:rPr lang="en-US" sz="1600" b="1">
                <a:solidFill>
                  <a:srgbClr val="FFFF99"/>
                </a:solidFill>
                <a:latin typeface="Trebuchet MS" pitchFamily="34" charset="0"/>
              </a:rPr>
              <a:t>Recite 100 times</a:t>
            </a:r>
          </a:p>
        </p:txBody>
      </p:sp>
    </p:spTree>
  </p:cSld>
  <p:clrMapOvr>
    <a:masterClrMapping/>
  </p:clrMapOvr>
  <p:transition>
    <p:fade/>
  </p:transition>
  <p:timing>
    <p:tnLst>
      <p:par>
        <p:cTn id="1" dur="indefinite" restart="never" nodeType="tmRoot"/>
      </p:par>
    </p:tnLst>
  </p:timing>
</p:sld>
</file>

<file path=ppt/slides/slide10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2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ٱلارْوَاحِ ٱلَّتِي حَلَّتْ بِفِنَائِكَ</a:t>
            </a:r>
            <a:endParaRPr lang="en-US" sz="5400" b="1">
              <a:latin typeface="Karbala" pitchFamily="2" charset="0"/>
              <a:cs typeface="Simplified Arabic" pitchFamily="18" charset="-78"/>
            </a:endParaRPr>
          </a:p>
        </p:txBody>
      </p:sp>
      <p:sp>
        <p:nvSpPr>
          <p:cNvPr id="110182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upon the souls that gathered in your courtyard.</a:t>
            </a:r>
          </a:p>
        </p:txBody>
      </p:sp>
      <p:sp>
        <p:nvSpPr>
          <p:cNvPr id="1101828"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 سلام ان روحوں پر جو آپ کے روضے پر آتی ہیں</a:t>
            </a:r>
            <a:endParaRPr lang="en-US" sz="2400" b="1" dirty="0">
              <a:ea typeface="MS Mincho" pitchFamily="49" charset="-128"/>
            </a:endParaRPr>
          </a:p>
        </p:txBody>
      </p:sp>
      <p:sp>
        <p:nvSpPr>
          <p:cNvPr id="110182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101830"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0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285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عَلَيْكَ مِنِّي سَلاَمُ ٱللَّهِ ابَداً</a:t>
            </a:r>
            <a:endParaRPr lang="en-US" sz="5400" b="1">
              <a:latin typeface="Karbala" pitchFamily="2" charset="0"/>
              <a:cs typeface="Simplified Arabic" pitchFamily="18" charset="-78"/>
            </a:endParaRPr>
          </a:p>
        </p:txBody>
      </p:sp>
      <p:sp>
        <p:nvSpPr>
          <p:cNvPr id="110285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Peace of Allāh be upon you from me forever</a:t>
            </a:r>
          </a:p>
        </p:txBody>
      </p:sp>
      <p:sp>
        <p:nvSpPr>
          <p:cNvPr id="1102852"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آپ پر میری طرف سے خدا کا سلام ہو ہمیشہ</a:t>
            </a:r>
            <a:endParaRPr lang="en-US" sz="2400" b="1" dirty="0">
              <a:ea typeface="MS Mincho" pitchFamily="49" charset="-128"/>
            </a:endParaRPr>
          </a:p>
        </p:txBody>
      </p:sp>
      <p:sp>
        <p:nvSpPr>
          <p:cNvPr id="110285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102854"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0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387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مَا بَقيتُ وَبَقِيَ ٱللَّيْلُ وَٱلنَّهَارُ</a:t>
            </a:r>
            <a:endParaRPr lang="en-US" sz="5400" b="1">
              <a:latin typeface="Karbala" pitchFamily="2" charset="0"/>
              <a:cs typeface="Simplified Arabic" pitchFamily="18" charset="-78"/>
            </a:endParaRPr>
          </a:p>
        </p:txBody>
      </p:sp>
      <p:sp>
        <p:nvSpPr>
          <p:cNvPr id="110387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as long as I am existent and as long as there are day and night.</a:t>
            </a:r>
          </a:p>
        </p:txBody>
      </p:sp>
      <p:sp>
        <p:nvSpPr>
          <p:cNvPr id="1103876"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جب تک زندہ ہوں اور جب تک رات دن باقی ہیں </a:t>
            </a:r>
            <a:endParaRPr lang="en-US" sz="2400" b="1" dirty="0">
              <a:ea typeface="MS Mincho" pitchFamily="49" charset="-128"/>
            </a:endParaRPr>
          </a:p>
        </p:txBody>
      </p:sp>
      <p:sp>
        <p:nvSpPr>
          <p:cNvPr id="110387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103878"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0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489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وَلاَ جَعَلَهُ ٱللَّهُ آخِرَ ٱلْعَهْدِ مِنِّي لِزِيَارَتِكُمْ</a:t>
            </a:r>
            <a:endParaRPr lang="en-US" sz="5400" b="1">
              <a:latin typeface="Karbala" pitchFamily="2" charset="0"/>
              <a:cs typeface="Simplified Arabic" pitchFamily="18" charset="-78"/>
            </a:endParaRPr>
          </a:p>
        </p:txBody>
      </p:sp>
      <p:sp>
        <p:nvSpPr>
          <p:cNvPr id="110489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May Allāh not cause this (visit) to be the last of my visit to you (all).</a:t>
            </a:r>
          </a:p>
        </p:txBody>
      </p:sp>
      <p:sp>
        <p:nvSpPr>
          <p:cNvPr id="1104900"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اورخدا قرار نہ دے اس کو میرے لیے آپ کی زیارت کا آخری موقع</a:t>
            </a:r>
            <a:endParaRPr lang="en-US" sz="2400" b="1" dirty="0">
              <a:ea typeface="MS Mincho" pitchFamily="49" charset="-128"/>
            </a:endParaRPr>
          </a:p>
        </p:txBody>
      </p:sp>
      <p:sp>
        <p:nvSpPr>
          <p:cNvPr id="110490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104902"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0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2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اَلسَّلاَمُ عَلَىٰ ٱلْحُسَيْنِ</a:t>
            </a:r>
            <a:endParaRPr lang="en-US" sz="5400" b="1">
              <a:latin typeface="Karbala" pitchFamily="2" charset="0"/>
              <a:cs typeface="Simplified Arabic" pitchFamily="18" charset="-78"/>
            </a:endParaRPr>
          </a:p>
        </p:txBody>
      </p:sp>
      <p:sp>
        <p:nvSpPr>
          <p:cNvPr id="110592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Peace be upon al-Husayn,</a:t>
            </a:r>
          </a:p>
        </p:txBody>
      </p:sp>
      <p:sp>
        <p:nvSpPr>
          <p:cNvPr id="1105924"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سلام ہو حسین(ع) پر</a:t>
            </a:r>
            <a:endParaRPr lang="en-US" sz="2400" b="1" dirty="0">
              <a:ea typeface="MS Mincho" pitchFamily="49" charset="-128"/>
            </a:endParaRPr>
          </a:p>
        </p:txBody>
      </p:sp>
      <p:sp>
        <p:nvSpPr>
          <p:cNvPr id="110592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105926"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اَللَّهُمَّ إِنِّي اتَقَرَّبُ إِلَيْكَ فِي هٰذَا ٱلْيَوْمِ</a:t>
            </a:r>
            <a:endParaRPr lang="en-US" sz="5400" b="1">
              <a:latin typeface="Karbala" pitchFamily="2" charset="0"/>
              <a:cs typeface="Simplified Arabic" pitchFamily="18" charset="-78"/>
            </a:endParaRPr>
          </a:p>
        </p:txBody>
      </p:sp>
      <p:sp>
        <p:nvSpPr>
          <p:cNvPr id="11161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I do seek nearness to You on this day,</a:t>
            </a:r>
          </a:p>
        </p:txBody>
      </p:sp>
      <p:sp>
        <p:nvSpPr>
          <p:cNvPr id="111620"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ar-AE" sz="2800" dirty="0" smtClean="0"/>
              <a:t>اے معبود بے شک  میں تیرا قرب چاہتا ہوں</a:t>
            </a:r>
            <a:endParaRPr lang="en-US" sz="2800" b="1" dirty="0">
              <a:ea typeface="MS Mincho" pitchFamily="49" charset="-128"/>
            </a:endParaRPr>
          </a:p>
        </p:txBody>
      </p:sp>
      <p:sp>
        <p:nvSpPr>
          <p:cNvPr id="11162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11622"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0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694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عَلِيِّ بْنِ ٱلْحُسَيْنِ</a:t>
            </a:r>
            <a:endParaRPr lang="en-US" sz="5400" b="1">
              <a:latin typeface="Karbala" pitchFamily="2" charset="0"/>
              <a:cs typeface="Simplified Arabic" pitchFamily="18" charset="-78"/>
            </a:endParaRPr>
          </a:p>
        </p:txBody>
      </p:sp>
      <p:sp>
        <p:nvSpPr>
          <p:cNvPr id="110694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upon `Ali ibn al-Husayn,</a:t>
            </a:r>
          </a:p>
        </p:txBody>
      </p:sp>
      <p:sp>
        <p:nvSpPr>
          <p:cNvPr id="1106948"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 شہزادہ علی(ع)</a:t>
            </a:r>
            <a:endParaRPr lang="en-US" sz="2400" b="1" dirty="0">
              <a:ea typeface="MS Mincho" pitchFamily="49" charset="-128"/>
            </a:endParaRPr>
          </a:p>
        </p:txBody>
      </p:sp>
      <p:sp>
        <p:nvSpPr>
          <p:cNvPr id="110694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106950"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0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797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اوْلاَدِ ٱلْحُسَيْنِ</a:t>
            </a:r>
            <a:endParaRPr lang="en-US" sz="5400" b="1">
              <a:latin typeface="Karbala" pitchFamily="2" charset="0"/>
              <a:cs typeface="Simplified Arabic" pitchFamily="18" charset="-78"/>
            </a:endParaRPr>
          </a:p>
        </p:txBody>
      </p:sp>
      <p:sp>
        <p:nvSpPr>
          <p:cNvPr id="110797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upon the sons of a -Husayn,</a:t>
            </a:r>
          </a:p>
        </p:txBody>
      </p:sp>
      <p:sp>
        <p:nvSpPr>
          <p:cNvPr id="1107972"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 فرزند حسین(ع) پر</a:t>
            </a:r>
            <a:endParaRPr lang="en-US" sz="2400" b="1" dirty="0">
              <a:ea typeface="MS Mincho" pitchFamily="49" charset="-128"/>
            </a:endParaRPr>
          </a:p>
        </p:txBody>
      </p:sp>
      <p:sp>
        <p:nvSpPr>
          <p:cNvPr id="110797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107974"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0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899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اصْحَابِ ٱلْحُسَيْنِ</a:t>
            </a:r>
            <a:endParaRPr lang="en-US" sz="5400" b="1">
              <a:latin typeface="Karbala" pitchFamily="2" charset="0"/>
              <a:cs typeface="Simplified Arabic" pitchFamily="18" charset="-78"/>
            </a:endParaRPr>
          </a:p>
        </p:txBody>
      </p:sp>
      <p:sp>
        <p:nvSpPr>
          <p:cNvPr id="110899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upon the companions of al-Husayn.</a:t>
            </a:r>
          </a:p>
        </p:txBody>
      </p:sp>
      <p:sp>
        <p:nvSpPr>
          <p:cNvPr id="1108996"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حسین(ع) کے اصحاب پر</a:t>
            </a:r>
            <a:endParaRPr lang="en-US" sz="2400" b="1" dirty="0">
              <a:ea typeface="MS Mincho" pitchFamily="49" charset="-128"/>
            </a:endParaRPr>
          </a:p>
        </p:txBody>
      </p:sp>
      <p:sp>
        <p:nvSpPr>
          <p:cNvPr id="110899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108998"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0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001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اَلسَّلاَمُ عَلَيْكَ يَا ابَا عَبْدِ ٱللَّهِ</a:t>
            </a:r>
            <a:endParaRPr lang="en-US" sz="5400" b="1">
              <a:latin typeface="Karbala" pitchFamily="2" charset="0"/>
              <a:cs typeface="Simplified Arabic" pitchFamily="18" charset="-78"/>
            </a:endParaRPr>
          </a:p>
        </p:txBody>
      </p:sp>
      <p:sp>
        <p:nvSpPr>
          <p:cNvPr id="111001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Peace be upon you, O Abu-`Abdullah</a:t>
            </a:r>
          </a:p>
        </p:txBody>
      </p:sp>
      <p:sp>
        <p:nvSpPr>
          <p:cNvPr id="1110020" name="Subtitle 4"/>
          <p:cNvSpPr txBox="1">
            <a:spLocks/>
          </p:cNvSpPr>
          <p:nvPr/>
        </p:nvSpPr>
        <p:spPr bwMode="auto">
          <a:xfrm>
            <a:off x="80963" y="5013325"/>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سلام ہو آپ پراے ابا عبد اللہ </a:t>
            </a:r>
            <a:endParaRPr lang="en-US" sz="2400" b="1" dirty="0">
              <a:ea typeface="MS Mincho" pitchFamily="49" charset="-128"/>
            </a:endParaRPr>
          </a:p>
        </p:txBody>
      </p:sp>
      <p:sp>
        <p:nvSpPr>
          <p:cNvPr id="111002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110022"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
        <p:nvSpPr>
          <p:cNvPr id="1110023" name="Text Box 6"/>
          <p:cNvSpPr txBox="1">
            <a:spLocks noChangeArrowheads="1"/>
          </p:cNvSpPr>
          <p:nvPr/>
        </p:nvSpPr>
        <p:spPr bwMode="auto">
          <a:xfrm>
            <a:off x="3348038" y="5654675"/>
            <a:ext cx="2447925" cy="366713"/>
          </a:xfrm>
          <a:prstGeom prst="rect">
            <a:avLst/>
          </a:prstGeom>
          <a:gradFill rotWithShape="1">
            <a:gsLst>
              <a:gs pos="0">
                <a:srgbClr val="651500"/>
              </a:gs>
              <a:gs pos="50000">
                <a:srgbClr val="DA2E00"/>
              </a:gs>
              <a:gs pos="100000">
                <a:srgbClr val="651500"/>
              </a:gs>
            </a:gsLst>
            <a:lin ang="5400000" scaled="1"/>
          </a:gradFill>
          <a:ln w="9525" algn="ctr">
            <a:noFill/>
            <a:miter lim="800000"/>
            <a:headEnd/>
            <a:tailEnd/>
          </a:ln>
        </p:spPr>
        <p:txBody>
          <a:bodyPr anchor="ctr">
            <a:spAutoFit/>
          </a:bodyPr>
          <a:lstStyle/>
          <a:p>
            <a:pPr algn="r"/>
            <a:r>
              <a:rPr lang="en-US" sz="1800" b="1">
                <a:solidFill>
                  <a:srgbClr val="FFFF99"/>
                </a:solidFill>
                <a:latin typeface="Trebuchet MS" pitchFamily="34" charset="0"/>
              </a:rPr>
              <a:t>Tasbih Counter : 42</a:t>
            </a:r>
          </a:p>
        </p:txBody>
      </p:sp>
      <p:sp>
        <p:nvSpPr>
          <p:cNvPr id="1110024" name="Rectangle 5"/>
          <p:cNvSpPr>
            <a:spLocks noChangeArrowheads="1"/>
          </p:cNvSpPr>
          <p:nvPr/>
        </p:nvSpPr>
        <p:spPr bwMode="auto">
          <a:xfrm>
            <a:off x="3635375" y="1035050"/>
            <a:ext cx="1790700" cy="336550"/>
          </a:xfrm>
          <a:prstGeom prst="rect">
            <a:avLst/>
          </a:prstGeom>
          <a:noFill/>
          <a:ln w="9525">
            <a:noFill/>
            <a:miter lim="800000"/>
            <a:headEnd/>
            <a:tailEnd/>
          </a:ln>
        </p:spPr>
        <p:txBody>
          <a:bodyPr wrap="none">
            <a:spAutoFit/>
          </a:bodyPr>
          <a:lstStyle/>
          <a:p>
            <a:pPr eaLnBrk="0" hangingPunct="0"/>
            <a:r>
              <a:rPr lang="en-US" sz="1600" b="1">
                <a:solidFill>
                  <a:srgbClr val="FFFF99"/>
                </a:solidFill>
                <a:latin typeface="Trebuchet MS" pitchFamily="34" charset="0"/>
              </a:rPr>
              <a:t>Recite 100 times</a:t>
            </a:r>
          </a:p>
        </p:txBody>
      </p:sp>
    </p:spTree>
  </p:cSld>
  <p:clrMapOvr>
    <a:masterClrMapping/>
  </p:clrMapOvr>
  <p:transition>
    <p:fade/>
  </p:transition>
  <p:timing>
    <p:tnLst>
      <p:par>
        <p:cTn id="1" dur="indefinite" restart="never" nodeType="tmRoot"/>
      </p:par>
    </p:tnLst>
  </p:timing>
</p:sld>
</file>

<file path=ppt/slides/slide10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104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ٱلارْوَاحِ ٱلَّتِي حَلَّتْ بِفِنَائِكَ</a:t>
            </a:r>
            <a:endParaRPr lang="en-US" sz="5400" b="1">
              <a:latin typeface="Karbala" pitchFamily="2" charset="0"/>
              <a:cs typeface="Simplified Arabic" pitchFamily="18" charset="-78"/>
            </a:endParaRPr>
          </a:p>
        </p:txBody>
      </p:sp>
      <p:sp>
        <p:nvSpPr>
          <p:cNvPr id="111104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upon the souls that gathered in your courtyard.</a:t>
            </a:r>
          </a:p>
        </p:txBody>
      </p:sp>
      <p:sp>
        <p:nvSpPr>
          <p:cNvPr id="1111044"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 سلام ان روحوں پر جو آپ کے روضے پر آتی ہیں</a:t>
            </a:r>
            <a:endParaRPr lang="en-US" sz="2400" b="1" dirty="0">
              <a:ea typeface="MS Mincho" pitchFamily="49" charset="-128"/>
            </a:endParaRPr>
          </a:p>
        </p:txBody>
      </p:sp>
      <p:sp>
        <p:nvSpPr>
          <p:cNvPr id="111104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111046"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0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206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عَلَيْكَ مِنِّي سَلاَمُ ٱللَّهِ ابَداً</a:t>
            </a:r>
            <a:endParaRPr lang="en-US" sz="5400" b="1">
              <a:latin typeface="Karbala" pitchFamily="2" charset="0"/>
              <a:cs typeface="Simplified Arabic" pitchFamily="18" charset="-78"/>
            </a:endParaRPr>
          </a:p>
        </p:txBody>
      </p:sp>
      <p:sp>
        <p:nvSpPr>
          <p:cNvPr id="111206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Peace of Allāh be upon you from me forever</a:t>
            </a:r>
          </a:p>
        </p:txBody>
      </p:sp>
      <p:sp>
        <p:nvSpPr>
          <p:cNvPr id="1112068"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آپ پر میری طرف سے خدا کا سلام ہو ہمیشہ</a:t>
            </a:r>
            <a:endParaRPr lang="en-US" sz="2400" b="1" dirty="0">
              <a:ea typeface="MS Mincho" pitchFamily="49" charset="-128"/>
            </a:endParaRPr>
          </a:p>
        </p:txBody>
      </p:sp>
      <p:sp>
        <p:nvSpPr>
          <p:cNvPr id="111206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112070"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0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309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مَا بَقيتُ وَبَقِيَ ٱللَّيْلُ وَٱلنَّهَارُ</a:t>
            </a:r>
            <a:endParaRPr lang="en-US" sz="5400" b="1">
              <a:latin typeface="Karbala" pitchFamily="2" charset="0"/>
              <a:cs typeface="Simplified Arabic" pitchFamily="18" charset="-78"/>
            </a:endParaRPr>
          </a:p>
        </p:txBody>
      </p:sp>
      <p:sp>
        <p:nvSpPr>
          <p:cNvPr id="111309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as long as I am existent and as long as there are day and night.</a:t>
            </a:r>
          </a:p>
        </p:txBody>
      </p:sp>
      <p:sp>
        <p:nvSpPr>
          <p:cNvPr id="1113092"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جب تک زندہ ہوں اور جب تک رات دن باقی ہیں </a:t>
            </a:r>
            <a:endParaRPr lang="en-US" sz="2400" b="1" dirty="0">
              <a:ea typeface="MS Mincho" pitchFamily="49" charset="-128"/>
            </a:endParaRPr>
          </a:p>
        </p:txBody>
      </p:sp>
      <p:sp>
        <p:nvSpPr>
          <p:cNvPr id="111309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113094"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0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411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وَلاَ جَعَلَهُ ٱللَّهُ آخِرَ ٱلْعَهْدِ مِنِّي لِزِيَارَتِكُمْ</a:t>
            </a:r>
            <a:endParaRPr lang="en-US" sz="5400" b="1">
              <a:latin typeface="Karbala" pitchFamily="2" charset="0"/>
              <a:cs typeface="Simplified Arabic" pitchFamily="18" charset="-78"/>
            </a:endParaRPr>
          </a:p>
        </p:txBody>
      </p:sp>
      <p:sp>
        <p:nvSpPr>
          <p:cNvPr id="111411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May Allāh not cause this (visit) to be the last of my visit to you (all).</a:t>
            </a:r>
          </a:p>
        </p:txBody>
      </p:sp>
      <p:sp>
        <p:nvSpPr>
          <p:cNvPr id="1114116"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اورخدا قرار نہ دے اس کو میرے لیے آپ کی زیارت کا آخری موقع</a:t>
            </a:r>
            <a:endParaRPr lang="en-US" sz="2400" b="1" dirty="0">
              <a:ea typeface="MS Mincho" pitchFamily="49" charset="-128"/>
            </a:endParaRPr>
          </a:p>
        </p:txBody>
      </p:sp>
      <p:sp>
        <p:nvSpPr>
          <p:cNvPr id="111411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114118"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0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513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اَلسَّلاَمُ عَلَىٰ ٱلْحُسَيْنِ</a:t>
            </a:r>
            <a:endParaRPr lang="en-US" sz="5400" b="1">
              <a:latin typeface="Karbala" pitchFamily="2" charset="0"/>
              <a:cs typeface="Simplified Arabic" pitchFamily="18" charset="-78"/>
            </a:endParaRPr>
          </a:p>
        </p:txBody>
      </p:sp>
      <p:sp>
        <p:nvSpPr>
          <p:cNvPr id="111513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Peace be upon al-Husayn,</a:t>
            </a:r>
          </a:p>
        </p:txBody>
      </p:sp>
      <p:sp>
        <p:nvSpPr>
          <p:cNvPr id="1115140"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سلام ہو حسین(ع) پر</a:t>
            </a:r>
            <a:endParaRPr lang="en-US" sz="2400" b="1" dirty="0">
              <a:ea typeface="MS Mincho" pitchFamily="49" charset="-128"/>
            </a:endParaRPr>
          </a:p>
        </p:txBody>
      </p:sp>
      <p:sp>
        <p:nvSpPr>
          <p:cNvPr id="111514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115142"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0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6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عَلِيِّ بْنِ ٱلْحُسَيْنِ</a:t>
            </a:r>
            <a:endParaRPr lang="en-US" sz="5400" b="1">
              <a:latin typeface="Karbala" pitchFamily="2" charset="0"/>
              <a:cs typeface="Simplified Arabic" pitchFamily="18" charset="-78"/>
            </a:endParaRPr>
          </a:p>
        </p:txBody>
      </p:sp>
      <p:sp>
        <p:nvSpPr>
          <p:cNvPr id="111616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upon `Ali ibn al-Husayn,</a:t>
            </a:r>
          </a:p>
        </p:txBody>
      </p:sp>
      <p:sp>
        <p:nvSpPr>
          <p:cNvPr id="1116164"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 شہزادہ علی(ع)</a:t>
            </a:r>
            <a:endParaRPr lang="en-US" sz="2400" b="1" dirty="0">
              <a:ea typeface="MS Mincho" pitchFamily="49" charset="-128"/>
            </a:endParaRPr>
          </a:p>
        </p:txBody>
      </p:sp>
      <p:sp>
        <p:nvSpPr>
          <p:cNvPr id="111616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116166"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وَفِي مَوْقِفِي هٰذَا</a:t>
            </a:r>
            <a:endParaRPr lang="en-US" sz="5400" b="1">
              <a:latin typeface="Karbala" pitchFamily="2" charset="0"/>
              <a:cs typeface="Simplified Arabic" pitchFamily="18" charset="-78"/>
            </a:endParaRPr>
          </a:p>
        </p:txBody>
      </p:sp>
      <p:sp>
        <p:nvSpPr>
          <p:cNvPr id="11264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on this occasion,</a:t>
            </a:r>
          </a:p>
        </p:txBody>
      </p:sp>
      <p:sp>
        <p:nvSpPr>
          <p:cNvPr id="112644"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ar-AE" sz="2800" dirty="0" smtClean="0"/>
              <a:t>کہ آج کے دن میں</a:t>
            </a:r>
            <a:endParaRPr lang="en-US" sz="2800" b="1" dirty="0">
              <a:ea typeface="MS Mincho" pitchFamily="49" charset="-128"/>
            </a:endParaRPr>
          </a:p>
        </p:txBody>
      </p:sp>
      <p:sp>
        <p:nvSpPr>
          <p:cNvPr id="11264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12646"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0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718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اوْلاَدِ ٱلْحُسَيْنِ</a:t>
            </a:r>
            <a:endParaRPr lang="en-US" sz="5400" b="1">
              <a:latin typeface="Karbala" pitchFamily="2" charset="0"/>
              <a:cs typeface="Simplified Arabic" pitchFamily="18" charset="-78"/>
            </a:endParaRPr>
          </a:p>
        </p:txBody>
      </p:sp>
      <p:sp>
        <p:nvSpPr>
          <p:cNvPr id="111718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upon the sons of a -Husayn,</a:t>
            </a:r>
          </a:p>
        </p:txBody>
      </p:sp>
      <p:sp>
        <p:nvSpPr>
          <p:cNvPr id="1117188"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 فرزند حسین(ع) پر</a:t>
            </a:r>
            <a:endParaRPr lang="en-US" sz="2400" b="1" dirty="0">
              <a:ea typeface="MS Mincho" pitchFamily="49" charset="-128"/>
            </a:endParaRPr>
          </a:p>
        </p:txBody>
      </p:sp>
      <p:sp>
        <p:nvSpPr>
          <p:cNvPr id="111718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117190"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0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821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اصْحَابِ ٱلْحُسَيْنِ</a:t>
            </a:r>
            <a:endParaRPr lang="en-US" sz="5400" b="1">
              <a:latin typeface="Karbala" pitchFamily="2" charset="0"/>
              <a:cs typeface="Simplified Arabic" pitchFamily="18" charset="-78"/>
            </a:endParaRPr>
          </a:p>
        </p:txBody>
      </p:sp>
      <p:sp>
        <p:nvSpPr>
          <p:cNvPr id="111821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upon the companions of al-Husayn.</a:t>
            </a:r>
          </a:p>
        </p:txBody>
      </p:sp>
      <p:sp>
        <p:nvSpPr>
          <p:cNvPr id="1118212"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حسین(ع) کے اصحاب پر</a:t>
            </a:r>
            <a:endParaRPr lang="en-US" sz="2400" b="1" dirty="0">
              <a:ea typeface="MS Mincho" pitchFamily="49" charset="-128"/>
            </a:endParaRPr>
          </a:p>
        </p:txBody>
      </p:sp>
      <p:sp>
        <p:nvSpPr>
          <p:cNvPr id="111821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118214"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0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923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اَلسَّلاَمُ عَلَيْكَ يَا ابَا عَبْدِ ٱللَّهِ</a:t>
            </a:r>
            <a:endParaRPr lang="en-US" sz="5400" b="1">
              <a:latin typeface="Karbala" pitchFamily="2" charset="0"/>
              <a:cs typeface="Simplified Arabic" pitchFamily="18" charset="-78"/>
            </a:endParaRPr>
          </a:p>
        </p:txBody>
      </p:sp>
      <p:sp>
        <p:nvSpPr>
          <p:cNvPr id="111923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Peace be upon you, O Abu-`Abdullah</a:t>
            </a:r>
          </a:p>
        </p:txBody>
      </p:sp>
      <p:sp>
        <p:nvSpPr>
          <p:cNvPr id="1119236" name="Subtitle 4"/>
          <p:cNvSpPr txBox="1">
            <a:spLocks/>
          </p:cNvSpPr>
          <p:nvPr/>
        </p:nvSpPr>
        <p:spPr bwMode="auto">
          <a:xfrm>
            <a:off x="80963" y="5013325"/>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سلام ہو آپ پراے ابا عبد اللہ </a:t>
            </a:r>
            <a:endParaRPr lang="en-US" sz="2400" b="1" dirty="0">
              <a:ea typeface="MS Mincho" pitchFamily="49" charset="-128"/>
            </a:endParaRPr>
          </a:p>
        </p:txBody>
      </p:sp>
      <p:sp>
        <p:nvSpPr>
          <p:cNvPr id="111923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119238"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
        <p:nvSpPr>
          <p:cNvPr id="1119239" name="Text Box 6"/>
          <p:cNvSpPr txBox="1">
            <a:spLocks noChangeArrowheads="1"/>
          </p:cNvSpPr>
          <p:nvPr/>
        </p:nvSpPr>
        <p:spPr bwMode="auto">
          <a:xfrm>
            <a:off x="3348038" y="5654675"/>
            <a:ext cx="2447925" cy="366713"/>
          </a:xfrm>
          <a:prstGeom prst="rect">
            <a:avLst/>
          </a:prstGeom>
          <a:gradFill rotWithShape="1">
            <a:gsLst>
              <a:gs pos="0">
                <a:srgbClr val="651500"/>
              </a:gs>
              <a:gs pos="50000">
                <a:srgbClr val="DA2E00"/>
              </a:gs>
              <a:gs pos="100000">
                <a:srgbClr val="651500"/>
              </a:gs>
            </a:gsLst>
            <a:lin ang="5400000" scaled="1"/>
          </a:gradFill>
          <a:ln w="9525" algn="ctr">
            <a:noFill/>
            <a:miter lim="800000"/>
            <a:headEnd/>
            <a:tailEnd/>
          </a:ln>
        </p:spPr>
        <p:txBody>
          <a:bodyPr anchor="ctr">
            <a:spAutoFit/>
          </a:bodyPr>
          <a:lstStyle/>
          <a:p>
            <a:pPr algn="r"/>
            <a:r>
              <a:rPr lang="en-US" sz="1800" b="1">
                <a:solidFill>
                  <a:srgbClr val="FFFF99"/>
                </a:solidFill>
                <a:latin typeface="Trebuchet MS" pitchFamily="34" charset="0"/>
              </a:rPr>
              <a:t>Tasbih Counter : 43</a:t>
            </a:r>
          </a:p>
        </p:txBody>
      </p:sp>
      <p:sp>
        <p:nvSpPr>
          <p:cNvPr id="1119240" name="Rectangle 5"/>
          <p:cNvSpPr>
            <a:spLocks noChangeArrowheads="1"/>
          </p:cNvSpPr>
          <p:nvPr/>
        </p:nvSpPr>
        <p:spPr bwMode="auto">
          <a:xfrm>
            <a:off x="3635375" y="1035050"/>
            <a:ext cx="1790700" cy="336550"/>
          </a:xfrm>
          <a:prstGeom prst="rect">
            <a:avLst/>
          </a:prstGeom>
          <a:noFill/>
          <a:ln w="9525">
            <a:noFill/>
            <a:miter lim="800000"/>
            <a:headEnd/>
            <a:tailEnd/>
          </a:ln>
        </p:spPr>
        <p:txBody>
          <a:bodyPr wrap="none">
            <a:spAutoFit/>
          </a:bodyPr>
          <a:lstStyle/>
          <a:p>
            <a:pPr eaLnBrk="0" hangingPunct="0"/>
            <a:r>
              <a:rPr lang="en-US" sz="1600" b="1">
                <a:solidFill>
                  <a:srgbClr val="FFFF99"/>
                </a:solidFill>
                <a:latin typeface="Trebuchet MS" pitchFamily="34" charset="0"/>
              </a:rPr>
              <a:t>Recite 100 times</a:t>
            </a:r>
          </a:p>
        </p:txBody>
      </p:sp>
    </p:spTree>
  </p:cSld>
  <p:clrMapOvr>
    <a:masterClrMapping/>
  </p:clrMapOvr>
  <p:transition>
    <p:fade/>
  </p:transition>
  <p:timing>
    <p:tnLst>
      <p:par>
        <p:cTn id="1" dur="indefinite" restart="never" nodeType="tmRoot"/>
      </p:par>
    </p:tnLst>
  </p:timing>
</p:sld>
</file>

<file path=ppt/slides/slide10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025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ٱلارْوَاحِ ٱلَّتِي حَلَّتْ بِفِنَائِكَ</a:t>
            </a:r>
            <a:endParaRPr lang="en-US" sz="5400" b="1">
              <a:latin typeface="Karbala" pitchFamily="2" charset="0"/>
              <a:cs typeface="Simplified Arabic" pitchFamily="18" charset="-78"/>
            </a:endParaRPr>
          </a:p>
        </p:txBody>
      </p:sp>
      <p:sp>
        <p:nvSpPr>
          <p:cNvPr id="112025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upon the souls that gathered in your courtyard.</a:t>
            </a:r>
          </a:p>
        </p:txBody>
      </p:sp>
      <p:sp>
        <p:nvSpPr>
          <p:cNvPr id="1120260"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 سلام ان روحوں پر جو آپ کے روضے پر آتی ہیں</a:t>
            </a:r>
            <a:endParaRPr lang="en-US" sz="2400" b="1" dirty="0">
              <a:ea typeface="MS Mincho" pitchFamily="49" charset="-128"/>
            </a:endParaRPr>
          </a:p>
        </p:txBody>
      </p:sp>
      <p:sp>
        <p:nvSpPr>
          <p:cNvPr id="112026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120262"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0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128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عَلَيْكَ مِنِّي سَلاَمُ ٱللَّهِ ابَداً</a:t>
            </a:r>
            <a:endParaRPr lang="en-US" sz="5400" b="1">
              <a:latin typeface="Karbala" pitchFamily="2" charset="0"/>
              <a:cs typeface="Simplified Arabic" pitchFamily="18" charset="-78"/>
            </a:endParaRPr>
          </a:p>
        </p:txBody>
      </p:sp>
      <p:sp>
        <p:nvSpPr>
          <p:cNvPr id="112128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Peace of Allāh be upon you from me forever</a:t>
            </a:r>
          </a:p>
        </p:txBody>
      </p:sp>
      <p:sp>
        <p:nvSpPr>
          <p:cNvPr id="1121284"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آپ پر میری طرف سے خدا کا سلام ہو ہمیشہ</a:t>
            </a:r>
            <a:endParaRPr lang="en-US" sz="2400" b="1" dirty="0">
              <a:ea typeface="MS Mincho" pitchFamily="49" charset="-128"/>
            </a:endParaRPr>
          </a:p>
        </p:txBody>
      </p:sp>
      <p:sp>
        <p:nvSpPr>
          <p:cNvPr id="112128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121286"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0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230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مَا بَقيتُ وَبَقِيَ ٱللَّيْلُ وَٱلنَّهَارُ</a:t>
            </a:r>
            <a:endParaRPr lang="en-US" sz="5400" b="1">
              <a:latin typeface="Karbala" pitchFamily="2" charset="0"/>
              <a:cs typeface="Simplified Arabic" pitchFamily="18" charset="-78"/>
            </a:endParaRPr>
          </a:p>
        </p:txBody>
      </p:sp>
      <p:sp>
        <p:nvSpPr>
          <p:cNvPr id="112230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as long as I am existent and as long as there are day and night.</a:t>
            </a:r>
          </a:p>
        </p:txBody>
      </p:sp>
      <p:sp>
        <p:nvSpPr>
          <p:cNvPr id="1122308"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جب تک زندہ ہوں اور جب تک رات دن باقی ہیں </a:t>
            </a:r>
            <a:endParaRPr lang="en-US" sz="2400" b="1" dirty="0">
              <a:ea typeface="MS Mincho" pitchFamily="49" charset="-128"/>
            </a:endParaRPr>
          </a:p>
        </p:txBody>
      </p:sp>
      <p:sp>
        <p:nvSpPr>
          <p:cNvPr id="112230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122310"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0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333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وَلاَ جَعَلَهُ ٱللَّهُ آخِرَ ٱلْعَهْدِ مِنِّي لِزِيَارَتِكُمْ</a:t>
            </a:r>
            <a:endParaRPr lang="en-US" sz="5400" b="1">
              <a:latin typeface="Karbala" pitchFamily="2" charset="0"/>
              <a:cs typeface="Simplified Arabic" pitchFamily="18" charset="-78"/>
            </a:endParaRPr>
          </a:p>
        </p:txBody>
      </p:sp>
      <p:sp>
        <p:nvSpPr>
          <p:cNvPr id="112333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May Allāh not cause this (visit) to be the last of my visit to you (all).</a:t>
            </a:r>
          </a:p>
        </p:txBody>
      </p:sp>
      <p:sp>
        <p:nvSpPr>
          <p:cNvPr id="1123332"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اورخدا قرار نہ دے اس کو میرے لیے آپ کی زیارت کا آخری موقع</a:t>
            </a:r>
            <a:endParaRPr lang="en-US" sz="2400" b="1" dirty="0">
              <a:ea typeface="MS Mincho" pitchFamily="49" charset="-128"/>
            </a:endParaRPr>
          </a:p>
        </p:txBody>
      </p:sp>
      <p:sp>
        <p:nvSpPr>
          <p:cNvPr id="112333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123334"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0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435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اَلسَّلاَمُ عَلَىٰ ٱلْحُسَيْنِ</a:t>
            </a:r>
            <a:endParaRPr lang="en-US" sz="5400" b="1">
              <a:latin typeface="Karbala" pitchFamily="2" charset="0"/>
              <a:cs typeface="Simplified Arabic" pitchFamily="18" charset="-78"/>
            </a:endParaRPr>
          </a:p>
        </p:txBody>
      </p:sp>
      <p:sp>
        <p:nvSpPr>
          <p:cNvPr id="112435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Peace be upon al-Husayn,</a:t>
            </a:r>
          </a:p>
        </p:txBody>
      </p:sp>
      <p:sp>
        <p:nvSpPr>
          <p:cNvPr id="1124356"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سلام ہو حسین(ع) پر</a:t>
            </a:r>
            <a:endParaRPr lang="en-US" sz="2400" b="1" dirty="0">
              <a:ea typeface="MS Mincho" pitchFamily="49" charset="-128"/>
            </a:endParaRPr>
          </a:p>
        </p:txBody>
      </p:sp>
      <p:sp>
        <p:nvSpPr>
          <p:cNvPr id="112435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124358"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0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537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عَلِيِّ بْنِ ٱلْحُسَيْنِ</a:t>
            </a:r>
            <a:endParaRPr lang="en-US" sz="5400" b="1">
              <a:latin typeface="Karbala" pitchFamily="2" charset="0"/>
              <a:cs typeface="Simplified Arabic" pitchFamily="18" charset="-78"/>
            </a:endParaRPr>
          </a:p>
        </p:txBody>
      </p:sp>
      <p:sp>
        <p:nvSpPr>
          <p:cNvPr id="112537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upon `Ali ibn al-Husayn,</a:t>
            </a:r>
          </a:p>
        </p:txBody>
      </p:sp>
      <p:sp>
        <p:nvSpPr>
          <p:cNvPr id="1125380"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 شہزادہ علی(ع)</a:t>
            </a:r>
            <a:endParaRPr lang="en-US" sz="2400" b="1" dirty="0">
              <a:ea typeface="MS Mincho" pitchFamily="49" charset="-128"/>
            </a:endParaRPr>
          </a:p>
        </p:txBody>
      </p:sp>
      <p:sp>
        <p:nvSpPr>
          <p:cNvPr id="112538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125382"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0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0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اوْلاَدِ ٱلْحُسَيْنِ</a:t>
            </a:r>
            <a:endParaRPr lang="en-US" sz="5400" b="1">
              <a:latin typeface="Karbala" pitchFamily="2" charset="0"/>
              <a:cs typeface="Simplified Arabic" pitchFamily="18" charset="-78"/>
            </a:endParaRPr>
          </a:p>
        </p:txBody>
      </p:sp>
      <p:sp>
        <p:nvSpPr>
          <p:cNvPr id="112640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upon the sons of a -Husayn,</a:t>
            </a:r>
          </a:p>
        </p:txBody>
      </p:sp>
      <p:sp>
        <p:nvSpPr>
          <p:cNvPr id="1126404"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 فرزند حسین(ع) پر</a:t>
            </a:r>
            <a:endParaRPr lang="en-US" sz="2400" b="1" dirty="0">
              <a:ea typeface="MS Mincho" pitchFamily="49" charset="-128"/>
            </a:endParaRPr>
          </a:p>
        </p:txBody>
      </p:sp>
      <p:sp>
        <p:nvSpPr>
          <p:cNvPr id="112640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126406"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السَّلاَمُ عَلَيكَ يَا خِيَرَةِ ٱللَّهِ وَٱبْنَ خَيرَتِهِ</a:t>
            </a:r>
            <a:endParaRPr lang="en-US" sz="5400" b="1">
              <a:latin typeface="Karbala" pitchFamily="2" charset="0"/>
              <a:cs typeface="Simplified Arabic" pitchFamily="18" charset="-78"/>
            </a:endParaRPr>
          </a:p>
        </p:txBody>
      </p:sp>
      <p:sp>
        <p:nvSpPr>
          <p:cNvPr id="1229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Peace be upon you, O choicest of Allāh and son of His choicest.</a:t>
            </a:r>
          </a:p>
        </p:txBody>
      </p:sp>
      <p:sp>
        <p:nvSpPr>
          <p:cNvPr id="12292"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2293"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وَايَّامِ حَيَاتِي</a:t>
            </a:r>
            <a:endParaRPr lang="en-US" sz="5400" b="1">
              <a:latin typeface="Karbala" pitchFamily="2" charset="0"/>
              <a:cs typeface="Simplified Arabic" pitchFamily="18" charset="-78"/>
            </a:endParaRPr>
          </a:p>
        </p:txBody>
      </p:sp>
      <p:sp>
        <p:nvSpPr>
          <p:cNvPr id="11366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on all the days of my lifetime,</a:t>
            </a:r>
          </a:p>
        </p:txBody>
      </p:sp>
      <p:sp>
        <p:nvSpPr>
          <p:cNvPr id="113668"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ar-AE" sz="2400" dirty="0" smtClean="0"/>
              <a:t>اس جگہ پر جہاں کھڑا ہوں</a:t>
            </a:r>
            <a:endParaRPr lang="en-US" sz="2400" b="1" dirty="0">
              <a:ea typeface="MS Mincho" pitchFamily="49" charset="-128"/>
            </a:endParaRPr>
          </a:p>
        </p:txBody>
      </p:sp>
      <p:sp>
        <p:nvSpPr>
          <p:cNvPr id="11366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13670"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42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اصْحَابِ ٱلْحُسَيْنِ</a:t>
            </a:r>
            <a:endParaRPr lang="en-US" sz="5400" b="1">
              <a:latin typeface="Karbala" pitchFamily="2" charset="0"/>
              <a:cs typeface="Simplified Arabic" pitchFamily="18" charset="-78"/>
            </a:endParaRPr>
          </a:p>
        </p:txBody>
      </p:sp>
      <p:sp>
        <p:nvSpPr>
          <p:cNvPr id="112742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upon the companions of al-Husayn.</a:t>
            </a:r>
          </a:p>
        </p:txBody>
      </p:sp>
      <p:sp>
        <p:nvSpPr>
          <p:cNvPr id="1127428"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حسین(ع) کے اصحاب پر</a:t>
            </a:r>
            <a:endParaRPr lang="en-US" sz="2400" b="1" dirty="0">
              <a:ea typeface="MS Mincho" pitchFamily="49" charset="-128"/>
            </a:endParaRPr>
          </a:p>
        </p:txBody>
      </p:sp>
      <p:sp>
        <p:nvSpPr>
          <p:cNvPr id="112742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127430"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845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اَلسَّلاَمُ عَلَيْكَ يَا ابَا عَبْدِ ٱللَّهِ</a:t>
            </a:r>
            <a:endParaRPr lang="en-US" sz="5400" b="1">
              <a:latin typeface="Karbala" pitchFamily="2" charset="0"/>
              <a:cs typeface="Simplified Arabic" pitchFamily="18" charset="-78"/>
            </a:endParaRPr>
          </a:p>
        </p:txBody>
      </p:sp>
      <p:sp>
        <p:nvSpPr>
          <p:cNvPr id="112845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Peace be upon you, O Abu-`Abdullah</a:t>
            </a:r>
          </a:p>
        </p:txBody>
      </p:sp>
      <p:sp>
        <p:nvSpPr>
          <p:cNvPr id="1128452" name="Subtitle 4"/>
          <p:cNvSpPr txBox="1">
            <a:spLocks/>
          </p:cNvSpPr>
          <p:nvPr/>
        </p:nvSpPr>
        <p:spPr bwMode="auto">
          <a:xfrm>
            <a:off x="80963" y="5013325"/>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سلام ہو آپ پراے ابا عبد اللہ </a:t>
            </a:r>
            <a:endParaRPr lang="en-US" sz="2400" b="1" dirty="0">
              <a:ea typeface="MS Mincho" pitchFamily="49" charset="-128"/>
            </a:endParaRPr>
          </a:p>
        </p:txBody>
      </p:sp>
      <p:sp>
        <p:nvSpPr>
          <p:cNvPr id="112845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128454"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
        <p:nvSpPr>
          <p:cNvPr id="1128455" name="Text Box 6"/>
          <p:cNvSpPr txBox="1">
            <a:spLocks noChangeArrowheads="1"/>
          </p:cNvSpPr>
          <p:nvPr/>
        </p:nvSpPr>
        <p:spPr bwMode="auto">
          <a:xfrm>
            <a:off x="3348038" y="5654675"/>
            <a:ext cx="2447925" cy="366713"/>
          </a:xfrm>
          <a:prstGeom prst="rect">
            <a:avLst/>
          </a:prstGeom>
          <a:gradFill rotWithShape="1">
            <a:gsLst>
              <a:gs pos="0">
                <a:srgbClr val="651500"/>
              </a:gs>
              <a:gs pos="50000">
                <a:srgbClr val="DA2E00"/>
              </a:gs>
              <a:gs pos="100000">
                <a:srgbClr val="651500"/>
              </a:gs>
            </a:gsLst>
            <a:lin ang="5400000" scaled="1"/>
          </a:gradFill>
          <a:ln w="9525" algn="ctr">
            <a:noFill/>
            <a:miter lim="800000"/>
            <a:headEnd/>
            <a:tailEnd/>
          </a:ln>
        </p:spPr>
        <p:txBody>
          <a:bodyPr anchor="ctr">
            <a:spAutoFit/>
          </a:bodyPr>
          <a:lstStyle/>
          <a:p>
            <a:pPr algn="r"/>
            <a:r>
              <a:rPr lang="en-US" sz="1800" b="1">
                <a:solidFill>
                  <a:srgbClr val="FFFF99"/>
                </a:solidFill>
                <a:latin typeface="Trebuchet MS" pitchFamily="34" charset="0"/>
              </a:rPr>
              <a:t>Tasbih Counter : 44</a:t>
            </a:r>
          </a:p>
        </p:txBody>
      </p:sp>
      <p:sp>
        <p:nvSpPr>
          <p:cNvPr id="1128456" name="Rectangle 5"/>
          <p:cNvSpPr>
            <a:spLocks noChangeArrowheads="1"/>
          </p:cNvSpPr>
          <p:nvPr/>
        </p:nvSpPr>
        <p:spPr bwMode="auto">
          <a:xfrm>
            <a:off x="3635375" y="1035050"/>
            <a:ext cx="1790700" cy="336550"/>
          </a:xfrm>
          <a:prstGeom prst="rect">
            <a:avLst/>
          </a:prstGeom>
          <a:noFill/>
          <a:ln w="9525">
            <a:noFill/>
            <a:miter lim="800000"/>
            <a:headEnd/>
            <a:tailEnd/>
          </a:ln>
        </p:spPr>
        <p:txBody>
          <a:bodyPr wrap="none">
            <a:spAutoFit/>
          </a:bodyPr>
          <a:lstStyle/>
          <a:p>
            <a:pPr eaLnBrk="0" hangingPunct="0"/>
            <a:r>
              <a:rPr lang="en-US" sz="1600" b="1">
                <a:solidFill>
                  <a:srgbClr val="FFFF99"/>
                </a:solidFill>
                <a:latin typeface="Trebuchet MS" pitchFamily="34" charset="0"/>
              </a:rPr>
              <a:t>Recite 100 times</a:t>
            </a:r>
          </a:p>
        </p:txBody>
      </p:sp>
    </p:spTree>
  </p:cSld>
  <p:clrMapOvr>
    <a:masterClrMapping/>
  </p:clrMapOvr>
  <p:transition>
    <p:fade/>
  </p:transition>
  <p:timing>
    <p:tnLst>
      <p:par>
        <p:cTn id="1" dur="indefinite" restart="never" nodeType="tmRoot"/>
      </p:par>
    </p:tnLst>
  </p:timing>
</p:sld>
</file>

<file path=ppt/slides/slide1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947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ٱلارْوَاحِ ٱلَّتِي حَلَّتْ بِفِنَائِكَ</a:t>
            </a:r>
            <a:endParaRPr lang="en-US" sz="5400" b="1">
              <a:latin typeface="Karbala" pitchFamily="2" charset="0"/>
              <a:cs typeface="Simplified Arabic" pitchFamily="18" charset="-78"/>
            </a:endParaRPr>
          </a:p>
        </p:txBody>
      </p:sp>
      <p:sp>
        <p:nvSpPr>
          <p:cNvPr id="112947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upon the souls that gathered in your courtyard.</a:t>
            </a:r>
          </a:p>
        </p:txBody>
      </p:sp>
      <p:sp>
        <p:nvSpPr>
          <p:cNvPr id="1129476"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 سلام ان روحوں پر جو آپ کے روضے پر آتی ہیں</a:t>
            </a:r>
            <a:endParaRPr lang="en-US" sz="2400" b="1" dirty="0">
              <a:ea typeface="MS Mincho" pitchFamily="49" charset="-128"/>
            </a:endParaRPr>
          </a:p>
        </p:txBody>
      </p:sp>
      <p:sp>
        <p:nvSpPr>
          <p:cNvPr id="112947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129478"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049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عَلَيْكَ مِنِّي سَلاَمُ ٱللَّهِ ابَداً</a:t>
            </a:r>
            <a:endParaRPr lang="en-US" sz="5400" b="1">
              <a:latin typeface="Karbala" pitchFamily="2" charset="0"/>
              <a:cs typeface="Simplified Arabic" pitchFamily="18" charset="-78"/>
            </a:endParaRPr>
          </a:p>
        </p:txBody>
      </p:sp>
      <p:sp>
        <p:nvSpPr>
          <p:cNvPr id="113049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Peace of Allāh be upon you from me forever</a:t>
            </a:r>
          </a:p>
        </p:txBody>
      </p:sp>
      <p:sp>
        <p:nvSpPr>
          <p:cNvPr id="1130500"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آپ پر میری طرف سے خدا کا سلام ہو ہمیشہ</a:t>
            </a:r>
            <a:endParaRPr lang="en-US" sz="2400" b="1" dirty="0">
              <a:ea typeface="MS Mincho" pitchFamily="49" charset="-128"/>
            </a:endParaRPr>
          </a:p>
        </p:txBody>
      </p:sp>
      <p:sp>
        <p:nvSpPr>
          <p:cNvPr id="113050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130502"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152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مَا بَقيتُ وَبَقِيَ ٱللَّيْلُ وَٱلنَّهَارُ</a:t>
            </a:r>
            <a:endParaRPr lang="en-US" sz="5400" b="1">
              <a:latin typeface="Karbala" pitchFamily="2" charset="0"/>
              <a:cs typeface="Simplified Arabic" pitchFamily="18" charset="-78"/>
            </a:endParaRPr>
          </a:p>
        </p:txBody>
      </p:sp>
      <p:sp>
        <p:nvSpPr>
          <p:cNvPr id="113152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as long as I am existent and as long as there are day and night.</a:t>
            </a:r>
          </a:p>
        </p:txBody>
      </p:sp>
      <p:sp>
        <p:nvSpPr>
          <p:cNvPr id="1131524"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جب تک زندہ ہوں اور جب تک رات دن باقی ہیں </a:t>
            </a:r>
            <a:endParaRPr lang="en-US" sz="2400" b="1" dirty="0">
              <a:ea typeface="MS Mincho" pitchFamily="49" charset="-128"/>
            </a:endParaRPr>
          </a:p>
        </p:txBody>
      </p:sp>
      <p:sp>
        <p:nvSpPr>
          <p:cNvPr id="113152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131526"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254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وَلاَ جَعَلَهُ ٱللَّهُ آخِرَ ٱلْعَهْدِ مِنِّي لِزِيَارَتِكُمْ</a:t>
            </a:r>
            <a:endParaRPr lang="en-US" sz="5400" b="1">
              <a:latin typeface="Karbala" pitchFamily="2" charset="0"/>
              <a:cs typeface="Simplified Arabic" pitchFamily="18" charset="-78"/>
            </a:endParaRPr>
          </a:p>
        </p:txBody>
      </p:sp>
      <p:sp>
        <p:nvSpPr>
          <p:cNvPr id="113254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May Allāh not cause this (visit) to be the last of my visit to you (all).</a:t>
            </a:r>
          </a:p>
        </p:txBody>
      </p:sp>
      <p:sp>
        <p:nvSpPr>
          <p:cNvPr id="1132548"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اورخدا قرار نہ دے اس کو میرے لیے آپ کی زیارت کا آخری موقع</a:t>
            </a:r>
            <a:endParaRPr lang="en-US" sz="2400" b="1" dirty="0">
              <a:ea typeface="MS Mincho" pitchFamily="49" charset="-128"/>
            </a:endParaRPr>
          </a:p>
        </p:txBody>
      </p:sp>
      <p:sp>
        <p:nvSpPr>
          <p:cNvPr id="113254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132550"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357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اَلسَّلاَمُ عَلَىٰ ٱلْحُسَيْنِ</a:t>
            </a:r>
            <a:endParaRPr lang="en-US" sz="5400" b="1">
              <a:latin typeface="Karbala" pitchFamily="2" charset="0"/>
              <a:cs typeface="Simplified Arabic" pitchFamily="18" charset="-78"/>
            </a:endParaRPr>
          </a:p>
        </p:txBody>
      </p:sp>
      <p:sp>
        <p:nvSpPr>
          <p:cNvPr id="113357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Peace be upon al-Husayn,</a:t>
            </a:r>
          </a:p>
        </p:txBody>
      </p:sp>
      <p:sp>
        <p:nvSpPr>
          <p:cNvPr id="1133572"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سلام ہو حسین(ع) پر</a:t>
            </a:r>
            <a:endParaRPr lang="en-US" sz="2400" b="1" dirty="0">
              <a:ea typeface="MS Mincho" pitchFamily="49" charset="-128"/>
            </a:endParaRPr>
          </a:p>
        </p:txBody>
      </p:sp>
      <p:sp>
        <p:nvSpPr>
          <p:cNvPr id="113357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133574"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459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عَلِيِّ بْنِ ٱلْحُسَيْنِ</a:t>
            </a:r>
            <a:endParaRPr lang="en-US" sz="5400" b="1">
              <a:latin typeface="Karbala" pitchFamily="2" charset="0"/>
              <a:cs typeface="Simplified Arabic" pitchFamily="18" charset="-78"/>
            </a:endParaRPr>
          </a:p>
        </p:txBody>
      </p:sp>
      <p:sp>
        <p:nvSpPr>
          <p:cNvPr id="113459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upon `Ali ibn al-Husayn,</a:t>
            </a:r>
          </a:p>
        </p:txBody>
      </p:sp>
      <p:sp>
        <p:nvSpPr>
          <p:cNvPr id="1134596"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 شہزادہ علی(ع)</a:t>
            </a:r>
            <a:endParaRPr lang="en-US" sz="2400" b="1" dirty="0">
              <a:ea typeface="MS Mincho" pitchFamily="49" charset="-128"/>
            </a:endParaRPr>
          </a:p>
        </p:txBody>
      </p:sp>
      <p:sp>
        <p:nvSpPr>
          <p:cNvPr id="113459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134598"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561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اوْلاَدِ ٱلْحُسَيْنِ</a:t>
            </a:r>
            <a:endParaRPr lang="en-US" sz="5400" b="1">
              <a:latin typeface="Karbala" pitchFamily="2" charset="0"/>
              <a:cs typeface="Simplified Arabic" pitchFamily="18" charset="-78"/>
            </a:endParaRPr>
          </a:p>
        </p:txBody>
      </p:sp>
      <p:sp>
        <p:nvSpPr>
          <p:cNvPr id="113561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upon the sons of a -Husayn,</a:t>
            </a:r>
          </a:p>
        </p:txBody>
      </p:sp>
      <p:sp>
        <p:nvSpPr>
          <p:cNvPr id="1135620"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 فرزند حسین(ع) پر</a:t>
            </a:r>
            <a:endParaRPr lang="en-US" sz="2400" b="1" dirty="0">
              <a:ea typeface="MS Mincho" pitchFamily="49" charset="-128"/>
            </a:endParaRPr>
          </a:p>
        </p:txBody>
      </p:sp>
      <p:sp>
        <p:nvSpPr>
          <p:cNvPr id="113562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135622"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4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اصْحَابِ ٱلْحُسَيْنِ</a:t>
            </a:r>
            <a:endParaRPr lang="en-US" sz="5400" b="1">
              <a:latin typeface="Karbala" pitchFamily="2" charset="0"/>
              <a:cs typeface="Simplified Arabic" pitchFamily="18" charset="-78"/>
            </a:endParaRPr>
          </a:p>
        </p:txBody>
      </p:sp>
      <p:sp>
        <p:nvSpPr>
          <p:cNvPr id="113664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upon the companions of al-Husayn.</a:t>
            </a:r>
          </a:p>
        </p:txBody>
      </p:sp>
      <p:sp>
        <p:nvSpPr>
          <p:cNvPr id="1136644"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حسین(ع) کے اصحاب پر</a:t>
            </a:r>
            <a:endParaRPr lang="en-US" sz="2400" b="1" dirty="0">
              <a:ea typeface="MS Mincho" pitchFamily="49" charset="-128"/>
            </a:endParaRPr>
          </a:p>
        </p:txBody>
      </p:sp>
      <p:sp>
        <p:nvSpPr>
          <p:cNvPr id="113664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136646"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بِٱلْبَرَاءَةِ مِنْهُمْ وَٱللَّعْنَةِ عَلَيْهِمْ</a:t>
            </a:r>
            <a:endParaRPr lang="en-US" sz="5400" b="1">
              <a:latin typeface="Karbala" pitchFamily="2" charset="0"/>
              <a:cs typeface="Simplified Arabic" pitchFamily="18" charset="-78"/>
            </a:endParaRPr>
          </a:p>
        </p:txBody>
      </p:sp>
      <p:sp>
        <p:nvSpPr>
          <p:cNvPr id="11469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by repudiating these and invoking Your wrath upon them,</a:t>
            </a:r>
          </a:p>
        </p:txBody>
      </p:sp>
      <p:sp>
        <p:nvSpPr>
          <p:cNvPr id="114692" name="Subtitle 4"/>
          <p:cNvSpPr txBox="1">
            <a:spLocks/>
          </p:cNvSpPr>
          <p:nvPr/>
        </p:nvSpPr>
        <p:spPr bwMode="auto">
          <a:xfrm>
            <a:off x="80963" y="5143512"/>
            <a:ext cx="8955087" cy="533400"/>
          </a:xfrm>
          <a:prstGeom prst="rect">
            <a:avLst/>
          </a:prstGeom>
          <a:noFill/>
          <a:ln w="9525" algn="ctr">
            <a:noFill/>
            <a:miter lim="800000"/>
            <a:headEnd/>
            <a:tailEnd/>
          </a:ln>
        </p:spPr>
        <p:txBody>
          <a:bodyPr/>
          <a:lstStyle/>
          <a:p>
            <a:pPr marL="342900" indent="-342900" algn="ctr">
              <a:spcBef>
                <a:spcPct val="20000"/>
              </a:spcBef>
            </a:pPr>
            <a:r>
              <a:rPr lang="ar-AE" sz="2800" dirty="0" smtClean="0"/>
              <a:t>اور اپنی زندگی کے دنوں میں ان سے بیزاری کرنے کے ذریعے اور ان پر نفرین بھیجنے کے ذریعے اور بوسیلہ  </a:t>
            </a:r>
            <a:endParaRPr lang="en-US" sz="2800" b="1" dirty="0">
              <a:ea typeface="MS Mincho" pitchFamily="49" charset="-128"/>
            </a:endParaRPr>
          </a:p>
        </p:txBody>
      </p:sp>
      <p:sp>
        <p:nvSpPr>
          <p:cNvPr id="11469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14694"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766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اَلسَّلاَمُ عَلَيْكَ يَا ابَا عَبْدِ ٱللَّهِ</a:t>
            </a:r>
            <a:endParaRPr lang="en-US" sz="5400" b="1">
              <a:latin typeface="Karbala" pitchFamily="2" charset="0"/>
              <a:cs typeface="Simplified Arabic" pitchFamily="18" charset="-78"/>
            </a:endParaRPr>
          </a:p>
        </p:txBody>
      </p:sp>
      <p:sp>
        <p:nvSpPr>
          <p:cNvPr id="113766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Peace be upon you, O Abu-`Abdullah</a:t>
            </a:r>
          </a:p>
        </p:txBody>
      </p:sp>
      <p:sp>
        <p:nvSpPr>
          <p:cNvPr id="1137668" name="Subtitle 4"/>
          <p:cNvSpPr txBox="1">
            <a:spLocks/>
          </p:cNvSpPr>
          <p:nvPr/>
        </p:nvSpPr>
        <p:spPr bwMode="auto">
          <a:xfrm>
            <a:off x="80963" y="5013325"/>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سلام ہو آپ پراے ابا عبد اللہ </a:t>
            </a:r>
            <a:endParaRPr lang="en-US" sz="2400" b="1" dirty="0">
              <a:ea typeface="MS Mincho" pitchFamily="49" charset="-128"/>
            </a:endParaRPr>
          </a:p>
        </p:txBody>
      </p:sp>
      <p:sp>
        <p:nvSpPr>
          <p:cNvPr id="113766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137670"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
        <p:nvSpPr>
          <p:cNvPr id="1137671" name="Text Box 6"/>
          <p:cNvSpPr txBox="1">
            <a:spLocks noChangeArrowheads="1"/>
          </p:cNvSpPr>
          <p:nvPr/>
        </p:nvSpPr>
        <p:spPr bwMode="auto">
          <a:xfrm>
            <a:off x="3348038" y="5654675"/>
            <a:ext cx="2447925" cy="366713"/>
          </a:xfrm>
          <a:prstGeom prst="rect">
            <a:avLst/>
          </a:prstGeom>
          <a:gradFill rotWithShape="1">
            <a:gsLst>
              <a:gs pos="0">
                <a:srgbClr val="651500"/>
              </a:gs>
              <a:gs pos="50000">
                <a:srgbClr val="DA2E00"/>
              </a:gs>
              <a:gs pos="100000">
                <a:srgbClr val="651500"/>
              </a:gs>
            </a:gsLst>
            <a:lin ang="5400000" scaled="1"/>
          </a:gradFill>
          <a:ln w="9525" algn="ctr">
            <a:noFill/>
            <a:miter lim="800000"/>
            <a:headEnd/>
            <a:tailEnd/>
          </a:ln>
        </p:spPr>
        <p:txBody>
          <a:bodyPr anchor="ctr">
            <a:spAutoFit/>
          </a:bodyPr>
          <a:lstStyle/>
          <a:p>
            <a:pPr algn="r"/>
            <a:r>
              <a:rPr lang="en-US" sz="1800" b="1">
                <a:solidFill>
                  <a:srgbClr val="FFFF99"/>
                </a:solidFill>
                <a:latin typeface="Trebuchet MS" pitchFamily="34" charset="0"/>
              </a:rPr>
              <a:t>Tasbih Counter : 45</a:t>
            </a:r>
          </a:p>
        </p:txBody>
      </p:sp>
      <p:sp>
        <p:nvSpPr>
          <p:cNvPr id="1137672" name="Rectangle 5"/>
          <p:cNvSpPr>
            <a:spLocks noChangeArrowheads="1"/>
          </p:cNvSpPr>
          <p:nvPr/>
        </p:nvSpPr>
        <p:spPr bwMode="auto">
          <a:xfrm>
            <a:off x="3635375" y="1035050"/>
            <a:ext cx="1790700" cy="336550"/>
          </a:xfrm>
          <a:prstGeom prst="rect">
            <a:avLst/>
          </a:prstGeom>
          <a:noFill/>
          <a:ln w="9525">
            <a:noFill/>
            <a:miter lim="800000"/>
            <a:headEnd/>
            <a:tailEnd/>
          </a:ln>
        </p:spPr>
        <p:txBody>
          <a:bodyPr wrap="none">
            <a:spAutoFit/>
          </a:bodyPr>
          <a:lstStyle/>
          <a:p>
            <a:pPr eaLnBrk="0" hangingPunct="0"/>
            <a:r>
              <a:rPr lang="en-US" sz="1600" b="1">
                <a:solidFill>
                  <a:srgbClr val="FFFF99"/>
                </a:solidFill>
                <a:latin typeface="Trebuchet MS" pitchFamily="34" charset="0"/>
              </a:rPr>
              <a:t>Recite 100 times</a:t>
            </a:r>
          </a:p>
        </p:txBody>
      </p:sp>
    </p:spTree>
  </p:cSld>
  <p:clrMapOvr>
    <a:masterClrMapping/>
  </p:clrMapOvr>
  <p:transition>
    <p:fade/>
  </p:transition>
  <p:timing>
    <p:tnLst>
      <p:par>
        <p:cTn id="1" dur="indefinite" restart="never" nodeType="tmRoot"/>
      </p:par>
    </p:tnLst>
  </p:timing>
</p:sld>
</file>

<file path=ppt/slides/slide1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869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ٱلارْوَاحِ ٱلَّتِي حَلَّتْ بِفِنَائِكَ</a:t>
            </a:r>
            <a:endParaRPr lang="en-US" sz="5400" b="1">
              <a:latin typeface="Karbala" pitchFamily="2" charset="0"/>
              <a:cs typeface="Simplified Arabic" pitchFamily="18" charset="-78"/>
            </a:endParaRPr>
          </a:p>
        </p:txBody>
      </p:sp>
      <p:sp>
        <p:nvSpPr>
          <p:cNvPr id="113869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upon the souls that gathered in your courtyard.</a:t>
            </a:r>
          </a:p>
        </p:txBody>
      </p:sp>
      <p:sp>
        <p:nvSpPr>
          <p:cNvPr id="1138692"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 سلام ان روحوں پر جو آپ کے روضے پر آتی ہیں</a:t>
            </a:r>
            <a:endParaRPr lang="en-US" sz="2400" b="1" dirty="0">
              <a:ea typeface="MS Mincho" pitchFamily="49" charset="-128"/>
            </a:endParaRPr>
          </a:p>
        </p:txBody>
      </p:sp>
      <p:sp>
        <p:nvSpPr>
          <p:cNvPr id="113869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138694"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971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عَلَيْكَ مِنِّي سَلاَمُ ٱللَّهِ ابَداً</a:t>
            </a:r>
            <a:endParaRPr lang="en-US" sz="5400" b="1">
              <a:latin typeface="Karbala" pitchFamily="2" charset="0"/>
              <a:cs typeface="Simplified Arabic" pitchFamily="18" charset="-78"/>
            </a:endParaRPr>
          </a:p>
        </p:txBody>
      </p:sp>
      <p:sp>
        <p:nvSpPr>
          <p:cNvPr id="113971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Peace of Allāh be upon you from me forever</a:t>
            </a:r>
          </a:p>
        </p:txBody>
      </p:sp>
      <p:sp>
        <p:nvSpPr>
          <p:cNvPr id="1139716"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آپ پر میری طرف سے خدا کا سلام ہو ہمیشہ</a:t>
            </a:r>
            <a:endParaRPr lang="en-US" sz="2400" b="1" dirty="0">
              <a:ea typeface="MS Mincho" pitchFamily="49" charset="-128"/>
            </a:endParaRPr>
          </a:p>
        </p:txBody>
      </p:sp>
      <p:sp>
        <p:nvSpPr>
          <p:cNvPr id="113971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139718"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073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مَا بَقيتُ وَبَقِيَ ٱللَّيْلُ وَٱلنَّهَارُ</a:t>
            </a:r>
            <a:endParaRPr lang="en-US" sz="5400" b="1">
              <a:latin typeface="Karbala" pitchFamily="2" charset="0"/>
              <a:cs typeface="Simplified Arabic" pitchFamily="18" charset="-78"/>
            </a:endParaRPr>
          </a:p>
        </p:txBody>
      </p:sp>
      <p:sp>
        <p:nvSpPr>
          <p:cNvPr id="114073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as long as I am existent and as long as there are day and night.</a:t>
            </a:r>
          </a:p>
        </p:txBody>
      </p:sp>
      <p:sp>
        <p:nvSpPr>
          <p:cNvPr id="1140740"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جب تک زندہ ہوں اور جب تک رات دن باقی ہیں </a:t>
            </a:r>
            <a:endParaRPr lang="en-US" sz="2400" b="1" dirty="0">
              <a:ea typeface="MS Mincho" pitchFamily="49" charset="-128"/>
            </a:endParaRPr>
          </a:p>
        </p:txBody>
      </p:sp>
      <p:sp>
        <p:nvSpPr>
          <p:cNvPr id="114074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140742"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176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وَلاَ جَعَلَهُ ٱللَّهُ آخِرَ ٱلْعَهْدِ مِنِّي لِزِيَارَتِكُمْ</a:t>
            </a:r>
            <a:endParaRPr lang="en-US" sz="5400" b="1">
              <a:latin typeface="Karbala" pitchFamily="2" charset="0"/>
              <a:cs typeface="Simplified Arabic" pitchFamily="18" charset="-78"/>
            </a:endParaRPr>
          </a:p>
        </p:txBody>
      </p:sp>
      <p:sp>
        <p:nvSpPr>
          <p:cNvPr id="114176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May Allāh not cause this (visit) to be the last of my visit to you (all).</a:t>
            </a:r>
          </a:p>
        </p:txBody>
      </p:sp>
      <p:sp>
        <p:nvSpPr>
          <p:cNvPr id="1141764"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اورخدا قرار نہ دے اس کو میرے لیے آپ کی زیارت کا آخری موقع</a:t>
            </a:r>
            <a:endParaRPr lang="en-US" sz="2400" b="1" dirty="0">
              <a:ea typeface="MS Mincho" pitchFamily="49" charset="-128"/>
            </a:endParaRPr>
          </a:p>
        </p:txBody>
      </p:sp>
      <p:sp>
        <p:nvSpPr>
          <p:cNvPr id="114176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141766"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278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اَلسَّلاَمُ عَلَىٰ ٱلْحُسَيْنِ</a:t>
            </a:r>
            <a:endParaRPr lang="en-US" sz="5400" b="1">
              <a:latin typeface="Karbala" pitchFamily="2" charset="0"/>
              <a:cs typeface="Simplified Arabic" pitchFamily="18" charset="-78"/>
            </a:endParaRPr>
          </a:p>
        </p:txBody>
      </p:sp>
      <p:sp>
        <p:nvSpPr>
          <p:cNvPr id="114278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Peace be upon al-Husayn,</a:t>
            </a:r>
          </a:p>
        </p:txBody>
      </p:sp>
      <p:sp>
        <p:nvSpPr>
          <p:cNvPr id="1142788"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سلام ہو حسین(ع) پر</a:t>
            </a:r>
            <a:endParaRPr lang="en-US" sz="2400" b="1" dirty="0">
              <a:ea typeface="MS Mincho" pitchFamily="49" charset="-128"/>
            </a:endParaRPr>
          </a:p>
        </p:txBody>
      </p:sp>
      <p:sp>
        <p:nvSpPr>
          <p:cNvPr id="114278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142790"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381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عَلِيِّ بْنِ ٱلْحُسَيْنِ</a:t>
            </a:r>
            <a:endParaRPr lang="en-US" sz="5400" b="1">
              <a:latin typeface="Karbala" pitchFamily="2" charset="0"/>
              <a:cs typeface="Simplified Arabic" pitchFamily="18" charset="-78"/>
            </a:endParaRPr>
          </a:p>
        </p:txBody>
      </p:sp>
      <p:sp>
        <p:nvSpPr>
          <p:cNvPr id="114381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upon `Ali ibn al-Husayn,</a:t>
            </a:r>
          </a:p>
        </p:txBody>
      </p:sp>
      <p:sp>
        <p:nvSpPr>
          <p:cNvPr id="1143812"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 شہزادہ علی(ع)</a:t>
            </a:r>
            <a:endParaRPr lang="en-US" sz="2400" b="1" dirty="0">
              <a:ea typeface="MS Mincho" pitchFamily="49" charset="-128"/>
            </a:endParaRPr>
          </a:p>
        </p:txBody>
      </p:sp>
      <p:sp>
        <p:nvSpPr>
          <p:cNvPr id="114381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143814"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483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اوْلاَدِ ٱلْحُسَيْنِ</a:t>
            </a:r>
            <a:endParaRPr lang="en-US" sz="5400" b="1">
              <a:latin typeface="Karbala" pitchFamily="2" charset="0"/>
              <a:cs typeface="Simplified Arabic" pitchFamily="18" charset="-78"/>
            </a:endParaRPr>
          </a:p>
        </p:txBody>
      </p:sp>
      <p:sp>
        <p:nvSpPr>
          <p:cNvPr id="114483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upon the sons of a -Husayn,</a:t>
            </a:r>
          </a:p>
        </p:txBody>
      </p:sp>
      <p:sp>
        <p:nvSpPr>
          <p:cNvPr id="1144836"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 فرزند حسین(ع) پر</a:t>
            </a:r>
            <a:endParaRPr lang="en-US" sz="2400" b="1" dirty="0">
              <a:ea typeface="MS Mincho" pitchFamily="49" charset="-128"/>
            </a:endParaRPr>
          </a:p>
        </p:txBody>
      </p:sp>
      <p:sp>
        <p:nvSpPr>
          <p:cNvPr id="114483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144838"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585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اصْحَابِ ٱلْحُسَيْنِ</a:t>
            </a:r>
            <a:endParaRPr lang="en-US" sz="5400" b="1">
              <a:latin typeface="Karbala" pitchFamily="2" charset="0"/>
              <a:cs typeface="Simplified Arabic" pitchFamily="18" charset="-78"/>
            </a:endParaRPr>
          </a:p>
        </p:txBody>
      </p:sp>
      <p:sp>
        <p:nvSpPr>
          <p:cNvPr id="114585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upon the companions of al-Husayn.</a:t>
            </a:r>
          </a:p>
        </p:txBody>
      </p:sp>
      <p:sp>
        <p:nvSpPr>
          <p:cNvPr id="1145860"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حسین(ع) کے اصحاب پر</a:t>
            </a:r>
            <a:endParaRPr lang="en-US" sz="2400" b="1" dirty="0">
              <a:ea typeface="MS Mincho" pitchFamily="49" charset="-128"/>
            </a:endParaRPr>
          </a:p>
        </p:txBody>
      </p:sp>
      <p:sp>
        <p:nvSpPr>
          <p:cNvPr id="114586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145862"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8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اَلسَّلاَمُ عَلَيْكَ يَا ابَا عَبْدِ ٱللَّهِ</a:t>
            </a:r>
            <a:endParaRPr lang="en-US" sz="5400" b="1">
              <a:latin typeface="Karbala" pitchFamily="2" charset="0"/>
              <a:cs typeface="Simplified Arabic" pitchFamily="18" charset="-78"/>
            </a:endParaRPr>
          </a:p>
        </p:txBody>
      </p:sp>
      <p:sp>
        <p:nvSpPr>
          <p:cNvPr id="114688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Peace be upon you, O Abu-`Abdullah</a:t>
            </a:r>
          </a:p>
        </p:txBody>
      </p:sp>
      <p:sp>
        <p:nvSpPr>
          <p:cNvPr id="1146884" name="Subtitle 4"/>
          <p:cNvSpPr txBox="1">
            <a:spLocks/>
          </p:cNvSpPr>
          <p:nvPr/>
        </p:nvSpPr>
        <p:spPr bwMode="auto">
          <a:xfrm>
            <a:off x="80963" y="5013325"/>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سلام ہو آپ پراے ابا عبد اللہ </a:t>
            </a:r>
            <a:endParaRPr lang="en-US" sz="2400" b="1" dirty="0">
              <a:ea typeface="MS Mincho" pitchFamily="49" charset="-128"/>
            </a:endParaRPr>
          </a:p>
        </p:txBody>
      </p:sp>
      <p:sp>
        <p:nvSpPr>
          <p:cNvPr id="114688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146886"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
        <p:nvSpPr>
          <p:cNvPr id="1146887" name="Text Box 6"/>
          <p:cNvSpPr txBox="1">
            <a:spLocks noChangeArrowheads="1"/>
          </p:cNvSpPr>
          <p:nvPr/>
        </p:nvSpPr>
        <p:spPr bwMode="auto">
          <a:xfrm>
            <a:off x="3348038" y="5654675"/>
            <a:ext cx="2447925" cy="366713"/>
          </a:xfrm>
          <a:prstGeom prst="rect">
            <a:avLst/>
          </a:prstGeom>
          <a:gradFill rotWithShape="1">
            <a:gsLst>
              <a:gs pos="0">
                <a:srgbClr val="651500"/>
              </a:gs>
              <a:gs pos="50000">
                <a:srgbClr val="DA2E00"/>
              </a:gs>
              <a:gs pos="100000">
                <a:srgbClr val="651500"/>
              </a:gs>
            </a:gsLst>
            <a:lin ang="5400000" scaled="1"/>
          </a:gradFill>
          <a:ln w="9525" algn="ctr">
            <a:noFill/>
            <a:miter lim="800000"/>
            <a:headEnd/>
            <a:tailEnd/>
          </a:ln>
        </p:spPr>
        <p:txBody>
          <a:bodyPr anchor="ctr">
            <a:spAutoFit/>
          </a:bodyPr>
          <a:lstStyle/>
          <a:p>
            <a:pPr algn="r"/>
            <a:r>
              <a:rPr lang="en-US" sz="1800" b="1">
                <a:solidFill>
                  <a:srgbClr val="FFFF99"/>
                </a:solidFill>
                <a:latin typeface="Trebuchet MS" pitchFamily="34" charset="0"/>
              </a:rPr>
              <a:t>Tasbih Counter : 46</a:t>
            </a:r>
          </a:p>
        </p:txBody>
      </p:sp>
      <p:sp>
        <p:nvSpPr>
          <p:cNvPr id="1146888" name="Rectangle 5"/>
          <p:cNvSpPr>
            <a:spLocks noChangeArrowheads="1"/>
          </p:cNvSpPr>
          <p:nvPr/>
        </p:nvSpPr>
        <p:spPr bwMode="auto">
          <a:xfrm>
            <a:off x="3635375" y="1035050"/>
            <a:ext cx="1790700" cy="336550"/>
          </a:xfrm>
          <a:prstGeom prst="rect">
            <a:avLst/>
          </a:prstGeom>
          <a:noFill/>
          <a:ln w="9525">
            <a:noFill/>
            <a:miter lim="800000"/>
            <a:headEnd/>
            <a:tailEnd/>
          </a:ln>
        </p:spPr>
        <p:txBody>
          <a:bodyPr wrap="none">
            <a:spAutoFit/>
          </a:bodyPr>
          <a:lstStyle/>
          <a:p>
            <a:pPr eaLnBrk="0" hangingPunct="0"/>
            <a:r>
              <a:rPr lang="en-US" sz="1600" b="1">
                <a:solidFill>
                  <a:srgbClr val="FFFF99"/>
                </a:solidFill>
                <a:latin typeface="Trebuchet MS" pitchFamily="34" charset="0"/>
              </a:rPr>
              <a:t>Recite 100 times</a:t>
            </a:r>
          </a:p>
        </p:txBody>
      </p:sp>
    </p:spTree>
  </p:cSld>
  <p:clrMapOvr>
    <a:masterClrMapping/>
  </p:clrMapOvr>
  <p:transition>
    <p:fade/>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وَبِٱلْمُوَالاَةِ لِنَبِيِّكَ وَآلِ نَبِيِّكَ</a:t>
            </a:r>
            <a:endParaRPr lang="en-US" sz="5400" b="1">
              <a:latin typeface="Karbala" pitchFamily="2" charset="0"/>
              <a:cs typeface="Simplified Arabic" pitchFamily="18" charset="-78"/>
            </a:endParaRPr>
          </a:p>
        </p:txBody>
      </p:sp>
      <p:sp>
        <p:nvSpPr>
          <p:cNvPr id="11571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by declaring loyalty to Your Prophet and Your Prophet’s Household ,</a:t>
            </a:r>
          </a:p>
        </p:txBody>
      </p:sp>
      <p:sp>
        <p:nvSpPr>
          <p:cNvPr id="115716"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ar-AE" sz="2800" dirty="0" smtClean="0"/>
              <a:t>اس دوستی کے جو مجھے تیرے نبی(ص) کی آل (ع)سے ہے</a:t>
            </a:r>
            <a:endParaRPr lang="en-US" sz="2800" b="1" dirty="0">
              <a:ea typeface="MS Mincho" pitchFamily="49" charset="-128"/>
            </a:endParaRPr>
          </a:p>
        </p:txBody>
      </p:sp>
      <p:sp>
        <p:nvSpPr>
          <p:cNvPr id="11571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15718"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790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ٱلارْوَاحِ ٱلَّتِي حَلَّتْ بِفِنَائِكَ</a:t>
            </a:r>
            <a:endParaRPr lang="en-US" sz="5400" b="1">
              <a:latin typeface="Karbala" pitchFamily="2" charset="0"/>
              <a:cs typeface="Simplified Arabic" pitchFamily="18" charset="-78"/>
            </a:endParaRPr>
          </a:p>
        </p:txBody>
      </p:sp>
      <p:sp>
        <p:nvSpPr>
          <p:cNvPr id="114790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upon the souls that gathered in your courtyard.</a:t>
            </a:r>
          </a:p>
        </p:txBody>
      </p:sp>
      <p:sp>
        <p:nvSpPr>
          <p:cNvPr id="1147908"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 سلام ان روحوں پر جو آپ کے روضے پر آتی ہیں</a:t>
            </a:r>
            <a:endParaRPr lang="en-US" sz="2400" b="1" dirty="0">
              <a:ea typeface="MS Mincho" pitchFamily="49" charset="-128"/>
            </a:endParaRPr>
          </a:p>
        </p:txBody>
      </p:sp>
      <p:sp>
        <p:nvSpPr>
          <p:cNvPr id="114790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147910"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893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عَلَيْكَ مِنِّي سَلاَمُ ٱللَّهِ ابَداً</a:t>
            </a:r>
            <a:endParaRPr lang="en-US" sz="5400" b="1">
              <a:latin typeface="Karbala" pitchFamily="2" charset="0"/>
              <a:cs typeface="Simplified Arabic" pitchFamily="18" charset="-78"/>
            </a:endParaRPr>
          </a:p>
        </p:txBody>
      </p:sp>
      <p:sp>
        <p:nvSpPr>
          <p:cNvPr id="114893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Peace of Allāh be upon you from me forever</a:t>
            </a:r>
          </a:p>
        </p:txBody>
      </p:sp>
      <p:sp>
        <p:nvSpPr>
          <p:cNvPr id="1148932"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آپ پر میری طرف سے خدا کا سلام ہو ہمیشہ</a:t>
            </a:r>
            <a:endParaRPr lang="en-US" sz="2400" b="1" dirty="0">
              <a:ea typeface="MS Mincho" pitchFamily="49" charset="-128"/>
            </a:endParaRPr>
          </a:p>
        </p:txBody>
      </p:sp>
      <p:sp>
        <p:nvSpPr>
          <p:cNvPr id="114893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148934"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995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مَا بَقيتُ وَبَقِيَ ٱللَّيْلُ وَٱلنَّهَارُ</a:t>
            </a:r>
            <a:endParaRPr lang="en-US" sz="5400" b="1">
              <a:latin typeface="Karbala" pitchFamily="2" charset="0"/>
              <a:cs typeface="Simplified Arabic" pitchFamily="18" charset="-78"/>
            </a:endParaRPr>
          </a:p>
        </p:txBody>
      </p:sp>
      <p:sp>
        <p:nvSpPr>
          <p:cNvPr id="114995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as long as I am existent and as long as there are day and night.</a:t>
            </a:r>
          </a:p>
        </p:txBody>
      </p:sp>
      <p:sp>
        <p:nvSpPr>
          <p:cNvPr id="1149956"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جب تک زندہ ہوں اور جب تک رات دن باقی ہیں </a:t>
            </a:r>
            <a:endParaRPr lang="en-US" sz="2400" b="1" dirty="0">
              <a:ea typeface="MS Mincho" pitchFamily="49" charset="-128"/>
            </a:endParaRPr>
          </a:p>
        </p:txBody>
      </p:sp>
      <p:sp>
        <p:nvSpPr>
          <p:cNvPr id="114995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149958"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097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وَلاَ جَعَلَهُ ٱللَّهُ آخِرَ ٱلْعَهْدِ مِنِّي لِزِيَارَتِكُمْ</a:t>
            </a:r>
            <a:endParaRPr lang="en-US" sz="5400" b="1">
              <a:latin typeface="Karbala" pitchFamily="2" charset="0"/>
              <a:cs typeface="Simplified Arabic" pitchFamily="18" charset="-78"/>
            </a:endParaRPr>
          </a:p>
        </p:txBody>
      </p:sp>
      <p:sp>
        <p:nvSpPr>
          <p:cNvPr id="115097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May Allāh not cause this (visit) to be the last of my visit to you (all).</a:t>
            </a:r>
          </a:p>
        </p:txBody>
      </p:sp>
      <p:sp>
        <p:nvSpPr>
          <p:cNvPr id="1150980"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اورخدا قرار نہ دے اس کو میرے لیے آپ کی زیارت کا آخری موقع</a:t>
            </a:r>
            <a:endParaRPr lang="en-US" sz="2400" b="1" dirty="0">
              <a:ea typeface="MS Mincho" pitchFamily="49" charset="-128"/>
            </a:endParaRPr>
          </a:p>
        </p:txBody>
      </p:sp>
      <p:sp>
        <p:nvSpPr>
          <p:cNvPr id="115098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150982"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200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اَلسَّلاَمُ عَلَىٰ ٱلْحُسَيْنِ</a:t>
            </a:r>
            <a:endParaRPr lang="en-US" sz="5400" b="1">
              <a:latin typeface="Karbala" pitchFamily="2" charset="0"/>
              <a:cs typeface="Simplified Arabic" pitchFamily="18" charset="-78"/>
            </a:endParaRPr>
          </a:p>
        </p:txBody>
      </p:sp>
      <p:sp>
        <p:nvSpPr>
          <p:cNvPr id="115200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Peace be upon al-Husayn,</a:t>
            </a:r>
          </a:p>
        </p:txBody>
      </p:sp>
      <p:sp>
        <p:nvSpPr>
          <p:cNvPr id="1152004"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سلام ہو حسین(ع) پر</a:t>
            </a:r>
            <a:endParaRPr lang="en-US" sz="2400" b="1" dirty="0">
              <a:ea typeface="MS Mincho" pitchFamily="49" charset="-128"/>
            </a:endParaRPr>
          </a:p>
        </p:txBody>
      </p:sp>
      <p:sp>
        <p:nvSpPr>
          <p:cNvPr id="115200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152006"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302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عَلِيِّ بْنِ ٱلْحُسَيْنِ</a:t>
            </a:r>
            <a:endParaRPr lang="en-US" sz="5400" b="1">
              <a:latin typeface="Karbala" pitchFamily="2" charset="0"/>
              <a:cs typeface="Simplified Arabic" pitchFamily="18" charset="-78"/>
            </a:endParaRPr>
          </a:p>
        </p:txBody>
      </p:sp>
      <p:sp>
        <p:nvSpPr>
          <p:cNvPr id="115302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upon `Ali ibn al-Husayn,</a:t>
            </a:r>
          </a:p>
        </p:txBody>
      </p:sp>
      <p:sp>
        <p:nvSpPr>
          <p:cNvPr id="1153028"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 شہزادہ علی(ع)</a:t>
            </a:r>
            <a:endParaRPr lang="en-US" sz="2400" b="1" dirty="0">
              <a:ea typeface="MS Mincho" pitchFamily="49" charset="-128"/>
            </a:endParaRPr>
          </a:p>
        </p:txBody>
      </p:sp>
      <p:sp>
        <p:nvSpPr>
          <p:cNvPr id="115302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153030"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405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اوْلاَدِ ٱلْحُسَيْنِ</a:t>
            </a:r>
            <a:endParaRPr lang="en-US" sz="5400" b="1">
              <a:latin typeface="Karbala" pitchFamily="2" charset="0"/>
              <a:cs typeface="Simplified Arabic" pitchFamily="18" charset="-78"/>
            </a:endParaRPr>
          </a:p>
        </p:txBody>
      </p:sp>
      <p:sp>
        <p:nvSpPr>
          <p:cNvPr id="115405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upon the sons of a -Husayn,</a:t>
            </a:r>
          </a:p>
        </p:txBody>
      </p:sp>
      <p:sp>
        <p:nvSpPr>
          <p:cNvPr id="1154052"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 فرزند حسین(ع) پر</a:t>
            </a:r>
            <a:endParaRPr lang="en-US" sz="2400" b="1" dirty="0">
              <a:ea typeface="MS Mincho" pitchFamily="49" charset="-128"/>
            </a:endParaRPr>
          </a:p>
        </p:txBody>
      </p:sp>
      <p:sp>
        <p:nvSpPr>
          <p:cNvPr id="115405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154054"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507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اصْحَابِ ٱلْحُسَيْنِ</a:t>
            </a:r>
            <a:endParaRPr lang="en-US" sz="5400" b="1">
              <a:latin typeface="Karbala" pitchFamily="2" charset="0"/>
              <a:cs typeface="Simplified Arabic" pitchFamily="18" charset="-78"/>
            </a:endParaRPr>
          </a:p>
        </p:txBody>
      </p:sp>
      <p:sp>
        <p:nvSpPr>
          <p:cNvPr id="115507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upon the companions of al-Husayn.</a:t>
            </a:r>
          </a:p>
        </p:txBody>
      </p:sp>
      <p:sp>
        <p:nvSpPr>
          <p:cNvPr id="1155076"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حسین(ع) کے اصحاب پر</a:t>
            </a:r>
            <a:endParaRPr lang="en-US" sz="2400" b="1" dirty="0">
              <a:ea typeface="MS Mincho" pitchFamily="49" charset="-128"/>
            </a:endParaRPr>
          </a:p>
        </p:txBody>
      </p:sp>
      <p:sp>
        <p:nvSpPr>
          <p:cNvPr id="115507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155078"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609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اَلسَّلاَمُ عَلَيْكَ يَا ابَا عَبْدِ ٱللَّهِ</a:t>
            </a:r>
            <a:endParaRPr lang="en-US" sz="5400" b="1">
              <a:latin typeface="Karbala" pitchFamily="2" charset="0"/>
              <a:cs typeface="Simplified Arabic" pitchFamily="18" charset="-78"/>
            </a:endParaRPr>
          </a:p>
        </p:txBody>
      </p:sp>
      <p:sp>
        <p:nvSpPr>
          <p:cNvPr id="115609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Peace be upon you, O Abu-`Abdullah</a:t>
            </a:r>
          </a:p>
        </p:txBody>
      </p:sp>
      <p:sp>
        <p:nvSpPr>
          <p:cNvPr id="1156100" name="Subtitle 4"/>
          <p:cNvSpPr txBox="1">
            <a:spLocks/>
          </p:cNvSpPr>
          <p:nvPr/>
        </p:nvSpPr>
        <p:spPr bwMode="auto">
          <a:xfrm>
            <a:off x="80963" y="5013325"/>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سلام ہو آپ پراے ابا عبد اللہ </a:t>
            </a:r>
            <a:endParaRPr lang="en-US" sz="2400" b="1" dirty="0">
              <a:ea typeface="MS Mincho" pitchFamily="49" charset="-128"/>
            </a:endParaRPr>
          </a:p>
        </p:txBody>
      </p:sp>
      <p:sp>
        <p:nvSpPr>
          <p:cNvPr id="115610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156102"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
        <p:nvSpPr>
          <p:cNvPr id="1156103" name="Text Box 6"/>
          <p:cNvSpPr txBox="1">
            <a:spLocks noChangeArrowheads="1"/>
          </p:cNvSpPr>
          <p:nvPr/>
        </p:nvSpPr>
        <p:spPr bwMode="auto">
          <a:xfrm>
            <a:off x="3348038" y="5654675"/>
            <a:ext cx="2447925" cy="366713"/>
          </a:xfrm>
          <a:prstGeom prst="rect">
            <a:avLst/>
          </a:prstGeom>
          <a:gradFill rotWithShape="1">
            <a:gsLst>
              <a:gs pos="0">
                <a:srgbClr val="651500"/>
              </a:gs>
              <a:gs pos="50000">
                <a:srgbClr val="DA2E00"/>
              </a:gs>
              <a:gs pos="100000">
                <a:srgbClr val="651500"/>
              </a:gs>
            </a:gsLst>
            <a:lin ang="5400000" scaled="1"/>
          </a:gradFill>
          <a:ln w="9525" algn="ctr">
            <a:noFill/>
            <a:miter lim="800000"/>
            <a:headEnd/>
            <a:tailEnd/>
          </a:ln>
        </p:spPr>
        <p:txBody>
          <a:bodyPr anchor="ctr">
            <a:spAutoFit/>
          </a:bodyPr>
          <a:lstStyle/>
          <a:p>
            <a:pPr algn="r"/>
            <a:r>
              <a:rPr lang="en-US" sz="1800" b="1">
                <a:solidFill>
                  <a:srgbClr val="FFFF99"/>
                </a:solidFill>
                <a:latin typeface="Trebuchet MS" pitchFamily="34" charset="0"/>
              </a:rPr>
              <a:t>Tasbih Counter : 47</a:t>
            </a:r>
          </a:p>
        </p:txBody>
      </p:sp>
      <p:sp>
        <p:nvSpPr>
          <p:cNvPr id="1156104" name="Rectangle 5"/>
          <p:cNvSpPr>
            <a:spLocks noChangeArrowheads="1"/>
          </p:cNvSpPr>
          <p:nvPr/>
        </p:nvSpPr>
        <p:spPr bwMode="auto">
          <a:xfrm>
            <a:off x="3635375" y="1035050"/>
            <a:ext cx="1790700" cy="336550"/>
          </a:xfrm>
          <a:prstGeom prst="rect">
            <a:avLst/>
          </a:prstGeom>
          <a:noFill/>
          <a:ln w="9525">
            <a:noFill/>
            <a:miter lim="800000"/>
            <a:headEnd/>
            <a:tailEnd/>
          </a:ln>
        </p:spPr>
        <p:txBody>
          <a:bodyPr wrap="none">
            <a:spAutoFit/>
          </a:bodyPr>
          <a:lstStyle/>
          <a:p>
            <a:pPr eaLnBrk="0" hangingPunct="0"/>
            <a:r>
              <a:rPr lang="en-US" sz="1600" b="1">
                <a:solidFill>
                  <a:srgbClr val="FFFF99"/>
                </a:solidFill>
                <a:latin typeface="Trebuchet MS" pitchFamily="34" charset="0"/>
              </a:rPr>
              <a:t>Recite 100 times</a:t>
            </a:r>
          </a:p>
        </p:txBody>
      </p:sp>
    </p:spTree>
  </p:cSld>
  <p:clrMapOvr>
    <a:masterClrMapping/>
  </p:clrMapOvr>
  <p:transition>
    <p:fade/>
  </p:transition>
  <p:timing>
    <p:tnLst>
      <p:par>
        <p:cTn id="1" dur="indefinite" restart="never" nodeType="tmRoot"/>
      </p:par>
    </p:tnLst>
  </p:timing>
</p:sld>
</file>

<file path=ppt/slides/slide1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2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ٱلارْوَاحِ ٱلَّتِي حَلَّتْ بِفِنَائِكَ</a:t>
            </a:r>
            <a:endParaRPr lang="en-US" sz="5400" b="1">
              <a:latin typeface="Karbala" pitchFamily="2" charset="0"/>
              <a:cs typeface="Simplified Arabic" pitchFamily="18" charset="-78"/>
            </a:endParaRPr>
          </a:p>
        </p:txBody>
      </p:sp>
      <p:sp>
        <p:nvSpPr>
          <p:cNvPr id="115712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upon the souls that gathered in your courtyard.</a:t>
            </a:r>
          </a:p>
        </p:txBody>
      </p:sp>
      <p:sp>
        <p:nvSpPr>
          <p:cNvPr id="1157124"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 سلام ان روحوں پر جو آپ کے روضے پر آتی ہیں</a:t>
            </a:r>
            <a:endParaRPr lang="en-US" sz="2400" b="1" dirty="0">
              <a:ea typeface="MS Mincho" pitchFamily="49" charset="-128"/>
            </a:endParaRPr>
          </a:p>
        </p:txBody>
      </p:sp>
      <p:sp>
        <p:nvSpPr>
          <p:cNvPr id="115712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157126"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عَلَيْهِ وَعَلَيْهِمُ ٱلسَّلاَمُ</a:t>
            </a:r>
            <a:endParaRPr lang="en-US" sz="5400" b="1">
              <a:latin typeface="Karbala" pitchFamily="2" charset="0"/>
              <a:cs typeface="Simplified Arabic" pitchFamily="18" charset="-78"/>
            </a:endParaRPr>
          </a:p>
        </p:txBody>
      </p:sp>
      <p:sp>
        <p:nvSpPr>
          <p:cNvPr id="11673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peace be upon him and them.</a:t>
            </a:r>
          </a:p>
        </p:txBody>
      </p:sp>
      <p:sp>
        <p:nvSpPr>
          <p:cNvPr id="116740"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ar-AE" sz="2800" dirty="0" smtClean="0"/>
              <a:t>سلام ہو تیرے نبی (ص)اور ان کی آل (ع)پر</a:t>
            </a:r>
            <a:endParaRPr lang="en-US" sz="2800" b="1" dirty="0">
              <a:ea typeface="MS Mincho" pitchFamily="49" charset="-128"/>
            </a:endParaRPr>
          </a:p>
        </p:txBody>
      </p:sp>
      <p:sp>
        <p:nvSpPr>
          <p:cNvPr id="11674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16742"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814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عَلَيْكَ مِنِّي سَلاَمُ ٱللَّهِ ابَداً</a:t>
            </a:r>
            <a:endParaRPr lang="en-US" sz="5400" b="1">
              <a:latin typeface="Karbala" pitchFamily="2" charset="0"/>
              <a:cs typeface="Simplified Arabic" pitchFamily="18" charset="-78"/>
            </a:endParaRPr>
          </a:p>
        </p:txBody>
      </p:sp>
      <p:sp>
        <p:nvSpPr>
          <p:cNvPr id="115814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Peace of Allāh be upon you from me forever</a:t>
            </a:r>
          </a:p>
        </p:txBody>
      </p:sp>
      <p:sp>
        <p:nvSpPr>
          <p:cNvPr id="1158148"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آپ پر میری طرف سے خدا کا سلام ہو ہمیشہ</a:t>
            </a:r>
            <a:endParaRPr lang="en-US" sz="2400" b="1" dirty="0">
              <a:ea typeface="MS Mincho" pitchFamily="49" charset="-128"/>
            </a:endParaRPr>
          </a:p>
        </p:txBody>
      </p:sp>
      <p:sp>
        <p:nvSpPr>
          <p:cNvPr id="115814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158150"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917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مَا بَقيتُ وَبَقِيَ ٱللَّيْلُ وَٱلنَّهَارُ</a:t>
            </a:r>
            <a:endParaRPr lang="en-US" sz="5400" b="1">
              <a:latin typeface="Karbala" pitchFamily="2" charset="0"/>
              <a:cs typeface="Simplified Arabic" pitchFamily="18" charset="-78"/>
            </a:endParaRPr>
          </a:p>
        </p:txBody>
      </p:sp>
      <p:sp>
        <p:nvSpPr>
          <p:cNvPr id="115917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as long as I am existent and as long as there are day and night.</a:t>
            </a:r>
          </a:p>
        </p:txBody>
      </p:sp>
      <p:sp>
        <p:nvSpPr>
          <p:cNvPr id="1159172"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جب تک زندہ ہوں اور جب تک رات دن باقی ہیں </a:t>
            </a:r>
            <a:endParaRPr lang="en-US" sz="2400" b="1" dirty="0">
              <a:ea typeface="MS Mincho" pitchFamily="49" charset="-128"/>
            </a:endParaRPr>
          </a:p>
        </p:txBody>
      </p:sp>
      <p:sp>
        <p:nvSpPr>
          <p:cNvPr id="115917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159174"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019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وَلاَ جَعَلَهُ ٱللَّهُ آخِرَ ٱلْعَهْدِ مِنِّي لِزِيَارَتِكُمْ</a:t>
            </a:r>
            <a:endParaRPr lang="en-US" sz="5400" b="1">
              <a:latin typeface="Karbala" pitchFamily="2" charset="0"/>
              <a:cs typeface="Simplified Arabic" pitchFamily="18" charset="-78"/>
            </a:endParaRPr>
          </a:p>
        </p:txBody>
      </p:sp>
      <p:sp>
        <p:nvSpPr>
          <p:cNvPr id="116019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May Allāh not cause this (visit) to be the last of my visit to you (all).</a:t>
            </a:r>
          </a:p>
        </p:txBody>
      </p:sp>
      <p:sp>
        <p:nvSpPr>
          <p:cNvPr id="1160196"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اورخدا قرار نہ دے اس کو میرے لیے آپ کی زیارت کا آخری موقع</a:t>
            </a:r>
            <a:endParaRPr lang="en-US" sz="2400" b="1" dirty="0">
              <a:ea typeface="MS Mincho" pitchFamily="49" charset="-128"/>
            </a:endParaRPr>
          </a:p>
        </p:txBody>
      </p:sp>
      <p:sp>
        <p:nvSpPr>
          <p:cNvPr id="116019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160198"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121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اَلسَّلاَمُ عَلَىٰ ٱلْحُسَيْنِ</a:t>
            </a:r>
            <a:endParaRPr lang="en-US" sz="5400" b="1">
              <a:latin typeface="Karbala" pitchFamily="2" charset="0"/>
              <a:cs typeface="Simplified Arabic" pitchFamily="18" charset="-78"/>
            </a:endParaRPr>
          </a:p>
        </p:txBody>
      </p:sp>
      <p:sp>
        <p:nvSpPr>
          <p:cNvPr id="116121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Peace be upon al-Husayn,</a:t>
            </a:r>
          </a:p>
        </p:txBody>
      </p:sp>
      <p:sp>
        <p:nvSpPr>
          <p:cNvPr id="1161220"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سلام ہو حسین(ع) پر</a:t>
            </a:r>
            <a:endParaRPr lang="en-US" sz="2400" b="1" dirty="0">
              <a:ea typeface="MS Mincho" pitchFamily="49" charset="-128"/>
            </a:endParaRPr>
          </a:p>
        </p:txBody>
      </p:sp>
      <p:sp>
        <p:nvSpPr>
          <p:cNvPr id="116122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161222"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224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عَلِيِّ بْنِ ٱلْحُسَيْنِ</a:t>
            </a:r>
            <a:endParaRPr lang="en-US" sz="5400" b="1">
              <a:latin typeface="Karbala" pitchFamily="2" charset="0"/>
              <a:cs typeface="Simplified Arabic" pitchFamily="18" charset="-78"/>
            </a:endParaRPr>
          </a:p>
        </p:txBody>
      </p:sp>
      <p:sp>
        <p:nvSpPr>
          <p:cNvPr id="116224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upon `Ali ibn al-Husayn,</a:t>
            </a:r>
          </a:p>
        </p:txBody>
      </p:sp>
      <p:sp>
        <p:nvSpPr>
          <p:cNvPr id="1162244"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 شہزادہ علی(ع)</a:t>
            </a:r>
            <a:endParaRPr lang="en-US" sz="2400" b="1" dirty="0">
              <a:ea typeface="MS Mincho" pitchFamily="49" charset="-128"/>
            </a:endParaRPr>
          </a:p>
        </p:txBody>
      </p:sp>
      <p:sp>
        <p:nvSpPr>
          <p:cNvPr id="116224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162246"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326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اوْلاَدِ ٱلْحُسَيْنِ</a:t>
            </a:r>
            <a:endParaRPr lang="en-US" sz="5400" b="1">
              <a:latin typeface="Karbala" pitchFamily="2" charset="0"/>
              <a:cs typeface="Simplified Arabic" pitchFamily="18" charset="-78"/>
            </a:endParaRPr>
          </a:p>
        </p:txBody>
      </p:sp>
      <p:sp>
        <p:nvSpPr>
          <p:cNvPr id="116326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upon the sons of a -Husayn,</a:t>
            </a:r>
          </a:p>
        </p:txBody>
      </p:sp>
      <p:sp>
        <p:nvSpPr>
          <p:cNvPr id="1163268"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 فرزند حسین(ع) پر</a:t>
            </a:r>
            <a:endParaRPr lang="en-US" sz="2400" b="1" dirty="0">
              <a:ea typeface="MS Mincho" pitchFamily="49" charset="-128"/>
            </a:endParaRPr>
          </a:p>
        </p:txBody>
      </p:sp>
      <p:sp>
        <p:nvSpPr>
          <p:cNvPr id="116326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163270"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429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اصْحَابِ ٱلْحُسَيْنِ</a:t>
            </a:r>
            <a:endParaRPr lang="en-US" sz="5400" b="1">
              <a:latin typeface="Karbala" pitchFamily="2" charset="0"/>
              <a:cs typeface="Simplified Arabic" pitchFamily="18" charset="-78"/>
            </a:endParaRPr>
          </a:p>
        </p:txBody>
      </p:sp>
      <p:sp>
        <p:nvSpPr>
          <p:cNvPr id="116429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upon the companions of al-Husayn.</a:t>
            </a:r>
          </a:p>
        </p:txBody>
      </p:sp>
      <p:sp>
        <p:nvSpPr>
          <p:cNvPr id="1164292"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حسین(ع) کے اصحاب پر</a:t>
            </a:r>
            <a:endParaRPr lang="en-US" sz="2400" b="1" dirty="0">
              <a:ea typeface="MS Mincho" pitchFamily="49" charset="-128"/>
            </a:endParaRPr>
          </a:p>
        </p:txBody>
      </p:sp>
      <p:sp>
        <p:nvSpPr>
          <p:cNvPr id="116429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164294"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531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اَلسَّلاَمُ عَلَيْكَ يَا ابَا عَبْدِ ٱللَّهِ</a:t>
            </a:r>
            <a:endParaRPr lang="en-US" sz="5400" b="1">
              <a:latin typeface="Karbala" pitchFamily="2" charset="0"/>
              <a:cs typeface="Simplified Arabic" pitchFamily="18" charset="-78"/>
            </a:endParaRPr>
          </a:p>
        </p:txBody>
      </p:sp>
      <p:sp>
        <p:nvSpPr>
          <p:cNvPr id="116531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Peace be upon you, O Abu-`Abdullah</a:t>
            </a:r>
          </a:p>
        </p:txBody>
      </p:sp>
      <p:sp>
        <p:nvSpPr>
          <p:cNvPr id="1165316" name="Subtitle 4"/>
          <p:cNvSpPr txBox="1">
            <a:spLocks/>
          </p:cNvSpPr>
          <p:nvPr/>
        </p:nvSpPr>
        <p:spPr bwMode="auto">
          <a:xfrm>
            <a:off x="80963" y="5013325"/>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سلام ہو آپ پراے ابا عبد اللہ </a:t>
            </a:r>
            <a:endParaRPr lang="en-US" sz="2400" b="1" dirty="0">
              <a:ea typeface="MS Mincho" pitchFamily="49" charset="-128"/>
            </a:endParaRPr>
          </a:p>
        </p:txBody>
      </p:sp>
      <p:sp>
        <p:nvSpPr>
          <p:cNvPr id="116531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165318"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
        <p:nvSpPr>
          <p:cNvPr id="1165319" name="Text Box 6"/>
          <p:cNvSpPr txBox="1">
            <a:spLocks noChangeArrowheads="1"/>
          </p:cNvSpPr>
          <p:nvPr/>
        </p:nvSpPr>
        <p:spPr bwMode="auto">
          <a:xfrm>
            <a:off x="3348038" y="5654675"/>
            <a:ext cx="2447925" cy="366713"/>
          </a:xfrm>
          <a:prstGeom prst="rect">
            <a:avLst/>
          </a:prstGeom>
          <a:gradFill rotWithShape="1">
            <a:gsLst>
              <a:gs pos="0">
                <a:srgbClr val="651500"/>
              </a:gs>
              <a:gs pos="50000">
                <a:srgbClr val="DA2E00"/>
              </a:gs>
              <a:gs pos="100000">
                <a:srgbClr val="651500"/>
              </a:gs>
            </a:gsLst>
            <a:lin ang="5400000" scaled="1"/>
          </a:gradFill>
          <a:ln w="9525" algn="ctr">
            <a:noFill/>
            <a:miter lim="800000"/>
            <a:headEnd/>
            <a:tailEnd/>
          </a:ln>
        </p:spPr>
        <p:txBody>
          <a:bodyPr anchor="ctr">
            <a:spAutoFit/>
          </a:bodyPr>
          <a:lstStyle/>
          <a:p>
            <a:pPr algn="r"/>
            <a:r>
              <a:rPr lang="en-US" sz="1800" b="1">
                <a:solidFill>
                  <a:srgbClr val="FFFF99"/>
                </a:solidFill>
                <a:latin typeface="Trebuchet MS" pitchFamily="34" charset="0"/>
              </a:rPr>
              <a:t>Tasbih Counter : 48</a:t>
            </a:r>
          </a:p>
        </p:txBody>
      </p:sp>
      <p:sp>
        <p:nvSpPr>
          <p:cNvPr id="1165320" name="Rectangle 5"/>
          <p:cNvSpPr>
            <a:spLocks noChangeArrowheads="1"/>
          </p:cNvSpPr>
          <p:nvPr/>
        </p:nvSpPr>
        <p:spPr bwMode="auto">
          <a:xfrm>
            <a:off x="3635375" y="1035050"/>
            <a:ext cx="1790700" cy="336550"/>
          </a:xfrm>
          <a:prstGeom prst="rect">
            <a:avLst/>
          </a:prstGeom>
          <a:noFill/>
          <a:ln w="9525">
            <a:noFill/>
            <a:miter lim="800000"/>
            <a:headEnd/>
            <a:tailEnd/>
          </a:ln>
        </p:spPr>
        <p:txBody>
          <a:bodyPr wrap="none">
            <a:spAutoFit/>
          </a:bodyPr>
          <a:lstStyle/>
          <a:p>
            <a:pPr eaLnBrk="0" hangingPunct="0"/>
            <a:r>
              <a:rPr lang="en-US" sz="1600" b="1">
                <a:solidFill>
                  <a:srgbClr val="FFFF99"/>
                </a:solidFill>
                <a:latin typeface="Trebuchet MS" pitchFamily="34" charset="0"/>
              </a:rPr>
              <a:t>Recite 100 times</a:t>
            </a:r>
          </a:p>
        </p:txBody>
      </p:sp>
    </p:spTree>
  </p:cSld>
  <p:clrMapOvr>
    <a:masterClrMapping/>
  </p:clrMapOvr>
  <p:transition>
    <p:fade/>
  </p:transition>
  <p:timing>
    <p:tnLst>
      <p:par>
        <p:cTn id="1" dur="indefinite" restart="never" nodeType="tmRoot"/>
      </p:par>
    </p:tnLst>
  </p:timing>
</p:sld>
</file>

<file path=ppt/slides/slide1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633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ٱلارْوَاحِ ٱلَّتِي حَلَّتْ بِفِنَائِكَ</a:t>
            </a:r>
            <a:endParaRPr lang="en-US" sz="5400" b="1">
              <a:latin typeface="Karbala" pitchFamily="2" charset="0"/>
              <a:cs typeface="Simplified Arabic" pitchFamily="18" charset="-78"/>
            </a:endParaRPr>
          </a:p>
        </p:txBody>
      </p:sp>
      <p:sp>
        <p:nvSpPr>
          <p:cNvPr id="116633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upon the souls that gathered in your courtyard.</a:t>
            </a:r>
          </a:p>
        </p:txBody>
      </p:sp>
      <p:sp>
        <p:nvSpPr>
          <p:cNvPr id="1166340"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 سلام ان روحوں پر جو آپ کے روضے پر آتی ہیں</a:t>
            </a:r>
            <a:endParaRPr lang="en-US" sz="2400" b="1" dirty="0">
              <a:ea typeface="MS Mincho" pitchFamily="49" charset="-128"/>
            </a:endParaRPr>
          </a:p>
        </p:txBody>
      </p:sp>
      <p:sp>
        <p:nvSpPr>
          <p:cNvPr id="116634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166342"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6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عَلَيْكَ مِنِّي سَلاَمُ ٱللَّهِ ابَداً</a:t>
            </a:r>
            <a:endParaRPr lang="en-US" sz="5400" b="1">
              <a:latin typeface="Karbala" pitchFamily="2" charset="0"/>
              <a:cs typeface="Simplified Arabic" pitchFamily="18" charset="-78"/>
            </a:endParaRPr>
          </a:p>
        </p:txBody>
      </p:sp>
      <p:sp>
        <p:nvSpPr>
          <p:cNvPr id="116736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Peace of Allāh be upon you from me forever</a:t>
            </a:r>
          </a:p>
        </p:txBody>
      </p:sp>
      <p:sp>
        <p:nvSpPr>
          <p:cNvPr id="1167364"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آپ پر میری طرف سے خدا کا سلام ہو ہمیشہ</a:t>
            </a:r>
            <a:endParaRPr lang="en-US" sz="2400" b="1" dirty="0">
              <a:ea typeface="MS Mincho" pitchFamily="49" charset="-128"/>
            </a:endParaRPr>
          </a:p>
        </p:txBody>
      </p:sp>
      <p:sp>
        <p:nvSpPr>
          <p:cNvPr id="116736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167366"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17763"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
        <p:nvSpPr>
          <p:cNvPr id="117764" name="Rectangle 2"/>
          <p:cNvSpPr>
            <a:spLocks noChangeArrowheads="1"/>
          </p:cNvSpPr>
          <p:nvPr/>
        </p:nvSpPr>
        <p:spPr bwMode="auto">
          <a:xfrm>
            <a:off x="0" y="1609725"/>
            <a:ext cx="9144000" cy="4402138"/>
          </a:xfrm>
          <a:prstGeom prst="rect">
            <a:avLst/>
          </a:prstGeom>
          <a:noFill/>
          <a:ln w="9525">
            <a:noFill/>
            <a:miter lim="800000"/>
            <a:headEnd/>
            <a:tailEnd/>
          </a:ln>
        </p:spPr>
        <p:txBody>
          <a:bodyPr anchor="ctr">
            <a:spAutoFit/>
          </a:bodyPr>
          <a:lstStyle/>
          <a:p>
            <a:pPr lvl="1" algn="ctr" eaLnBrk="0" hangingPunct="0">
              <a:tabLst>
                <a:tab pos="685800" algn="l"/>
              </a:tabLst>
            </a:pPr>
            <a:r>
              <a:rPr lang="en-US" sz="5600" b="1">
                <a:solidFill>
                  <a:srgbClr val="CC0000"/>
                </a:solidFill>
                <a:latin typeface="Al-Arial" pitchFamily="34" charset="0"/>
                <a:ea typeface="MS Mincho" pitchFamily="49" charset="-128"/>
              </a:rPr>
              <a:t>100 times Du’a for removing the blessings from the killers of Imam Husayn (A) and his companions.</a:t>
            </a:r>
            <a:r>
              <a:rPr lang="en-US" sz="5600">
                <a:solidFill>
                  <a:schemeClr val="bg1"/>
                </a:solidFill>
                <a:latin typeface="Times New Roman" pitchFamily="18" charset="0"/>
              </a:rPr>
              <a:t> </a:t>
            </a:r>
          </a:p>
        </p:txBody>
      </p:sp>
      <p:sp>
        <p:nvSpPr>
          <p:cNvPr id="117765" name="Rectangle 5"/>
          <p:cNvSpPr>
            <a:spLocks noChangeArrowheads="1"/>
          </p:cNvSpPr>
          <p:nvPr/>
        </p:nvSpPr>
        <p:spPr bwMode="auto">
          <a:xfrm>
            <a:off x="3635375" y="1035050"/>
            <a:ext cx="1790700" cy="336550"/>
          </a:xfrm>
          <a:prstGeom prst="rect">
            <a:avLst/>
          </a:prstGeom>
          <a:noFill/>
          <a:ln w="9525">
            <a:noFill/>
            <a:miter lim="800000"/>
            <a:headEnd/>
            <a:tailEnd/>
          </a:ln>
        </p:spPr>
        <p:txBody>
          <a:bodyPr wrap="none">
            <a:spAutoFit/>
          </a:bodyPr>
          <a:lstStyle/>
          <a:p>
            <a:pPr eaLnBrk="0" hangingPunct="0"/>
            <a:r>
              <a:rPr lang="en-US" sz="1600" b="1">
                <a:solidFill>
                  <a:srgbClr val="FFFF99"/>
                </a:solidFill>
                <a:latin typeface="Trebuchet MS" pitchFamily="34" charset="0"/>
              </a:rPr>
              <a:t>Recite 100 times</a:t>
            </a:r>
          </a:p>
        </p:txBody>
      </p:sp>
    </p:spTree>
  </p:cSld>
  <p:clrMapOvr>
    <a:masterClrMapping/>
  </p:clrMapOvr>
  <p:transition>
    <p:fade/>
  </p:transition>
  <p:timing>
    <p:tnLst>
      <p:par>
        <p:cTn id="1" dur="indefinite" restart="never" nodeType="tmRoot"/>
      </p:par>
    </p:tnLst>
  </p:timing>
</p:sld>
</file>

<file path=ppt/slides/slide1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838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مَا بَقيتُ وَبَقِيَ ٱللَّيْلُ وَٱلنَّهَارُ</a:t>
            </a:r>
            <a:endParaRPr lang="en-US" sz="5400" b="1">
              <a:latin typeface="Karbala" pitchFamily="2" charset="0"/>
              <a:cs typeface="Simplified Arabic" pitchFamily="18" charset="-78"/>
            </a:endParaRPr>
          </a:p>
        </p:txBody>
      </p:sp>
      <p:sp>
        <p:nvSpPr>
          <p:cNvPr id="116838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as long as I am existent and as long as there are day and night.</a:t>
            </a:r>
          </a:p>
        </p:txBody>
      </p:sp>
      <p:sp>
        <p:nvSpPr>
          <p:cNvPr id="1168388"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جب تک زندہ ہوں اور جب تک رات دن باقی ہیں </a:t>
            </a:r>
            <a:endParaRPr lang="en-US" sz="2400" b="1" dirty="0">
              <a:ea typeface="MS Mincho" pitchFamily="49" charset="-128"/>
            </a:endParaRPr>
          </a:p>
        </p:txBody>
      </p:sp>
      <p:sp>
        <p:nvSpPr>
          <p:cNvPr id="116838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168390"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941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وَلاَ جَعَلَهُ ٱللَّهُ آخِرَ ٱلْعَهْدِ مِنِّي لِزِيَارَتِكُمْ</a:t>
            </a:r>
            <a:endParaRPr lang="en-US" sz="5400" b="1">
              <a:latin typeface="Karbala" pitchFamily="2" charset="0"/>
              <a:cs typeface="Simplified Arabic" pitchFamily="18" charset="-78"/>
            </a:endParaRPr>
          </a:p>
        </p:txBody>
      </p:sp>
      <p:sp>
        <p:nvSpPr>
          <p:cNvPr id="116941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May Allāh not cause this (visit) to be the last of my visit to you (all).</a:t>
            </a:r>
          </a:p>
        </p:txBody>
      </p:sp>
      <p:sp>
        <p:nvSpPr>
          <p:cNvPr id="1169412"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اورخدا قرار نہ دے اس کو میرے لیے آپ کی زیارت کا آخری موقع</a:t>
            </a:r>
            <a:endParaRPr lang="en-US" sz="2400" b="1" dirty="0">
              <a:ea typeface="MS Mincho" pitchFamily="49" charset="-128"/>
            </a:endParaRPr>
          </a:p>
        </p:txBody>
      </p:sp>
      <p:sp>
        <p:nvSpPr>
          <p:cNvPr id="116941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169414"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043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اَلسَّلاَمُ عَلَىٰ ٱلْحُسَيْنِ</a:t>
            </a:r>
            <a:endParaRPr lang="en-US" sz="5400" b="1">
              <a:latin typeface="Karbala" pitchFamily="2" charset="0"/>
              <a:cs typeface="Simplified Arabic" pitchFamily="18" charset="-78"/>
            </a:endParaRPr>
          </a:p>
        </p:txBody>
      </p:sp>
      <p:sp>
        <p:nvSpPr>
          <p:cNvPr id="117043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Peace be upon al-Husayn,</a:t>
            </a:r>
          </a:p>
        </p:txBody>
      </p:sp>
      <p:sp>
        <p:nvSpPr>
          <p:cNvPr id="1170436"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سلام ہو حسین(ع) پر</a:t>
            </a:r>
            <a:endParaRPr lang="en-US" sz="2400" b="1" dirty="0">
              <a:ea typeface="MS Mincho" pitchFamily="49" charset="-128"/>
            </a:endParaRPr>
          </a:p>
        </p:txBody>
      </p:sp>
      <p:sp>
        <p:nvSpPr>
          <p:cNvPr id="117043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170438"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145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عَلِيِّ بْنِ ٱلْحُسَيْنِ</a:t>
            </a:r>
            <a:endParaRPr lang="en-US" sz="5400" b="1">
              <a:latin typeface="Karbala" pitchFamily="2" charset="0"/>
              <a:cs typeface="Simplified Arabic" pitchFamily="18" charset="-78"/>
            </a:endParaRPr>
          </a:p>
        </p:txBody>
      </p:sp>
      <p:sp>
        <p:nvSpPr>
          <p:cNvPr id="117145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upon `Ali ibn al-Husayn,</a:t>
            </a:r>
          </a:p>
        </p:txBody>
      </p:sp>
      <p:sp>
        <p:nvSpPr>
          <p:cNvPr id="1171460"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 شہزادہ علی(ع)</a:t>
            </a:r>
            <a:endParaRPr lang="en-US" sz="2400" b="1" dirty="0">
              <a:ea typeface="MS Mincho" pitchFamily="49" charset="-128"/>
            </a:endParaRPr>
          </a:p>
        </p:txBody>
      </p:sp>
      <p:sp>
        <p:nvSpPr>
          <p:cNvPr id="117146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171462"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248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اوْلاَدِ ٱلْحُسَيْنِ</a:t>
            </a:r>
            <a:endParaRPr lang="en-US" sz="5400" b="1">
              <a:latin typeface="Karbala" pitchFamily="2" charset="0"/>
              <a:cs typeface="Simplified Arabic" pitchFamily="18" charset="-78"/>
            </a:endParaRPr>
          </a:p>
        </p:txBody>
      </p:sp>
      <p:sp>
        <p:nvSpPr>
          <p:cNvPr id="117248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upon the sons of a -Husayn,</a:t>
            </a:r>
          </a:p>
        </p:txBody>
      </p:sp>
      <p:sp>
        <p:nvSpPr>
          <p:cNvPr id="1172484"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 فرزند حسین(ع) پر</a:t>
            </a:r>
            <a:endParaRPr lang="en-US" sz="2400" b="1" dirty="0">
              <a:ea typeface="MS Mincho" pitchFamily="49" charset="-128"/>
            </a:endParaRPr>
          </a:p>
        </p:txBody>
      </p:sp>
      <p:sp>
        <p:nvSpPr>
          <p:cNvPr id="117248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172486"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350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اصْحَابِ ٱلْحُسَيْنِ</a:t>
            </a:r>
            <a:endParaRPr lang="en-US" sz="5400" b="1">
              <a:latin typeface="Karbala" pitchFamily="2" charset="0"/>
              <a:cs typeface="Simplified Arabic" pitchFamily="18" charset="-78"/>
            </a:endParaRPr>
          </a:p>
        </p:txBody>
      </p:sp>
      <p:sp>
        <p:nvSpPr>
          <p:cNvPr id="117350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upon the companions of al-Husayn.</a:t>
            </a:r>
          </a:p>
        </p:txBody>
      </p:sp>
      <p:sp>
        <p:nvSpPr>
          <p:cNvPr id="1173508"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حسین(ع) کے اصحاب پر</a:t>
            </a:r>
            <a:endParaRPr lang="en-US" sz="2400" b="1" dirty="0">
              <a:ea typeface="MS Mincho" pitchFamily="49" charset="-128"/>
            </a:endParaRPr>
          </a:p>
        </p:txBody>
      </p:sp>
      <p:sp>
        <p:nvSpPr>
          <p:cNvPr id="117350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173510"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453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اَلسَّلاَمُ عَلَيْكَ يَا ابَا عَبْدِ ٱللَّهِ</a:t>
            </a:r>
            <a:endParaRPr lang="en-US" sz="5400" b="1">
              <a:latin typeface="Karbala" pitchFamily="2" charset="0"/>
              <a:cs typeface="Simplified Arabic" pitchFamily="18" charset="-78"/>
            </a:endParaRPr>
          </a:p>
        </p:txBody>
      </p:sp>
      <p:sp>
        <p:nvSpPr>
          <p:cNvPr id="117453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Peace be upon you, O Abu-`Abdullah</a:t>
            </a:r>
          </a:p>
        </p:txBody>
      </p:sp>
      <p:sp>
        <p:nvSpPr>
          <p:cNvPr id="1174532" name="Subtitle 4"/>
          <p:cNvSpPr txBox="1">
            <a:spLocks/>
          </p:cNvSpPr>
          <p:nvPr/>
        </p:nvSpPr>
        <p:spPr bwMode="auto">
          <a:xfrm>
            <a:off x="80963" y="5013325"/>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سلام ہو آپ پراے ابا عبد اللہ </a:t>
            </a:r>
            <a:endParaRPr lang="en-US" sz="2400" b="1" dirty="0">
              <a:ea typeface="MS Mincho" pitchFamily="49" charset="-128"/>
            </a:endParaRPr>
          </a:p>
        </p:txBody>
      </p:sp>
      <p:sp>
        <p:nvSpPr>
          <p:cNvPr id="117453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174534"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
        <p:nvSpPr>
          <p:cNvPr id="1174535" name="Text Box 6"/>
          <p:cNvSpPr txBox="1">
            <a:spLocks noChangeArrowheads="1"/>
          </p:cNvSpPr>
          <p:nvPr/>
        </p:nvSpPr>
        <p:spPr bwMode="auto">
          <a:xfrm>
            <a:off x="3348038" y="5654675"/>
            <a:ext cx="2447925" cy="366713"/>
          </a:xfrm>
          <a:prstGeom prst="rect">
            <a:avLst/>
          </a:prstGeom>
          <a:gradFill rotWithShape="1">
            <a:gsLst>
              <a:gs pos="0">
                <a:srgbClr val="651500"/>
              </a:gs>
              <a:gs pos="50000">
                <a:srgbClr val="DA2E00"/>
              </a:gs>
              <a:gs pos="100000">
                <a:srgbClr val="651500"/>
              </a:gs>
            </a:gsLst>
            <a:lin ang="5400000" scaled="1"/>
          </a:gradFill>
          <a:ln w="9525" algn="ctr">
            <a:noFill/>
            <a:miter lim="800000"/>
            <a:headEnd/>
            <a:tailEnd/>
          </a:ln>
        </p:spPr>
        <p:txBody>
          <a:bodyPr anchor="ctr">
            <a:spAutoFit/>
          </a:bodyPr>
          <a:lstStyle/>
          <a:p>
            <a:pPr algn="r"/>
            <a:r>
              <a:rPr lang="en-US" sz="1800" b="1">
                <a:solidFill>
                  <a:srgbClr val="FFFF99"/>
                </a:solidFill>
                <a:latin typeface="Trebuchet MS" pitchFamily="34" charset="0"/>
              </a:rPr>
              <a:t>Tasbih Counter : 49</a:t>
            </a:r>
          </a:p>
        </p:txBody>
      </p:sp>
      <p:sp>
        <p:nvSpPr>
          <p:cNvPr id="1174536" name="Rectangle 5"/>
          <p:cNvSpPr>
            <a:spLocks noChangeArrowheads="1"/>
          </p:cNvSpPr>
          <p:nvPr/>
        </p:nvSpPr>
        <p:spPr bwMode="auto">
          <a:xfrm>
            <a:off x="3635375" y="1035050"/>
            <a:ext cx="1790700" cy="336550"/>
          </a:xfrm>
          <a:prstGeom prst="rect">
            <a:avLst/>
          </a:prstGeom>
          <a:noFill/>
          <a:ln w="9525">
            <a:noFill/>
            <a:miter lim="800000"/>
            <a:headEnd/>
            <a:tailEnd/>
          </a:ln>
        </p:spPr>
        <p:txBody>
          <a:bodyPr wrap="none">
            <a:spAutoFit/>
          </a:bodyPr>
          <a:lstStyle/>
          <a:p>
            <a:pPr eaLnBrk="0" hangingPunct="0"/>
            <a:r>
              <a:rPr lang="en-US" sz="1600" b="1">
                <a:solidFill>
                  <a:srgbClr val="FFFF99"/>
                </a:solidFill>
                <a:latin typeface="Trebuchet MS" pitchFamily="34" charset="0"/>
              </a:rPr>
              <a:t>Recite 100 times</a:t>
            </a:r>
          </a:p>
        </p:txBody>
      </p:sp>
    </p:spTree>
  </p:cSld>
  <p:clrMapOvr>
    <a:masterClrMapping/>
  </p:clrMapOvr>
  <p:transition>
    <p:fade/>
  </p:transition>
  <p:timing>
    <p:tnLst>
      <p:par>
        <p:cTn id="1" dur="indefinite" restart="never" nodeType="tmRoot"/>
      </p:par>
    </p:tnLst>
  </p:timing>
</p:sld>
</file>

<file path=ppt/slides/slide1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555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ٱلارْوَاحِ ٱلَّتِي حَلَّتْ بِفِنَائِكَ</a:t>
            </a:r>
            <a:endParaRPr lang="en-US" sz="5400" b="1">
              <a:latin typeface="Karbala" pitchFamily="2" charset="0"/>
              <a:cs typeface="Simplified Arabic" pitchFamily="18" charset="-78"/>
            </a:endParaRPr>
          </a:p>
        </p:txBody>
      </p:sp>
      <p:sp>
        <p:nvSpPr>
          <p:cNvPr id="117555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upon the souls that gathered in your courtyard.</a:t>
            </a:r>
          </a:p>
        </p:txBody>
      </p:sp>
      <p:sp>
        <p:nvSpPr>
          <p:cNvPr id="1175556"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 سلام ان روحوں پر جو آپ کے روضے پر آتی ہیں</a:t>
            </a:r>
            <a:endParaRPr lang="en-US" sz="2400" b="1" dirty="0">
              <a:ea typeface="MS Mincho" pitchFamily="49" charset="-128"/>
            </a:endParaRPr>
          </a:p>
        </p:txBody>
      </p:sp>
      <p:sp>
        <p:nvSpPr>
          <p:cNvPr id="117555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175558"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657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عَلَيْكَ مِنِّي سَلاَمُ ٱللَّهِ ابَداً</a:t>
            </a:r>
            <a:endParaRPr lang="en-US" sz="5400" b="1">
              <a:latin typeface="Karbala" pitchFamily="2" charset="0"/>
              <a:cs typeface="Simplified Arabic" pitchFamily="18" charset="-78"/>
            </a:endParaRPr>
          </a:p>
        </p:txBody>
      </p:sp>
      <p:sp>
        <p:nvSpPr>
          <p:cNvPr id="117657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Peace of Allāh be upon you from me forever</a:t>
            </a:r>
          </a:p>
        </p:txBody>
      </p:sp>
      <p:sp>
        <p:nvSpPr>
          <p:cNvPr id="1176580"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آپ پر میری طرف سے خدا کا سلام ہو ہمیشہ</a:t>
            </a:r>
            <a:endParaRPr lang="en-US" sz="2400" b="1" dirty="0">
              <a:ea typeface="MS Mincho" pitchFamily="49" charset="-128"/>
            </a:endParaRPr>
          </a:p>
        </p:txBody>
      </p:sp>
      <p:sp>
        <p:nvSpPr>
          <p:cNvPr id="117658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176582"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0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مَا بَقيتُ وَبَقِيَ ٱللَّيْلُ وَٱلنَّهَارُ</a:t>
            </a:r>
            <a:endParaRPr lang="en-US" sz="5400" b="1">
              <a:latin typeface="Karbala" pitchFamily="2" charset="0"/>
              <a:cs typeface="Simplified Arabic" pitchFamily="18" charset="-78"/>
            </a:endParaRPr>
          </a:p>
        </p:txBody>
      </p:sp>
      <p:sp>
        <p:nvSpPr>
          <p:cNvPr id="117760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as long as I am existent and as long as there are day and night.</a:t>
            </a:r>
          </a:p>
        </p:txBody>
      </p:sp>
      <p:sp>
        <p:nvSpPr>
          <p:cNvPr id="1177604"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جب تک زندہ ہوں اور جب تک رات دن باقی ہیں </a:t>
            </a:r>
            <a:endParaRPr lang="en-US" sz="2400" b="1" dirty="0">
              <a:ea typeface="MS Mincho" pitchFamily="49" charset="-128"/>
            </a:endParaRPr>
          </a:p>
        </p:txBody>
      </p:sp>
      <p:sp>
        <p:nvSpPr>
          <p:cNvPr id="117760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177606"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اَللَّهُمَّ صَلِّ عَلَى مُحَمَّدٍ وَ آلِ مُحَمَّد</a:t>
            </a:r>
            <a:endParaRPr lang="en-US" sz="5400" b="1">
              <a:latin typeface="Karbala" pitchFamily="2" charset="0"/>
              <a:cs typeface="Simplified Arabic" pitchFamily="18" charset="-78"/>
            </a:endParaRPr>
          </a:p>
        </p:txBody>
      </p:sp>
      <p:sp>
        <p:nvSpPr>
          <p:cNvPr id="11878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send Your blessings on Muhammad</a:t>
            </a:r>
          </a:p>
          <a:p>
            <a:pPr marL="342900" indent="-342900" algn="ctr">
              <a:spcBef>
                <a:spcPct val="20000"/>
              </a:spcBef>
            </a:pPr>
            <a:r>
              <a:rPr lang="en-US" sz="3200" b="1">
                <a:solidFill>
                  <a:schemeClr val="tx2"/>
                </a:solidFill>
                <a:ea typeface="MS Mincho" pitchFamily="49" charset="-128"/>
              </a:rPr>
              <a:t>and the family of Muhammad.</a:t>
            </a:r>
          </a:p>
        </p:txBody>
      </p:sp>
      <p:sp>
        <p:nvSpPr>
          <p:cNvPr id="118788"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اے الله! رحمت فرما محمد وآل)ع( محمد پر </a:t>
            </a:r>
            <a:endParaRPr lang="fi-FI" sz="2400" b="1" i="1" dirty="0">
              <a:ea typeface="MS Mincho" pitchFamily="49" charset="-128"/>
            </a:endParaRPr>
          </a:p>
        </p:txBody>
      </p:sp>
      <p:sp>
        <p:nvSpPr>
          <p:cNvPr id="11878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18790"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862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وَلاَ جَعَلَهُ ٱللَّهُ آخِرَ ٱلْعَهْدِ مِنِّي لِزِيَارَتِكُمْ</a:t>
            </a:r>
            <a:endParaRPr lang="en-US" sz="5400" b="1">
              <a:latin typeface="Karbala" pitchFamily="2" charset="0"/>
              <a:cs typeface="Simplified Arabic" pitchFamily="18" charset="-78"/>
            </a:endParaRPr>
          </a:p>
        </p:txBody>
      </p:sp>
      <p:sp>
        <p:nvSpPr>
          <p:cNvPr id="117862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May Allāh not cause this (visit) to be the last of my visit to you (all).</a:t>
            </a:r>
          </a:p>
        </p:txBody>
      </p:sp>
      <p:sp>
        <p:nvSpPr>
          <p:cNvPr id="1178628"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اورخدا قرار نہ دے اس کو میرے لیے آپ کی زیارت کا آخری موقع</a:t>
            </a:r>
            <a:endParaRPr lang="en-US" sz="2400" b="1" dirty="0">
              <a:ea typeface="MS Mincho" pitchFamily="49" charset="-128"/>
            </a:endParaRPr>
          </a:p>
        </p:txBody>
      </p:sp>
      <p:sp>
        <p:nvSpPr>
          <p:cNvPr id="117862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178630"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965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اَلسَّلاَمُ عَلَىٰ ٱلْحُسَيْنِ</a:t>
            </a:r>
            <a:endParaRPr lang="en-US" sz="5400" b="1">
              <a:latin typeface="Karbala" pitchFamily="2" charset="0"/>
              <a:cs typeface="Simplified Arabic" pitchFamily="18" charset="-78"/>
            </a:endParaRPr>
          </a:p>
        </p:txBody>
      </p:sp>
      <p:sp>
        <p:nvSpPr>
          <p:cNvPr id="117965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Peace be upon al-Husayn,</a:t>
            </a:r>
          </a:p>
        </p:txBody>
      </p:sp>
      <p:sp>
        <p:nvSpPr>
          <p:cNvPr id="1179652"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سلام ہو حسین(ع) پر</a:t>
            </a:r>
            <a:endParaRPr lang="en-US" sz="2400" b="1" dirty="0">
              <a:ea typeface="MS Mincho" pitchFamily="49" charset="-128"/>
            </a:endParaRPr>
          </a:p>
        </p:txBody>
      </p:sp>
      <p:sp>
        <p:nvSpPr>
          <p:cNvPr id="117965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179654"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067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عَلِيِّ بْنِ ٱلْحُسَيْنِ</a:t>
            </a:r>
            <a:endParaRPr lang="en-US" sz="5400" b="1">
              <a:latin typeface="Karbala" pitchFamily="2" charset="0"/>
              <a:cs typeface="Simplified Arabic" pitchFamily="18" charset="-78"/>
            </a:endParaRPr>
          </a:p>
        </p:txBody>
      </p:sp>
      <p:sp>
        <p:nvSpPr>
          <p:cNvPr id="118067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upon `Ali ibn al-Husayn,</a:t>
            </a:r>
          </a:p>
        </p:txBody>
      </p:sp>
      <p:sp>
        <p:nvSpPr>
          <p:cNvPr id="1180676"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 شہزادہ علی(ع)</a:t>
            </a:r>
            <a:endParaRPr lang="en-US" sz="2400" b="1" dirty="0">
              <a:ea typeface="MS Mincho" pitchFamily="49" charset="-128"/>
            </a:endParaRPr>
          </a:p>
        </p:txBody>
      </p:sp>
      <p:sp>
        <p:nvSpPr>
          <p:cNvPr id="118067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180678"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169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اوْلاَدِ ٱلْحُسَيْنِ</a:t>
            </a:r>
            <a:endParaRPr lang="en-US" sz="5400" b="1">
              <a:latin typeface="Karbala" pitchFamily="2" charset="0"/>
              <a:cs typeface="Simplified Arabic" pitchFamily="18" charset="-78"/>
            </a:endParaRPr>
          </a:p>
        </p:txBody>
      </p:sp>
      <p:sp>
        <p:nvSpPr>
          <p:cNvPr id="118169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upon the sons of a -Husayn,</a:t>
            </a:r>
          </a:p>
        </p:txBody>
      </p:sp>
      <p:sp>
        <p:nvSpPr>
          <p:cNvPr id="1181700"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 فرزند حسین(ع) پر</a:t>
            </a:r>
            <a:endParaRPr lang="en-US" sz="2400" b="1" dirty="0">
              <a:ea typeface="MS Mincho" pitchFamily="49" charset="-128"/>
            </a:endParaRPr>
          </a:p>
        </p:txBody>
      </p:sp>
      <p:sp>
        <p:nvSpPr>
          <p:cNvPr id="118170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181702"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272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اصْحَابِ ٱلْحُسَيْنِ</a:t>
            </a:r>
            <a:endParaRPr lang="en-US" sz="5400" b="1">
              <a:latin typeface="Karbala" pitchFamily="2" charset="0"/>
              <a:cs typeface="Simplified Arabic" pitchFamily="18" charset="-78"/>
            </a:endParaRPr>
          </a:p>
        </p:txBody>
      </p:sp>
      <p:sp>
        <p:nvSpPr>
          <p:cNvPr id="118272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upon the companions of al-Husayn.</a:t>
            </a:r>
          </a:p>
        </p:txBody>
      </p:sp>
      <p:sp>
        <p:nvSpPr>
          <p:cNvPr id="1182724"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حسین(ع) کے اصحاب پر</a:t>
            </a:r>
            <a:endParaRPr lang="en-US" sz="2400" b="1" dirty="0">
              <a:ea typeface="MS Mincho" pitchFamily="49" charset="-128"/>
            </a:endParaRPr>
          </a:p>
        </p:txBody>
      </p:sp>
      <p:sp>
        <p:nvSpPr>
          <p:cNvPr id="118272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182726"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374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اَلسَّلاَمُ عَلَيْكَ يَا ابَا عَبْدِ ٱللَّهِ</a:t>
            </a:r>
            <a:endParaRPr lang="en-US" sz="5400" b="1">
              <a:latin typeface="Karbala" pitchFamily="2" charset="0"/>
              <a:cs typeface="Simplified Arabic" pitchFamily="18" charset="-78"/>
            </a:endParaRPr>
          </a:p>
        </p:txBody>
      </p:sp>
      <p:sp>
        <p:nvSpPr>
          <p:cNvPr id="118374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Peace be upon you, O Abu-`Abdullah</a:t>
            </a:r>
          </a:p>
        </p:txBody>
      </p:sp>
      <p:sp>
        <p:nvSpPr>
          <p:cNvPr id="1183748" name="Subtitle 4"/>
          <p:cNvSpPr txBox="1">
            <a:spLocks/>
          </p:cNvSpPr>
          <p:nvPr/>
        </p:nvSpPr>
        <p:spPr bwMode="auto">
          <a:xfrm>
            <a:off x="80963" y="5013325"/>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سلام ہو آپ پراے ابا عبد اللہ </a:t>
            </a:r>
            <a:endParaRPr lang="en-US" sz="2400" b="1" dirty="0">
              <a:ea typeface="MS Mincho" pitchFamily="49" charset="-128"/>
            </a:endParaRPr>
          </a:p>
        </p:txBody>
      </p:sp>
      <p:sp>
        <p:nvSpPr>
          <p:cNvPr id="118374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183750"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
        <p:nvSpPr>
          <p:cNvPr id="1183751" name="Text Box 6"/>
          <p:cNvSpPr txBox="1">
            <a:spLocks noChangeArrowheads="1"/>
          </p:cNvSpPr>
          <p:nvPr/>
        </p:nvSpPr>
        <p:spPr bwMode="auto">
          <a:xfrm>
            <a:off x="3348038" y="5654675"/>
            <a:ext cx="2447925" cy="366713"/>
          </a:xfrm>
          <a:prstGeom prst="rect">
            <a:avLst/>
          </a:prstGeom>
          <a:gradFill rotWithShape="1">
            <a:gsLst>
              <a:gs pos="0">
                <a:srgbClr val="651500"/>
              </a:gs>
              <a:gs pos="50000">
                <a:srgbClr val="DA2E00"/>
              </a:gs>
              <a:gs pos="100000">
                <a:srgbClr val="651500"/>
              </a:gs>
            </a:gsLst>
            <a:lin ang="5400000" scaled="1"/>
          </a:gradFill>
          <a:ln w="9525" algn="ctr">
            <a:noFill/>
            <a:miter lim="800000"/>
            <a:headEnd/>
            <a:tailEnd/>
          </a:ln>
        </p:spPr>
        <p:txBody>
          <a:bodyPr anchor="ctr">
            <a:spAutoFit/>
          </a:bodyPr>
          <a:lstStyle/>
          <a:p>
            <a:pPr algn="r"/>
            <a:r>
              <a:rPr lang="en-US" sz="1800" b="1">
                <a:solidFill>
                  <a:srgbClr val="FFFF99"/>
                </a:solidFill>
                <a:latin typeface="Trebuchet MS" pitchFamily="34" charset="0"/>
              </a:rPr>
              <a:t>Tasbih Counter : 50</a:t>
            </a:r>
          </a:p>
        </p:txBody>
      </p:sp>
      <p:sp>
        <p:nvSpPr>
          <p:cNvPr id="1183752" name="Rectangle 5"/>
          <p:cNvSpPr>
            <a:spLocks noChangeArrowheads="1"/>
          </p:cNvSpPr>
          <p:nvPr/>
        </p:nvSpPr>
        <p:spPr bwMode="auto">
          <a:xfrm>
            <a:off x="3635375" y="1035050"/>
            <a:ext cx="1790700" cy="336550"/>
          </a:xfrm>
          <a:prstGeom prst="rect">
            <a:avLst/>
          </a:prstGeom>
          <a:noFill/>
          <a:ln w="9525">
            <a:noFill/>
            <a:miter lim="800000"/>
            <a:headEnd/>
            <a:tailEnd/>
          </a:ln>
        </p:spPr>
        <p:txBody>
          <a:bodyPr wrap="none">
            <a:spAutoFit/>
          </a:bodyPr>
          <a:lstStyle/>
          <a:p>
            <a:pPr eaLnBrk="0" hangingPunct="0"/>
            <a:r>
              <a:rPr lang="en-US" sz="1600" b="1">
                <a:solidFill>
                  <a:srgbClr val="FFFF99"/>
                </a:solidFill>
                <a:latin typeface="Trebuchet MS" pitchFamily="34" charset="0"/>
              </a:rPr>
              <a:t>Recite 100 times</a:t>
            </a:r>
          </a:p>
        </p:txBody>
      </p:sp>
    </p:spTree>
  </p:cSld>
  <p:clrMapOvr>
    <a:masterClrMapping/>
  </p:clrMapOvr>
  <p:transition>
    <p:fade/>
  </p:transition>
  <p:timing>
    <p:tnLst>
      <p:par>
        <p:cTn id="1" dur="indefinite" restart="never" nodeType="tmRoot"/>
      </p:par>
    </p:tnLst>
  </p:timing>
</p:sld>
</file>

<file path=ppt/slides/slide1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477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ٱلارْوَاحِ ٱلَّتِي حَلَّتْ بِفِنَائِكَ</a:t>
            </a:r>
            <a:endParaRPr lang="en-US" sz="5400" b="1">
              <a:latin typeface="Karbala" pitchFamily="2" charset="0"/>
              <a:cs typeface="Simplified Arabic" pitchFamily="18" charset="-78"/>
            </a:endParaRPr>
          </a:p>
        </p:txBody>
      </p:sp>
      <p:sp>
        <p:nvSpPr>
          <p:cNvPr id="118477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upon the souls that gathered in your courtyard.</a:t>
            </a:r>
          </a:p>
        </p:txBody>
      </p:sp>
      <p:sp>
        <p:nvSpPr>
          <p:cNvPr id="1184772"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 سلام ان روحوں پر جو آپ کے روضے پر آتی ہیں</a:t>
            </a:r>
            <a:endParaRPr lang="en-US" sz="2400" b="1" dirty="0">
              <a:ea typeface="MS Mincho" pitchFamily="49" charset="-128"/>
            </a:endParaRPr>
          </a:p>
        </p:txBody>
      </p:sp>
      <p:sp>
        <p:nvSpPr>
          <p:cNvPr id="118477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184774"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579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عَلَيْكَ مِنِّي سَلاَمُ ٱللَّهِ ابَداً</a:t>
            </a:r>
            <a:endParaRPr lang="en-US" sz="5400" b="1">
              <a:latin typeface="Karbala" pitchFamily="2" charset="0"/>
              <a:cs typeface="Simplified Arabic" pitchFamily="18" charset="-78"/>
            </a:endParaRPr>
          </a:p>
        </p:txBody>
      </p:sp>
      <p:sp>
        <p:nvSpPr>
          <p:cNvPr id="118579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Peace of Allāh be upon you from me forever</a:t>
            </a:r>
          </a:p>
        </p:txBody>
      </p:sp>
      <p:sp>
        <p:nvSpPr>
          <p:cNvPr id="1185796"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آپ پر میری طرف سے خدا کا سلام ہو ہمیشہ</a:t>
            </a:r>
            <a:endParaRPr lang="en-US" sz="2400" b="1" dirty="0">
              <a:ea typeface="MS Mincho" pitchFamily="49" charset="-128"/>
            </a:endParaRPr>
          </a:p>
        </p:txBody>
      </p:sp>
      <p:sp>
        <p:nvSpPr>
          <p:cNvPr id="118579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185798"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681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مَا بَقيتُ وَبَقِيَ ٱللَّيْلُ وَٱلنَّهَارُ</a:t>
            </a:r>
            <a:endParaRPr lang="en-US" sz="5400" b="1">
              <a:latin typeface="Karbala" pitchFamily="2" charset="0"/>
              <a:cs typeface="Simplified Arabic" pitchFamily="18" charset="-78"/>
            </a:endParaRPr>
          </a:p>
        </p:txBody>
      </p:sp>
      <p:sp>
        <p:nvSpPr>
          <p:cNvPr id="118681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as long as I am existent and as long as there are day and night.</a:t>
            </a:r>
          </a:p>
        </p:txBody>
      </p:sp>
      <p:sp>
        <p:nvSpPr>
          <p:cNvPr id="1186820"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جب تک زندہ ہوں اور جب تک رات دن باقی ہیں </a:t>
            </a:r>
            <a:endParaRPr lang="en-US" sz="2400" b="1" dirty="0">
              <a:ea typeface="MS Mincho" pitchFamily="49" charset="-128"/>
            </a:endParaRPr>
          </a:p>
        </p:txBody>
      </p:sp>
      <p:sp>
        <p:nvSpPr>
          <p:cNvPr id="118682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186822"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4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وَلاَ جَعَلَهُ ٱللَّهُ آخِرَ ٱلْعَهْدِ مِنِّي لِزِيَارَتِكُمْ</a:t>
            </a:r>
            <a:endParaRPr lang="en-US" sz="5400" b="1">
              <a:latin typeface="Karbala" pitchFamily="2" charset="0"/>
              <a:cs typeface="Simplified Arabic" pitchFamily="18" charset="-78"/>
            </a:endParaRPr>
          </a:p>
        </p:txBody>
      </p:sp>
      <p:sp>
        <p:nvSpPr>
          <p:cNvPr id="118784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May Allāh not cause this (visit) to be the last of my visit to you (all).</a:t>
            </a:r>
          </a:p>
        </p:txBody>
      </p:sp>
      <p:sp>
        <p:nvSpPr>
          <p:cNvPr id="1187844"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اورخدا قرار نہ دے اس کو میرے لیے آپ کی زیارت کا آخری موقع</a:t>
            </a:r>
            <a:endParaRPr lang="en-US" sz="2400" b="1" dirty="0">
              <a:ea typeface="MS Mincho" pitchFamily="49" charset="-128"/>
            </a:endParaRPr>
          </a:p>
        </p:txBody>
      </p:sp>
      <p:sp>
        <p:nvSpPr>
          <p:cNvPr id="118784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187846"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اَللَّهُمَّ ٱلْعَنْ اوَّلَ ظَالِمٍ</a:t>
            </a:r>
            <a:endParaRPr lang="en-US" sz="5400" b="1">
              <a:latin typeface="Karbala" pitchFamily="2" charset="0"/>
              <a:cs typeface="Simplified Arabic" pitchFamily="18" charset="-78"/>
            </a:endParaRPr>
          </a:p>
        </p:txBody>
      </p:sp>
      <p:sp>
        <p:nvSpPr>
          <p:cNvPr id="11981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 from the foremost persecutor</a:t>
            </a:r>
          </a:p>
        </p:txBody>
      </p:sp>
      <p:sp>
        <p:nvSpPr>
          <p:cNvPr id="119812" name="Subtitle 4"/>
          <p:cNvSpPr txBox="1">
            <a:spLocks/>
          </p:cNvSpPr>
          <p:nvPr/>
        </p:nvSpPr>
        <p:spPr bwMode="auto">
          <a:xfrm>
            <a:off x="80963" y="5013325"/>
            <a:ext cx="8955087" cy="533400"/>
          </a:xfrm>
          <a:prstGeom prst="rect">
            <a:avLst/>
          </a:prstGeom>
          <a:noFill/>
          <a:ln w="9525" algn="ctr">
            <a:noFill/>
            <a:miter lim="800000"/>
            <a:headEnd/>
            <a:tailEnd/>
          </a:ln>
        </p:spPr>
        <p:txBody>
          <a:bodyPr/>
          <a:lstStyle/>
          <a:p>
            <a:pPr marL="342900" indent="-342900" algn="ctr">
              <a:spcBef>
                <a:spcPct val="20000"/>
              </a:spcBef>
            </a:pPr>
            <a:r>
              <a:rPr lang="ar-AE" sz="3600" dirty="0" smtClean="0">
                <a:latin typeface="Arabic Typesetting" pitchFamily="66" charset="-78"/>
                <a:ea typeface="MS Mincho" pitchFamily="49" charset="-128"/>
                <a:cs typeface="Arabic Typesetting" pitchFamily="66" charset="-78"/>
              </a:rPr>
              <a:t>اے معبود محروم کر اپنی رحمت سے اس پہلے ظالم کو</a:t>
            </a:r>
            <a:endParaRPr lang="en-US" sz="3600" dirty="0">
              <a:latin typeface="Arabic Typesetting" pitchFamily="66" charset="-78"/>
              <a:ea typeface="MS Mincho" pitchFamily="49" charset="-128"/>
              <a:cs typeface="Arabic Typesetting" pitchFamily="66" charset="-78"/>
            </a:endParaRPr>
          </a:p>
        </p:txBody>
      </p:sp>
      <p:sp>
        <p:nvSpPr>
          <p:cNvPr id="11981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19814"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
        <p:nvSpPr>
          <p:cNvPr id="119815" name="Text Box 6"/>
          <p:cNvSpPr txBox="1">
            <a:spLocks noChangeArrowheads="1"/>
          </p:cNvSpPr>
          <p:nvPr/>
        </p:nvSpPr>
        <p:spPr bwMode="auto">
          <a:xfrm>
            <a:off x="3348038" y="5654675"/>
            <a:ext cx="2447925" cy="366713"/>
          </a:xfrm>
          <a:prstGeom prst="rect">
            <a:avLst/>
          </a:prstGeom>
          <a:gradFill rotWithShape="1">
            <a:gsLst>
              <a:gs pos="0">
                <a:srgbClr val="651500"/>
              </a:gs>
              <a:gs pos="50000">
                <a:srgbClr val="DA2E00"/>
              </a:gs>
              <a:gs pos="100000">
                <a:srgbClr val="651500"/>
              </a:gs>
            </a:gsLst>
            <a:lin ang="5400000" scaled="1"/>
          </a:gradFill>
          <a:ln w="9525" algn="ctr">
            <a:noFill/>
            <a:miter lim="800000"/>
            <a:headEnd/>
            <a:tailEnd/>
          </a:ln>
        </p:spPr>
        <p:txBody>
          <a:bodyPr anchor="ctr">
            <a:spAutoFit/>
          </a:bodyPr>
          <a:lstStyle/>
          <a:p>
            <a:pPr algn="r"/>
            <a:r>
              <a:rPr lang="en-US" sz="1800" b="1">
                <a:solidFill>
                  <a:srgbClr val="FFFF99"/>
                </a:solidFill>
                <a:latin typeface="Trebuchet MS" pitchFamily="34" charset="0"/>
              </a:rPr>
              <a:t>Tasbih Counter : 1</a:t>
            </a:r>
          </a:p>
        </p:txBody>
      </p:sp>
      <p:sp>
        <p:nvSpPr>
          <p:cNvPr id="119816" name="Rectangle 5"/>
          <p:cNvSpPr>
            <a:spLocks noChangeArrowheads="1"/>
          </p:cNvSpPr>
          <p:nvPr/>
        </p:nvSpPr>
        <p:spPr bwMode="auto">
          <a:xfrm>
            <a:off x="3635375" y="1035050"/>
            <a:ext cx="1790700" cy="336550"/>
          </a:xfrm>
          <a:prstGeom prst="rect">
            <a:avLst/>
          </a:prstGeom>
          <a:noFill/>
          <a:ln w="9525">
            <a:noFill/>
            <a:miter lim="800000"/>
            <a:headEnd/>
            <a:tailEnd/>
          </a:ln>
        </p:spPr>
        <p:txBody>
          <a:bodyPr wrap="none">
            <a:spAutoFit/>
          </a:bodyPr>
          <a:lstStyle/>
          <a:p>
            <a:pPr eaLnBrk="0" hangingPunct="0"/>
            <a:r>
              <a:rPr lang="en-US" sz="1600" b="1">
                <a:solidFill>
                  <a:srgbClr val="FFFF99"/>
                </a:solidFill>
                <a:latin typeface="Trebuchet MS" pitchFamily="34" charset="0"/>
              </a:rPr>
              <a:t>Recite 100 times</a:t>
            </a:r>
          </a:p>
        </p:txBody>
      </p:sp>
    </p:spTree>
  </p:cSld>
  <p:clrMapOvr>
    <a:masterClrMapping/>
  </p:clrMapOvr>
  <p:transition>
    <p:fade/>
  </p:transition>
  <p:timing>
    <p:tnLst>
      <p:par>
        <p:cTn id="1" dur="indefinite" restart="never" nodeType="tmRoot"/>
      </p:par>
    </p:tnLst>
  </p:timing>
</p:sld>
</file>

<file path=ppt/slides/slide1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886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اَلسَّلاَمُ عَلَىٰ ٱلْحُسَيْنِ</a:t>
            </a:r>
            <a:endParaRPr lang="en-US" sz="5400" b="1">
              <a:latin typeface="Karbala" pitchFamily="2" charset="0"/>
              <a:cs typeface="Simplified Arabic" pitchFamily="18" charset="-78"/>
            </a:endParaRPr>
          </a:p>
        </p:txBody>
      </p:sp>
      <p:sp>
        <p:nvSpPr>
          <p:cNvPr id="118886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Peace be upon al-Husayn,</a:t>
            </a:r>
          </a:p>
        </p:txBody>
      </p:sp>
      <p:sp>
        <p:nvSpPr>
          <p:cNvPr id="1188868"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سلام ہو حسین(ع) پر</a:t>
            </a:r>
            <a:endParaRPr lang="en-US" sz="2400" b="1" dirty="0">
              <a:ea typeface="MS Mincho" pitchFamily="49" charset="-128"/>
            </a:endParaRPr>
          </a:p>
        </p:txBody>
      </p:sp>
      <p:sp>
        <p:nvSpPr>
          <p:cNvPr id="118886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188870"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989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عَلِيِّ بْنِ ٱلْحُسَيْنِ</a:t>
            </a:r>
            <a:endParaRPr lang="en-US" sz="5400" b="1">
              <a:latin typeface="Karbala" pitchFamily="2" charset="0"/>
              <a:cs typeface="Simplified Arabic" pitchFamily="18" charset="-78"/>
            </a:endParaRPr>
          </a:p>
        </p:txBody>
      </p:sp>
      <p:sp>
        <p:nvSpPr>
          <p:cNvPr id="118989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upon `Ali ibn al-Husayn,</a:t>
            </a:r>
          </a:p>
        </p:txBody>
      </p:sp>
      <p:sp>
        <p:nvSpPr>
          <p:cNvPr id="1189892"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 شہزادہ علی(ع)</a:t>
            </a:r>
            <a:endParaRPr lang="en-US" sz="2400" b="1" dirty="0">
              <a:ea typeface="MS Mincho" pitchFamily="49" charset="-128"/>
            </a:endParaRPr>
          </a:p>
        </p:txBody>
      </p:sp>
      <p:sp>
        <p:nvSpPr>
          <p:cNvPr id="118989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189894"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091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اوْلاَدِ ٱلْحُسَيْنِ</a:t>
            </a:r>
            <a:endParaRPr lang="en-US" sz="5400" b="1">
              <a:latin typeface="Karbala" pitchFamily="2" charset="0"/>
              <a:cs typeface="Simplified Arabic" pitchFamily="18" charset="-78"/>
            </a:endParaRPr>
          </a:p>
        </p:txBody>
      </p:sp>
      <p:sp>
        <p:nvSpPr>
          <p:cNvPr id="119091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upon the sons of a -Husayn,</a:t>
            </a:r>
          </a:p>
        </p:txBody>
      </p:sp>
      <p:sp>
        <p:nvSpPr>
          <p:cNvPr id="1190916"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 فرزند حسین(ع) پر</a:t>
            </a:r>
            <a:endParaRPr lang="en-US" sz="2400" b="1" dirty="0">
              <a:ea typeface="MS Mincho" pitchFamily="49" charset="-128"/>
            </a:endParaRPr>
          </a:p>
        </p:txBody>
      </p:sp>
      <p:sp>
        <p:nvSpPr>
          <p:cNvPr id="119091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190918"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193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اصْحَابِ ٱلْحُسَيْنِ</a:t>
            </a:r>
            <a:endParaRPr lang="en-US" sz="5400" b="1">
              <a:latin typeface="Karbala" pitchFamily="2" charset="0"/>
              <a:cs typeface="Simplified Arabic" pitchFamily="18" charset="-78"/>
            </a:endParaRPr>
          </a:p>
        </p:txBody>
      </p:sp>
      <p:sp>
        <p:nvSpPr>
          <p:cNvPr id="119193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upon the companions of al-Husayn.</a:t>
            </a:r>
          </a:p>
        </p:txBody>
      </p:sp>
      <p:sp>
        <p:nvSpPr>
          <p:cNvPr id="1191940"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حسین(ع) کے اصحاب پر</a:t>
            </a:r>
            <a:endParaRPr lang="en-US" sz="2400" b="1" dirty="0">
              <a:ea typeface="MS Mincho" pitchFamily="49" charset="-128"/>
            </a:endParaRPr>
          </a:p>
        </p:txBody>
      </p:sp>
      <p:sp>
        <p:nvSpPr>
          <p:cNvPr id="119194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191942"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296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اَلسَّلاَمُ عَلَيْكَ يَا ابَا عَبْدِ ٱللَّهِ</a:t>
            </a:r>
            <a:endParaRPr lang="en-US" sz="5400" b="1">
              <a:latin typeface="Karbala" pitchFamily="2" charset="0"/>
              <a:cs typeface="Simplified Arabic" pitchFamily="18" charset="-78"/>
            </a:endParaRPr>
          </a:p>
        </p:txBody>
      </p:sp>
      <p:sp>
        <p:nvSpPr>
          <p:cNvPr id="119296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Peace be upon you, O Abu-`Abdullah</a:t>
            </a:r>
          </a:p>
        </p:txBody>
      </p:sp>
      <p:sp>
        <p:nvSpPr>
          <p:cNvPr id="1192964" name="Subtitle 4"/>
          <p:cNvSpPr txBox="1">
            <a:spLocks/>
          </p:cNvSpPr>
          <p:nvPr/>
        </p:nvSpPr>
        <p:spPr bwMode="auto">
          <a:xfrm>
            <a:off x="80963" y="5013325"/>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سلام ہو آپ پراے ابا عبد اللہ </a:t>
            </a:r>
            <a:endParaRPr lang="en-US" sz="2400" b="1" dirty="0">
              <a:ea typeface="MS Mincho" pitchFamily="49" charset="-128"/>
            </a:endParaRPr>
          </a:p>
        </p:txBody>
      </p:sp>
      <p:sp>
        <p:nvSpPr>
          <p:cNvPr id="119296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192966"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
        <p:nvSpPr>
          <p:cNvPr id="1192967" name="Text Box 6"/>
          <p:cNvSpPr txBox="1">
            <a:spLocks noChangeArrowheads="1"/>
          </p:cNvSpPr>
          <p:nvPr/>
        </p:nvSpPr>
        <p:spPr bwMode="auto">
          <a:xfrm>
            <a:off x="3348038" y="5654675"/>
            <a:ext cx="2447925" cy="366713"/>
          </a:xfrm>
          <a:prstGeom prst="rect">
            <a:avLst/>
          </a:prstGeom>
          <a:gradFill rotWithShape="1">
            <a:gsLst>
              <a:gs pos="0">
                <a:srgbClr val="651500"/>
              </a:gs>
              <a:gs pos="50000">
                <a:srgbClr val="DA2E00"/>
              </a:gs>
              <a:gs pos="100000">
                <a:srgbClr val="651500"/>
              </a:gs>
            </a:gsLst>
            <a:lin ang="5400000" scaled="1"/>
          </a:gradFill>
          <a:ln w="9525" algn="ctr">
            <a:noFill/>
            <a:miter lim="800000"/>
            <a:headEnd/>
            <a:tailEnd/>
          </a:ln>
        </p:spPr>
        <p:txBody>
          <a:bodyPr anchor="ctr">
            <a:spAutoFit/>
          </a:bodyPr>
          <a:lstStyle/>
          <a:p>
            <a:pPr algn="r"/>
            <a:r>
              <a:rPr lang="en-US" sz="1800" b="1">
                <a:solidFill>
                  <a:srgbClr val="FFFF99"/>
                </a:solidFill>
                <a:latin typeface="Trebuchet MS" pitchFamily="34" charset="0"/>
              </a:rPr>
              <a:t>Tasbih Counter : 51</a:t>
            </a:r>
          </a:p>
        </p:txBody>
      </p:sp>
      <p:sp>
        <p:nvSpPr>
          <p:cNvPr id="1192968" name="Rectangle 5"/>
          <p:cNvSpPr>
            <a:spLocks noChangeArrowheads="1"/>
          </p:cNvSpPr>
          <p:nvPr/>
        </p:nvSpPr>
        <p:spPr bwMode="auto">
          <a:xfrm>
            <a:off x="3635375" y="1035050"/>
            <a:ext cx="1790700" cy="336550"/>
          </a:xfrm>
          <a:prstGeom prst="rect">
            <a:avLst/>
          </a:prstGeom>
          <a:noFill/>
          <a:ln w="9525">
            <a:noFill/>
            <a:miter lim="800000"/>
            <a:headEnd/>
            <a:tailEnd/>
          </a:ln>
        </p:spPr>
        <p:txBody>
          <a:bodyPr wrap="none">
            <a:spAutoFit/>
          </a:bodyPr>
          <a:lstStyle/>
          <a:p>
            <a:pPr eaLnBrk="0" hangingPunct="0"/>
            <a:r>
              <a:rPr lang="en-US" sz="1600" b="1">
                <a:solidFill>
                  <a:srgbClr val="FFFF99"/>
                </a:solidFill>
                <a:latin typeface="Trebuchet MS" pitchFamily="34" charset="0"/>
              </a:rPr>
              <a:t>Recite 100 times</a:t>
            </a:r>
          </a:p>
        </p:txBody>
      </p:sp>
    </p:spTree>
  </p:cSld>
  <p:clrMapOvr>
    <a:masterClrMapping/>
  </p:clrMapOvr>
  <p:transition>
    <p:fade/>
  </p:transition>
  <p:timing>
    <p:tnLst>
      <p:par>
        <p:cTn id="1" dur="indefinite" restart="never" nodeType="tmRoot"/>
      </p:par>
    </p:tnLst>
  </p:timing>
</p:sld>
</file>

<file path=ppt/slides/slide1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398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ٱلارْوَاحِ ٱلَّتِي حَلَّتْ بِفِنَائِكَ</a:t>
            </a:r>
            <a:endParaRPr lang="en-US" sz="5400" b="1">
              <a:latin typeface="Karbala" pitchFamily="2" charset="0"/>
              <a:cs typeface="Simplified Arabic" pitchFamily="18" charset="-78"/>
            </a:endParaRPr>
          </a:p>
        </p:txBody>
      </p:sp>
      <p:sp>
        <p:nvSpPr>
          <p:cNvPr id="119398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upon the souls that gathered in your courtyard.</a:t>
            </a:r>
          </a:p>
        </p:txBody>
      </p:sp>
      <p:sp>
        <p:nvSpPr>
          <p:cNvPr id="1193988"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 سلام ان روحوں پر جو آپ کے روضے پر آتی ہیں</a:t>
            </a:r>
            <a:endParaRPr lang="en-US" sz="2400" b="1" dirty="0">
              <a:ea typeface="MS Mincho" pitchFamily="49" charset="-128"/>
            </a:endParaRPr>
          </a:p>
        </p:txBody>
      </p:sp>
      <p:sp>
        <p:nvSpPr>
          <p:cNvPr id="119398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193990"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501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عَلَيْكَ مِنِّي سَلاَمُ ٱللَّهِ ابَداً</a:t>
            </a:r>
            <a:endParaRPr lang="en-US" sz="5400" b="1">
              <a:latin typeface="Karbala" pitchFamily="2" charset="0"/>
              <a:cs typeface="Simplified Arabic" pitchFamily="18" charset="-78"/>
            </a:endParaRPr>
          </a:p>
        </p:txBody>
      </p:sp>
      <p:sp>
        <p:nvSpPr>
          <p:cNvPr id="119501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Peace of Allāh be upon you from me forever</a:t>
            </a:r>
          </a:p>
        </p:txBody>
      </p:sp>
      <p:sp>
        <p:nvSpPr>
          <p:cNvPr id="1195012"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آپ پر میری طرف سے خدا کا سلام ہو ہمیشہ</a:t>
            </a:r>
            <a:endParaRPr lang="en-US" sz="2400" b="1" dirty="0">
              <a:ea typeface="MS Mincho" pitchFamily="49" charset="-128"/>
            </a:endParaRPr>
          </a:p>
        </p:txBody>
      </p:sp>
      <p:sp>
        <p:nvSpPr>
          <p:cNvPr id="119501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195014"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603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مَا بَقيتُ وَبَقِيَ ٱللَّيْلُ وَٱلنَّهَارُ</a:t>
            </a:r>
            <a:endParaRPr lang="en-US" sz="5400" b="1">
              <a:latin typeface="Karbala" pitchFamily="2" charset="0"/>
              <a:cs typeface="Simplified Arabic" pitchFamily="18" charset="-78"/>
            </a:endParaRPr>
          </a:p>
        </p:txBody>
      </p:sp>
      <p:sp>
        <p:nvSpPr>
          <p:cNvPr id="119603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as long as I am existent and as long as there are day and night.</a:t>
            </a:r>
          </a:p>
        </p:txBody>
      </p:sp>
      <p:sp>
        <p:nvSpPr>
          <p:cNvPr id="1196036"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جب تک زندہ ہوں اور جب تک رات دن باقی ہیں </a:t>
            </a:r>
            <a:endParaRPr lang="en-US" sz="2400" b="1" dirty="0">
              <a:ea typeface="MS Mincho" pitchFamily="49" charset="-128"/>
            </a:endParaRPr>
          </a:p>
        </p:txBody>
      </p:sp>
      <p:sp>
        <p:nvSpPr>
          <p:cNvPr id="119603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196038"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705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وَلاَ جَعَلَهُ ٱللَّهُ آخِرَ ٱلْعَهْدِ مِنِّي لِزِيَارَتِكُمْ</a:t>
            </a:r>
            <a:endParaRPr lang="en-US" sz="5400" b="1">
              <a:latin typeface="Karbala" pitchFamily="2" charset="0"/>
              <a:cs typeface="Simplified Arabic" pitchFamily="18" charset="-78"/>
            </a:endParaRPr>
          </a:p>
        </p:txBody>
      </p:sp>
      <p:sp>
        <p:nvSpPr>
          <p:cNvPr id="119705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May Allāh not cause this (visit) to be the last of my visit to you (all).</a:t>
            </a:r>
          </a:p>
        </p:txBody>
      </p:sp>
      <p:sp>
        <p:nvSpPr>
          <p:cNvPr id="1197060"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اورخدا قرار نہ دے اس کو میرے لیے آپ کی زیارت کا آخری موقع</a:t>
            </a:r>
            <a:endParaRPr lang="en-US" sz="2400" b="1" dirty="0">
              <a:ea typeface="MS Mincho" pitchFamily="49" charset="-128"/>
            </a:endParaRPr>
          </a:p>
        </p:txBody>
      </p:sp>
      <p:sp>
        <p:nvSpPr>
          <p:cNvPr id="119706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197062"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8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اَلسَّلاَمُ عَلَىٰ ٱلْحُسَيْنِ</a:t>
            </a:r>
            <a:endParaRPr lang="en-US" sz="5400" b="1">
              <a:latin typeface="Karbala" pitchFamily="2" charset="0"/>
              <a:cs typeface="Simplified Arabic" pitchFamily="18" charset="-78"/>
            </a:endParaRPr>
          </a:p>
        </p:txBody>
      </p:sp>
      <p:sp>
        <p:nvSpPr>
          <p:cNvPr id="119808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Peace be upon al-Husayn,</a:t>
            </a:r>
          </a:p>
        </p:txBody>
      </p:sp>
      <p:sp>
        <p:nvSpPr>
          <p:cNvPr id="1198084"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سلام ہو حسین(ع) پر</a:t>
            </a:r>
            <a:endParaRPr lang="en-US" sz="2400" b="1" dirty="0">
              <a:ea typeface="MS Mincho" pitchFamily="49" charset="-128"/>
            </a:endParaRPr>
          </a:p>
        </p:txBody>
      </p:sp>
      <p:sp>
        <p:nvSpPr>
          <p:cNvPr id="119808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198086"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ظَلَمَ حَقَّ مُحَمَّدٍ وَآلِ مُحَمَّدٍ</a:t>
            </a:r>
            <a:endParaRPr lang="en-US" sz="5400" b="1">
              <a:latin typeface="Karbala" pitchFamily="2" charset="0"/>
              <a:cs typeface="Simplified Arabic" pitchFamily="18" charset="-78"/>
            </a:endParaRPr>
          </a:p>
        </p:txBody>
      </p:sp>
      <p:sp>
        <p:nvSpPr>
          <p:cNvPr id="12083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who usurped the right of Muhammad and Muhammad’s Household</a:t>
            </a:r>
          </a:p>
        </p:txBody>
      </p:sp>
      <p:sp>
        <p:nvSpPr>
          <p:cNvPr id="120836"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3600" dirty="0" smtClean="0">
                <a:latin typeface="Arabic Typesetting" pitchFamily="66" charset="-78"/>
                <a:ea typeface="MS Mincho" pitchFamily="49" charset="-128"/>
                <a:cs typeface="Arabic Typesetting" pitchFamily="66" charset="-78"/>
              </a:rPr>
              <a:t> جس نے ضائع کیا محمد (ص)و آل محمد (ص)کا حق </a:t>
            </a:r>
            <a:endParaRPr lang="en-US" sz="3600" dirty="0">
              <a:latin typeface="Arabic Typesetting" pitchFamily="66" charset="-78"/>
              <a:ea typeface="MS Mincho" pitchFamily="49" charset="-128"/>
              <a:cs typeface="Arabic Typesetting" pitchFamily="66" charset="-78"/>
            </a:endParaRPr>
          </a:p>
        </p:txBody>
      </p:sp>
      <p:sp>
        <p:nvSpPr>
          <p:cNvPr id="12083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20838"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910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عَلِيِّ بْنِ ٱلْحُسَيْنِ</a:t>
            </a:r>
            <a:endParaRPr lang="en-US" sz="5400" b="1">
              <a:latin typeface="Karbala" pitchFamily="2" charset="0"/>
              <a:cs typeface="Simplified Arabic" pitchFamily="18" charset="-78"/>
            </a:endParaRPr>
          </a:p>
        </p:txBody>
      </p:sp>
      <p:sp>
        <p:nvSpPr>
          <p:cNvPr id="119910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upon `Ali ibn al-Husayn,</a:t>
            </a:r>
          </a:p>
        </p:txBody>
      </p:sp>
      <p:sp>
        <p:nvSpPr>
          <p:cNvPr id="1199108"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 شہزادہ علی(ع)</a:t>
            </a:r>
            <a:endParaRPr lang="en-US" sz="2400" b="1" dirty="0">
              <a:ea typeface="MS Mincho" pitchFamily="49" charset="-128"/>
            </a:endParaRPr>
          </a:p>
        </p:txBody>
      </p:sp>
      <p:sp>
        <p:nvSpPr>
          <p:cNvPr id="119910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199110"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013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اوْلاَدِ ٱلْحُسَيْنِ</a:t>
            </a:r>
            <a:endParaRPr lang="en-US" sz="5400" b="1">
              <a:latin typeface="Karbala" pitchFamily="2" charset="0"/>
              <a:cs typeface="Simplified Arabic" pitchFamily="18" charset="-78"/>
            </a:endParaRPr>
          </a:p>
        </p:txBody>
      </p:sp>
      <p:sp>
        <p:nvSpPr>
          <p:cNvPr id="120013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upon the sons of a -Husayn,</a:t>
            </a:r>
          </a:p>
        </p:txBody>
      </p:sp>
      <p:sp>
        <p:nvSpPr>
          <p:cNvPr id="1200132"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 فرزند حسین(ع) پر</a:t>
            </a:r>
            <a:endParaRPr lang="en-US" sz="2400" b="1" dirty="0">
              <a:ea typeface="MS Mincho" pitchFamily="49" charset="-128"/>
            </a:endParaRPr>
          </a:p>
        </p:txBody>
      </p:sp>
      <p:sp>
        <p:nvSpPr>
          <p:cNvPr id="120013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200134"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115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اصْحَابِ ٱلْحُسَيْنِ</a:t>
            </a:r>
            <a:endParaRPr lang="en-US" sz="5400" b="1">
              <a:latin typeface="Karbala" pitchFamily="2" charset="0"/>
              <a:cs typeface="Simplified Arabic" pitchFamily="18" charset="-78"/>
            </a:endParaRPr>
          </a:p>
        </p:txBody>
      </p:sp>
      <p:sp>
        <p:nvSpPr>
          <p:cNvPr id="120115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upon the companions of al-Husayn.</a:t>
            </a:r>
          </a:p>
        </p:txBody>
      </p:sp>
      <p:sp>
        <p:nvSpPr>
          <p:cNvPr id="1201156"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حسین(ع) کے اصحاب پر</a:t>
            </a:r>
            <a:endParaRPr lang="en-US" sz="2400" b="1" dirty="0">
              <a:ea typeface="MS Mincho" pitchFamily="49" charset="-128"/>
            </a:endParaRPr>
          </a:p>
        </p:txBody>
      </p:sp>
      <p:sp>
        <p:nvSpPr>
          <p:cNvPr id="120115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201158"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217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اَلسَّلاَمُ عَلَيْكَ يَا ابَا عَبْدِ ٱللَّهِ</a:t>
            </a:r>
            <a:endParaRPr lang="en-US" sz="5400" b="1">
              <a:latin typeface="Karbala" pitchFamily="2" charset="0"/>
              <a:cs typeface="Simplified Arabic" pitchFamily="18" charset="-78"/>
            </a:endParaRPr>
          </a:p>
        </p:txBody>
      </p:sp>
      <p:sp>
        <p:nvSpPr>
          <p:cNvPr id="120217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Peace be upon you, O Abu-`Abdullah</a:t>
            </a:r>
          </a:p>
        </p:txBody>
      </p:sp>
      <p:sp>
        <p:nvSpPr>
          <p:cNvPr id="1202180" name="Subtitle 4"/>
          <p:cNvSpPr txBox="1">
            <a:spLocks/>
          </p:cNvSpPr>
          <p:nvPr/>
        </p:nvSpPr>
        <p:spPr bwMode="auto">
          <a:xfrm>
            <a:off x="80963" y="5013325"/>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سلام ہو آپ پراے ابا عبد اللہ </a:t>
            </a:r>
            <a:endParaRPr lang="en-US" sz="2400" b="1" dirty="0">
              <a:ea typeface="MS Mincho" pitchFamily="49" charset="-128"/>
            </a:endParaRPr>
          </a:p>
        </p:txBody>
      </p:sp>
      <p:sp>
        <p:nvSpPr>
          <p:cNvPr id="120218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202182"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
        <p:nvSpPr>
          <p:cNvPr id="1202183" name="Text Box 6"/>
          <p:cNvSpPr txBox="1">
            <a:spLocks noChangeArrowheads="1"/>
          </p:cNvSpPr>
          <p:nvPr/>
        </p:nvSpPr>
        <p:spPr bwMode="auto">
          <a:xfrm>
            <a:off x="3348038" y="5654675"/>
            <a:ext cx="2447925" cy="366713"/>
          </a:xfrm>
          <a:prstGeom prst="rect">
            <a:avLst/>
          </a:prstGeom>
          <a:gradFill rotWithShape="1">
            <a:gsLst>
              <a:gs pos="0">
                <a:srgbClr val="651500"/>
              </a:gs>
              <a:gs pos="50000">
                <a:srgbClr val="DA2E00"/>
              </a:gs>
              <a:gs pos="100000">
                <a:srgbClr val="651500"/>
              </a:gs>
            </a:gsLst>
            <a:lin ang="5400000" scaled="1"/>
          </a:gradFill>
          <a:ln w="9525" algn="ctr">
            <a:noFill/>
            <a:miter lim="800000"/>
            <a:headEnd/>
            <a:tailEnd/>
          </a:ln>
        </p:spPr>
        <p:txBody>
          <a:bodyPr anchor="ctr">
            <a:spAutoFit/>
          </a:bodyPr>
          <a:lstStyle/>
          <a:p>
            <a:pPr algn="r"/>
            <a:r>
              <a:rPr lang="en-US" sz="1800" b="1">
                <a:solidFill>
                  <a:srgbClr val="FFFF99"/>
                </a:solidFill>
                <a:latin typeface="Trebuchet MS" pitchFamily="34" charset="0"/>
              </a:rPr>
              <a:t>Tasbih Counter : 52</a:t>
            </a:r>
          </a:p>
        </p:txBody>
      </p:sp>
      <p:sp>
        <p:nvSpPr>
          <p:cNvPr id="1202184" name="Rectangle 5"/>
          <p:cNvSpPr>
            <a:spLocks noChangeArrowheads="1"/>
          </p:cNvSpPr>
          <p:nvPr/>
        </p:nvSpPr>
        <p:spPr bwMode="auto">
          <a:xfrm>
            <a:off x="3635375" y="1035050"/>
            <a:ext cx="1790700" cy="336550"/>
          </a:xfrm>
          <a:prstGeom prst="rect">
            <a:avLst/>
          </a:prstGeom>
          <a:noFill/>
          <a:ln w="9525">
            <a:noFill/>
            <a:miter lim="800000"/>
            <a:headEnd/>
            <a:tailEnd/>
          </a:ln>
        </p:spPr>
        <p:txBody>
          <a:bodyPr wrap="none">
            <a:spAutoFit/>
          </a:bodyPr>
          <a:lstStyle/>
          <a:p>
            <a:pPr eaLnBrk="0" hangingPunct="0"/>
            <a:r>
              <a:rPr lang="en-US" sz="1600" b="1">
                <a:solidFill>
                  <a:srgbClr val="FFFF99"/>
                </a:solidFill>
                <a:latin typeface="Trebuchet MS" pitchFamily="34" charset="0"/>
              </a:rPr>
              <a:t>Recite 100 times</a:t>
            </a:r>
          </a:p>
        </p:txBody>
      </p:sp>
    </p:spTree>
  </p:cSld>
  <p:clrMapOvr>
    <a:masterClrMapping/>
  </p:clrMapOvr>
  <p:transition>
    <p:fade/>
  </p:transition>
  <p:timing>
    <p:tnLst>
      <p:par>
        <p:cTn id="1" dur="indefinite" restart="never" nodeType="tmRoot"/>
      </p:par>
    </p:tnLst>
  </p:timing>
</p:sld>
</file>

<file path=ppt/slides/slide1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320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ٱلارْوَاحِ ٱلَّتِي حَلَّتْ بِفِنَائِكَ</a:t>
            </a:r>
            <a:endParaRPr lang="en-US" sz="5400" b="1">
              <a:latin typeface="Karbala" pitchFamily="2" charset="0"/>
              <a:cs typeface="Simplified Arabic" pitchFamily="18" charset="-78"/>
            </a:endParaRPr>
          </a:p>
        </p:txBody>
      </p:sp>
      <p:sp>
        <p:nvSpPr>
          <p:cNvPr id="120320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upon the souls that gathered in your courtyard.</a:t>
            </a:r>
          </a:p>
        </p:txBody>
      </p:sp>
      <p:sp>
        <p:nvSpPr>
          <p:cNvPr id="1203204"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 سلام ان روحوں پر جو آپ کے روضے پر آتی ہیں</a:t>
            </a:r>
            <a:endParaRPr lang="en-US" sz="2400" b="1" dirty="0">
              <a:ea typeface="MS Mincho" pitchFamily="49" charset="-128"/>
            </a:endParaRPr>
          </a:p>
        </p:txBody>
      </p:sp>
      <p:sp>
        <p:nvSpPr>
          <p:cNvPr id="120320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203206"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422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عَلَيْكَ مِنِّي سَلاَمُ ٱللَّهِ ابَداً</a:t>
            </a:r>
            <a:endParaRPr lang="en-US" sz="5400" b="1">
              <a:latin typeface="Karbala" pitchFamily="2" charset="0"/>
              <a:cs typeface="Simplified Arabic" pitchFamily="18" charset="-78"/>
            </a:endParaRPr>
          </a:p>
        </p:txBody>
      </p:sp>
      <p:sp>
        <p:nvSpPr>
          <p:cNvPr id="120422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Peace of Allāh be upon you from me forever</a:t>
            </a:r>
          </a:p>
        </p:txBody>
      </p:sp>
      <p:sp>
        <p:nvSpPr>
          <p:cNvPr id="1204228"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آپ پر میری طرف سے خدا کا سلام ہو ہمیشہ</a:t>
            </a:r>
            <a:endParaRPr lang="en-US" sz="2400" b="1" dirty="0">
              <a:ea typeface="MS Mincho" pitchFamily="49" charset="-128"/>
            </a:endParaRPr>
          </a:p>
        </p:txBody>
      </p:sp>
      <p:sp>
        <p:nvSpPr>
          <p:cNvPr id="120422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204230"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525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مَا بَقيتُ وَبَقِيَ ٱللَّيْلُ وَٱلنَّهَارُ</a:t>
            </a:r>
            <a:endParaRPr lang="en-US" sz="5400" b="1">
              <a:latin typeface="Karbala" pitchFamily="2" charset="0"/>
              <a:cs typeface="Simplified Arabic" pitchFamily="18" charset="-78"/>
            </a:endParaRPr>
          </a:p>
        </p:txBody>
      </p:sp>
      <p:sp>
        <p:nvSpPr>
          <p:cNvPr id="120525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as long as I am existent and as long as there are day and night.</a:t>
            </a:r>
          </a:p>
        </p:txBody>
      </p:sp>
      <p:sp>
        <p:nvSpPr>
          <p:cNvPr id="1205252"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جب تک زندہ ہوں اور جب تک رات دن باقی ہیں </a:t>
            </a:r>
            <a:endParaRPr lang="en-US" sz="2400" b="1" dirty="0">
              <a:ea typeface="MS Mincho" pitchFamily="49" charset="-128"/>
            </a:endParaRPr>
          </a:p>
        </p:txBody>
      </p:sp>
      <p:sp>
        <p:nvSpPr>
          <p:cNvPr id="120525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205254"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627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وَلاَ جَعَلَهُ ٱللَّهُ آخِرَ ٱلْعَهْدِ مِنِّي لِزِيَارَتِكُمْ</a:t>
            </a:r>
            <a:endParaRPr lang="en-US" sz="5400" b="1">
              <a:latin typeface="Karbala" pitchFamily="2" charset="0"/>
              <a:cs typeface="Simplified Arabic" pitchFamily="18" charset="-78"/>
            </a:endParaRPr>
          </a:p>
        </p:txBody>
      </p:sp>
      <p:sp>
        <p:nvSpPr>
          <p:cNvPr id="120627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May Allāh not cause this (visit) to be the last of my visit to you (all).</a:t>
            </a:r>
          </a:p>
        </p:txBody>
      </p:sp>
      <p:sp>
        <p:nvSpPr>
          <p:cNvPr id="1206276"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اورخدا قرار نہ دے اس کو میرے لیے آپ کی زیارت کا آخری موقع</a:t>
            </a:r>
            <a:endParaRPr lang="en-US" sz="2400" b="1" dirty="0">
              <a:ea typeface="MS Mincho" pitchFamily="49" charset="-128"/>
            </a:endParaRPr>
          </a:p>
        </p:txBody>
      </p:sp>
      <p:sp>
        <p:nvSpPr>
          <p:cNvPr id="120627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206278"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729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اَلسَّلاَمُ عَلَىٰ ٱلْحُسَيْنِ</a:t>
            </a:r>
            <a:endParaRPr lang="en-US" sz="5400" b="1">
              <a:latin typeface="Karbala" pitchFamily="2" charset="0"/>
              <a:cs typeface="Simplified Arabic" pitchFamily="18" charset="-78"/>
            </a:endParaRPr>
          </a:p>
        </p:txBody>
      </p:sp>
      <p:sp>
        <p:nvSpPr>
          <p:cNvPr id="120729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Peace be upon al-Husayn,</a:t>
            </a:r>
          </a:p>
        </p:txBody>
      </p:sp>
      <p:sp>
        <p:nvSpPr>
          <p:cNvPr id="1207300"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سلام ہو حسین(ع) پر</a:t>
            </a:r>
            <a:endParaRPr lang="en-US" sz="2400" b="1" dirty="0">
              <a:ea typeface="MS Mincho" pitchFamily="49" charset="-128"/>
            </a:endParaRPr>
          </a:p>
        </p:txBody>
      </p:sp>
      <p:sp>
        <p:nvSpPr>
          <p:cNvPr id="120730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207302"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2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عَلِيِّ بْنِ ٱلْحُسَيْنِ</a:t>
            </a:r>
            <a:endParaRPr lang="en-US" sz="5400" b="1">
              <a:latin typeface="Karbala" pitchFamily="2" charset="0"/>
              <a:cs typeface="Simplified Arabic" pitchFamily="18" charset="-78"/>
            </a:endParaRPr>
          </a:p>
        </p:txBody>
      </p:sp>
      <p:sp>
        <p:nvSpPr>
          <p:cNvPr id="120832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upon `Ali ibn al-Husayn,</a:t>
            </a:r>
          </a:p>
        </p:txBody>
      </p:sp>
      <p:sp>
        <p:nvSpPr>
          <p:cNvPr id="1208324"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 شہزادہ علی(ع)</a:t>
            </a:r>
            <a:endParaRPr lang="en-US" sz="2400" b="1" dirty="0">
              <a:ea typeface="MS Mincho" pitchFamily="49" charset="-128"/>
            </a:endParaRPr>
          </a:p>
        </p:txBody>
      </p:sp>
      <p:sp>
        <p:nvSpPr>
          <p:cNvPr id="120832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208326"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وَآخِرَ تَابِعٍ لَهُ عَلَىٰ ذٰلِكَ</a:t>
            </a:r>
            <a:endParaRPr lang="en-US" sz="5400" b="1">
              <a:latin typeface="Karbala" pitchFamily="2" charset="0"/>
              <a:cs typeface="Simplified Arabic" pitchFamily="18" charset="-78"/>
            </a:endParaRPr>
          </a:p>
        </p:txBody>
      </p:sp>
      <p:sp>
        <p:nvSpPr>
          <p:cNvPr id="12185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the last follower who  acceded to his deed.</a:t>
            </a:r>
          </a:p>
        </p:txBody>
      </p:sp>
      <p:sp>
        <p:nvSpPr>
          <p:cNvPr id="121860"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اوراسکو بھی جس نے آخر میں اس کی پیروی کی</a:t>
            </a:r>
            <a:endParaRPr lang="en-US" sz="2400" b="1" dirty="0">
              <a:ea typeface="MS Mincho" pitchFamily="49" charset="-128"/>
            </a:endParaRPr>
          </a:p>
        </p:txBody>
      </p:sp>
      <p:sp>
        <p:nvSpPr>
          <p:cNvPr id="12186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21862"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934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اوْلاَدِ ٱلْحُسَيْنِ</a:t>
            </a:r>
            <a:endParaRPr lang="en-US" sz="5400" b="1">
              <a:latin typeface="Karbala" pitchFamily="2" charset="0"/>
              <a:cs typeface="Simplified Arabic" pitchFamily="18" charset="-78"/>
            </a:endParaRPr>
          </a:p>
        </p:txBody>
      </p:sp>
      <p:sp>
        <p:nvSpPr>
          <p:cNvPr id="120934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upon the sons of a -Husayn,</a:t>
            </a:r>
          </a:p>
        </p:txBody>
      </p:sp>
      <p:sp>
        <p:nvSpPr>
          <p:cNvPr id="1209348"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 فرزند حسین(ع) پر</a:t>
            </a:r>
            <a:endParaRPr lang="en-US" sz="2400" b="1" dirty="0">
              <a:ea typeface="MS Mincho" pitchFamily="49" charset="-128"/>
            </a:endParaRPr>
          </a:p>
        </p:txBody>
      </p:sp>
      <p:sp>
        <p:nvSpPr>
          <p:cNvPr id="120934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209350"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037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اصْحَابِ ٱلْحُسَيْنِ</a:t>
            </a:r>
            <a:endParaRPr lang="en-US" sz="5400" b="1">
              <a:latin typeface="Karbala" pitchFamily="2" charset="0"/>
              <a:cs typeface="Simplified Arabic" pitchFamily="18" charset="-78"/>
            </a:endParaRPr>
          </a:p>
        </p:txBody>
      </p:sp>
      <p:sp>
        <p:nvSpPr>
          <p:cNvPr id="121037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upon the companions of al-Husayn.</a:t>
            </a:r>
          </a:p>
        </p:txBody>
      </p:sp>
      <p:sp>
        <p:nvSpPr>
          <p:cNvPr id="1210372"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حسین(ع) کے اصحاب پر</a:t>
            </a:r>
            <a:endParaRPr lang="en-US" sz="2400" b="1" dirty="0">
              <a:ea typeface="MS Mincho" pitchFamily="49" charset="-128"/>
            </a:endParaRPr>
          </a:p>
        </p:txBody>
      </p:sp>
      <p:sp>
        <p:nvSpPr>
          <p:cNvPr id="121037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210374"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139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اَلسَّلاَمُ عَلَيْكَ يَا ابَا عَبْدِ ٱللَّهِ</a:t>
            </a:r>
            <a:endParaRPr lang="en-US" sz="5400" b="1">
              <a:latin typeface="Karbala" pitchFamily="2" charset="0"/>
              <a:cs typeface="Simplified Arabic" pitchFamily="18" charset="-78"/>
            </a:endParaRPr>
          </a:p>
        </p:txBody>
      </p:sp>
      <p:sp>
        <p:nvSpPr>
          <p:cNvPr id="121139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Peace be upon you, O Abu-`Abdullah</a:t>
            </a:r>
          </a:p>
        </p:txBody>
      </p:sp>
      <p:sp>
        <p:nvSpPr>
          <p:cNvPr id="1211396" name="Subtitle 4"/>
          <p:cNvSpPr txBox="1">
            <a:spLocks/>
          </p:cNvSpPr>
          <p:nvPr/>
        </p:nvSpPr>
        <p:spPr bwMode="auto">
          <a:xfrm>
            <a:off x="80963" y="5013325"/>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سلام ہو آپ پراے ابا عبد اللہ </a:t>
            </a:r>
            <a:endParaRPr lang="en-US" sz="2400" b="1" dirty="0">
              <a:ea typeface="MS Mincho" pitchFamily="49" charset="-128"/>
            </a:endParaRPr>
          </a:p>
        </p:txBody>
      </p:sp>
      <p:sp>
        <p:nvSpPr>
          <p:cNvPr id="121139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211398"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
        <p:nvSpPr>
          <p:cNvPr id="1211399" name="Text Box 6"/>
          <p:cNvSpPr txBox="1">
            <a:spLocks noChangeArrowheads="1"/>
          </p:cNvSpPr>
          <p:nvPr/>
        </p:nvSpPr>
        <p:spPr bwMode="auto">
          <a:xfrm>
            <a:off x="3348038" y="5654675"/>
            <a:ext cx="2447925" cy="366713"/>
          </a:xfrm>
          <a:prstGeom prst="rect">
            <a:avLst/>
          </a:prstGeom>
          <a:gradFill rotWithShape="1">
            <a:gsLst>
              <a:gs pos="0">
                <a:srgbClr val="651500"/>
              </a:gs>
              <a:gs pos="50000">
                <a:srgbClr val="DA2E00"/>
              </a:gs>
              <a:gs pos="100000">
                <a:srgbClr val="651500"/>
              </a:gs>
            </a:gsLst>
            <a:lin ang="5400000" scaled="1"/>
          </a:gradFill>
          <a:ln w="9525" algn="ctr">
            <a:noFill/>
            <a:miter lim="800000"/>
            <a:headEnd/>
            <a:tailEnd/>
          </a:ln>
        </p:spPr>
        <p:txBody>
          <a:bodyPr anchor="ctr">
            <a:spAutoFit/>
          </a:bodyPr>
          <a:lstStyle/>
          <a:p>
            <a:pPr algn="r"/>
            <a:r>
              <a:rPr lang="en-US" sz="1800" b="1">
                <a:solidFill>
                  <a:srgbClr val="FFFF99"/>
                </a:solidFill>
                <a:latin typeface="Trebuchet MS" pitchFamily="34" charset="0"/>
              </a:rPr>
              <a:t>Tasbih Counter : 53</a:t>
            </a:r>
          </a:p>
        </p:txBody>
      </p:sp>
      <p:sp>
        <p:nvSpPr>
          <p:cNvPr id="1211400" name="Rectangle 5"/>
          <p:cNvSpPr>
            <a:spLocks noChangeArrowheads="1"/>
          </p:cNvSpPr>
          <p:nvPr/>
        </p:nvSpPr>
        <p:spPr bwMode="auto">
          <a:xfrm>
            <a:off x="3635375" y="1035050"/>
            <a:ext cx="1790700" cy="336550"/>
          </a:xfrm>
          <a:prstGeom prst="rect">
            <a:avLst/>
          </a:prstGeom>
          <a:noFill/>
          <a:ln w="9525">
            <a:noFill/>
            <a:miter lim="800000"/>
            <a:headEnd/>
            <a:tailEnd/>
          </a:ln>
        </p:spPr>
        <p:txBody>
          <a:bodyPr wrap="none">
            <a:spAutoFit/>
          </a:bodyPr>
          <a:lstStyle/>
          <a:p>
            <a:pPr eaLnBrk="0" hangingPunct="0"/>
            <a:r>
              <a:rPr lang="en-US" sz="1600" b="1">
                <a:solidFill>
                  <a:srgbClr val="FFFF99"/>
                </a:solidFill>
                <a:latin typeface="Trebuchet MS" pitchFamily="34" charset="0"/>
              </a:rPr>
              <a:t>Recite 100 times</a:t>
            </a:r>
          </a:p>
        </p:txBody>
      </p:sp>
    </p:spTree>
  </p:cSld>
  <p:clrMapOvr>
    <a:masterClrMapping/>
  </p:clrMapOvr>
  <p:transition>
    <p:fade/>
  </p:transition>
  <p:timing>
    <p:tnLst>
      <p:par>
        <p:cTn id="1" dur="indefinite" restart="never" nodeType="tmRoot"/>
      </p:par>
    </p:tnLst>
  </p:timing>
</p:sld>
</file>

<file path=ppt/slides/slide1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241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ٱلارْوَاحِ ٱلَّتِي حَلَّتْ بِفِنَائِكَ</a:t>
            </a:r>
            <a:endParaRPr lang="en-US" sz="5400" b="1">
              <a:latin typeface="Karbala" pitchFamily="2" charset="0"/>
              <a:cs typeface="Simplified Arabic" pitchFamily="18" charset="-78"/>
            </a:endParaRPr>
          </a:p>
        </p:txBody>
      </p:sp>
      <p:sp>
        <p:nvSpPr>
          <p:cNvPr id="121241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upon the souls that gathered in your courtyard.</a:t>
            </a:r>
          </a:p>
        </p:txBody>
      </p:sp>
      <p:sp>
        <p:nvSpPr>
          <p:cNvPr id="1212420"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 سلام ان روحوں پر جو آپ کے روضے پر آتی ہیں</a:t>
            </a:r>
            <a:endParaRPr lang="en-US" sz="2400" b="1" dirty="0">
              <a:ea typeface="MS Mincho" pitchFamily="49" charset="-128"/>
            </a:endParaRPr>
          </a:p>
        </p:txBody>
      </p:sp>
      <p:sp>
        <p:nvSpPr>
          <p:cNvPr id="121242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212422"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344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عَلَيْكَ مِنِّي سَلاَمُ ٱللَّهِ ابَداً</a:t>
            </a:r>
            <a:endParaRPr lang="en-US" sz="5400" b="1">
              <a:latin typeface="Karbala" pitchFamily="2" charset="0"/>
              <a:cs typeface="Simplified Arabic" pitchFamily="18" charset="-78"/>
            </a:endParaRPr>
          </a:p>
        </p:txBody>
      </p:sp>
      <p:sp>
        <p:nvSpPr>
          <p:cNvPr id="121344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Peace of Allāh be upon you from me forever</a:t>
            </a:r>
          </a:p>
        </p:txBody>
      </p:sp>
      <p:sp>
        <p:nvSpPr>
          <p:cNvPr id="1213444"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آپ پر میری طرف سے خدا کا سلام ہو ہمیشہ</a:t>
            </a:r>
            <a:endParaRPr lang="en-US" sz="2400" b="1" dirty="0">
              <a:ea typeface="MS Mincho" pitchFamily="49" charset="-128"/>
            </a:endParaRPr>
          </a:p>
        </p:txBody>
      </p:sp>
      <p:sp>
        <p:nvSpPr>
          <p:cNvPr id="121344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213446"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446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مَا بَقيتُ وَبَقِيَ ٱللَّيْلُ وَٱلنَّهَارُ</a:t>
            </a:r>
            <a:endParaRPr lang="en-US" sz="5400" b="1">
              <a:latin typeface="Karbala" pitchFamily="2" charset="0"/>
              <a:cs typeface="Simplified Arabic" pitchFamily="18" charset="-78"/>
            </a:endParaRPr>
          </a:p>
        </p:txBody>
      </p:sp>
      <p:sp>
        <p:nvSpPr>
          <p:cNvPr id="121446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as long as I am existent and as long as there are day and night.</a:t>
            </a:r>
          </a:p>
        </p:txBody>
      </p:sp>
      <p:sp>
        <p:nvSpPr>
          <p:cNvPr id="1214468"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جب تک زندہ ہوں اور جب تک رات دن باقی ہیں </a:t>
            </a:r>
            <a:endParaRPr lang="en-US" sz="2400" b="1" dirty="0">
              <a:ea typeface="MS Mincho" pitchFamily="49" charset="-128"/>
            </a:endParaRPr>
          </a:p>
        </p:txBody>
      </p:sp>
      <p:sp>
        <p:nvSpPr>
          <p:cNvPr id="121446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214470"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549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وَلاَ جَعَلَهُ ٱللَّهُ آخِرَ ٱلْعَهْدِ مِنِّي لِزِيَارَتِكُمْ</a:t>
            </a:r>
            <a:endParaRPr lang="en-US" sz="5400" b="1">
              <a:latin typeface="Karbala" pitchFamily="2" charset="0"/>
              <a:cs typeface="Simplified Arabic" pitchFamily="18" charset="-78"/>
            </a:endParaRPr>
          </a:p>
        </p:txBody>
      </p:sp>
      <p:sp>
        <p:nvSpPr>
          <p:cNvPr id="121549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May Allāh not cause this (visit) to be the last of my visit to you (all).</a:t>
            </a:r>
          </a:p>
        </p:txBody>
      </p:sp>
      <p:sp>
        <p:nvSpPr>
          <p:cNvPr id="1215492"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اورخدا قرار نہ دے اس کو میرے لیے آپ کی زیارت کا آخری موقع</a:t>
            </a:r>
            <a:endParaRPr lang="en-US" sz="2400" b="1" dirty="0">
              <a:ea typeface="MS Mincho" pitchFamily="49" charset="-128"/>
            </a:endParaRPr>
          </a:p>
        </p:txBody>
      </p:sp>
      <p:sp>
        <p:nvSpPr>
          <p:cNvPr id="121549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215494"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651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اَلسَّلاَمُ عَلَىٰ ٱلْحُسَيْنِ</a:t>
            </a:r>
            <a:endParaRPr lang="en-US" sz="5400" b="1">
              <a:latin typeface="Karbala" pitchFamily="2" charset="0"/>
              <a:cs typeface="Simplified Arabic" pitchFamily="18" charset="-78"/>
            </a:endParaRPr>
          </a:p>
        </p:txBody>
      </p:sp>
      <p:sp>
        <p:nvSpPr>
          <p:cNvPr id="121651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Peace be upon al-Husayn,</a:t>
            </a:r>
          </a:p>
        </p:txBody>
      </p:sp>
      <p:sp>
        <p:nvSpPr>
          <p:cNvPr id="1216516"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سلام ہو حسین(ع) پر</a:t>
            </a:r>
            <a:endParaRPr lang="en-US" sz="2400" b="1" dirty="0">
              <a:ea typeface="MS Mincho" pitchFamily="49" charset="-128"/>
            </a:endParaRPr>
          </a:p>
        </p:txBody>
      </p:sp>
      <p:sp>
        <p:nvSpPr>
          <p:cNvPr id="121651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216518"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753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عَلِيِّ بْنِ ٱلْحُسَيْنِ</a:t>
            </a:r>
            <a:endParaRPr lang="en-US" sz="5400" b="1">
              <a:latin typeface="Karbala" pitchFamily="2" charset="0"/>
              <a:cs typeface="Simplified Arabic" pitchFamily="18" charset="-78"/>
            </a:endParaRPr>
          </a:p>
        </p:txBody>
      </p:sp>
      <p:sp>
        <p:nvSpPr>
          <p:cNvPr id="121753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upon `Ali ibn al-Husayn,</a:t>
            </a:r>
          </a:p>
        </p:txBody>
      </p:sp>
      <p:sp>
        <p:nvSpPr>
          <p:cNvPr id="1217540"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 شہزادہ علی(ع)</a:t>
            </a:r>
            <a:endParaRPr lang="en-US" sz="2400" b="1" dirty="0">
              <a:ea typeface="MS Mincho" pitchFamily="49" charset="-128"/>
            </a:endParaRPr>
          </a:p>
        </p:txBody>
      </p:sp>
      <p:sp>
        <p:nvSpPr>
          <p:cNvPr id="121754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217542"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6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اوْلاَدِ ٱلْحُسَيْنِ</a:t>
            </a:r>
            <a:endParaRPr lang="en-US" sz="5400" b="1">
              <a:latin typeface="Karbala" pitchFamily="2" charset="0"/>
              <a:cs typeface="Simplified Arabic" pitchFamily="18" charset="-78"/>
            </a:endParaRPr>
          </a:p>
        </p:txBody>
      </p:sp>
      <p:sp>
        <p:nvSpPr>
          <p:cNvPr id="121856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upon the sons of a -Husayn,</a:t>
            </a:r>
          </a:p>
        </p:txBody>
      </p:sp>
      <p:sp>
        <p:nvSpPr>
          <p:cNvPr id="1218564"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 فرزند حسین(ع) پر</a:t>
            </a:r>
            <a:endParaRPr lang="en-US" sz="2400" b="1" dirty="0">
              <a:ea typeface="MS Mincho" pitchFamily="49" charset="-128"/>
            </a:endParaRPr>
          </a:p>
        </p:txBody>
      </p:sp>
      <p:sp>
        <p:nvSpPr>
          <p:cNvPr id="121856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218566"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blessings from the group that struggled against al-Husayn (alayhis salaam)</a:t>
            </a:r>
          </a:p>
        </p:txBody>
      </p:sp>
      <p:sp>
        <p:nvSpPr>
          <p:cNvPr id="122883"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اے معبود لعنت کر اس جماعت پر جنہوں نے جنگ کی حسین (ع) سے نیز</a:t>
            </a:r>
            <a:endParaRPr lang="en-US" sz="2400" b="1" dirty="0">
              <a:ea typeface="MS Mincho" pitchFamily="49" charset="-128"/>
            </a:endParaRPr>
          </a:p>
        </p:txBody>
      </p:sp>
      <p:sp>
        <p:nvSpPr>
          <p:cNvPr id="122884"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22885"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
        <p:nvSpPr>
          <p:cNvPr id="12288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اَللَّهُمَّ ٱلْعَنِ ٱلْعِصَابَةَ ٱلَّتِي جَاهَدَتِ ٱلْحُسَيْنَ</a:t>
            </a:r>
            <a:r>
              <a:rPr lang="en-US" sz="5400" b="1">
                <a:latin typeface="Karbala" pitchFamily="2" charset="0"/>
                <a:cs typeface="Simplified Arabic" pitchFamily="18" charset="-78"/>
              </a:rPr>
              <a:t>) </a:t>
            </a:r>
            <a:r>
              <a:rPr lang="ar-SA" sz="5400" b="1">
                <a:latin typeface="Karbala" pitchFamily="2" charset="0"/>
                <a:cs typeface="Simplified Arabic" pitchFamily="18" charset="-78"/>
              </a:rPr>
              <a:t>عَلَيْهِ ٱلسَّلاَم</a:t>
            </a:r>
            <a:r>
              <a:rPr lang="en-US" sz="5400" b="1">
                <a:latin typeface="Karbala" pitchFamily="2" charset="0"/>
                <a:cs typeface="Simplified Arabic" pitchFamily="18" charset="-78"/>
              </a:rPr>
              <a:t>(</a:t>
            </a:r>
            <a:endParaRPr lang="ar-SA" sz="5400" b="1">
              <a:latin typeface="Karbala" pitchFamily="2" charset="0"/>
              <a:cs typeface="Simplified Arabic" pitchFamily="18" charset="-78"/>
            </a:endParaRPr>
          </a:p>
        </p:txBody>
      </p:sp>
    </p:spTree>
  </p:cSld>
  <p:clrMapOvr>
    <a:masterClrMapping/>
  </p:clrMapOvr>
  <p:transition>
    <p:fade/>
  </p:transition>
  <p:timing>
    <p:tnLst>
      <p:par>
        <p:cTn id="1" dur="indefinite" restart="never" nodeType="tmRoot"/>
      </p:par>
    </p:tnLst>
  </p:timing>
</p:sld>
</file>

<file path=ppt/slides/slide1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958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اصْحَابِ ٱلْحُسَيْنِ</a:t>
            </a:r>
            <a:endParaRPr lang="en-US" sz="5400" b="1">
              <a:latin typeface="Karbala" pitchFamily="2" charset="0"/>
              <a:cs typeface="Simplified Arabic" pitchFamily="18" charset="-78"/>
            </a:endParaRPr>
          </a:p>
        </p:txBody>
      </p:sp>
      <p:sp>
        <p:nvSpPr>
          <p:cNvPr id="121958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upon the companions of al-Husayn.</a:t>
            </a:r>
          </a:p>
        </p:txBody>
      </p:sp>
      <p:sp>
        <p:nvSpPr>
          <p:cNvPr id="1219588"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حسین(ع) کے اصحاب پر</a:t>
            </a:r>
            <a:endParaRPr lang="en-US" sz="2400" b="1" dirty="0">
              <a:ea typeface="MS Mincho" pitchFamily="49" charset="-128"/>
            </a:endParaRPr>
          </a:p>
        </p:txBody>
      </p:sp>
      <p:sp>
        <p:nvSpPr>
          <p:cNvPr id="121958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219590"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061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اَلسَّلاَمُ عَلَيْكَ يَا ابَا عَبْدِ ٱللَّهِ</a:t>
            </a:r>
            <a:endParaRPr lang="en-US" sz="5400" b="1">
              <a:latin typeface="Karbala" pitchFamily="2" charset="0"/>
              <a:cs typeface="Simplified Arabic" pitchFamily="18" charset="-78"/>
            </a:endParaRPr>
          </a:p>
        </p:txBody>
      </p:sp>
      <p:sp>
        <p:nvSpPr>
          <p:cNvPr id="122061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Peace be upon you, O Abu-`Abdullah</a:t>
            </a:r>
          </a:p>
        </p:txBody>
      </p:sp>
      <p:sp>
        <p:nvSpPr>
          <p:cNvPr id="1220612" name="Subtitle 4"/>
          <p:cNvSpPr txBox="1">
            <a:spLocks/>
          </p:cNvSpPr>
          <p:nvPr/>
        </p:nvSpPr>
        <p:spPr bwMode="auto">
          <a:xfrm>
            <a:off x="80963" y="5013325"/>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سلام ہو آپ پراے ابا عبد اللہ </a:t>
            </a:r>
            <a:endParaRPr lang="en-US" sz="2400" b="1" dirty="0">
              <a:ea typeface="MS Mincho" pitchFamily="49" charset="-128"/>
            </a:endParaRPr>
          </a:p>
        </p:txBody>
      </p:sp>
      <p:sp>
        <p:nvSpPr>
          <p:cNvPr id="122061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220614"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
        <p:nvSpPr>
          <p:cNvPr id="1220615" name="Text Box 6"/>
          <p:cNvSpPr txBox="1">
            <a:spLocks noChangeArrowheads="1"/>
          </p:cNvSpPr>
          <p:nvPr/>
        </p:nvSpPr>
        <p:spPr bwMode="auto">
          <a:xfrm>
            <a:off x="3348038" y="5654675"/>
            <a:ext cx="2447925" cy="366713"/>
          </a:xfrm>
          <a:prstGeom prst="rect">
            <a:avLst/>
          </a:prstGeom>
          <a:gradFill rotWithShape="1">
            <a:gsLst>
              <a:gs pos="0">
                <a:srgbClr val="651500"/>
              </a:gs>
              <a:gs pos="50000">
                <a:srgbClr val="DA2E00"/>
              </a:gs>
              <a:gs pos="100000">
                <a:srgbClr val="651500"/>
              </a:gs>
            </a:gsLst>
            <a:lin ang="5400000" scaled="1"/>
          </a:gradFill>
          <a:ln w="9525" algn="ctr">
            <a:noFill/>
            <a:miter lim="800000"/>
            <a:headEnd/>
            <a:tailEnd/>
          </a:ln>
        </p:spPr>
        <p:txBody>
          <a:bodyPr anchor="ctr">
            <a:spAutoFit/>
          </a:bodyPr>
          <a:lstStyle/>
          <a:p>
            <a:pPr algn="r"/>
            <a:r>
              <a:rPr lang="en-US" sz="1800" b="1">
                <a:solidFill>
                  <a:srgbClr val="FFFF99"/>
                </a:solidFill>
                <a:latin typeface="Trebuchet MS" pitchFamily="34" charset="0"/>
              </a:rPr>
              <a:t>Tasbih Counter : 54</a:t>
            </a:r>
          </a:p>
        </p:txBody>
      </p:sp>
      <p:sp>
        <p:nvSpPr>
          <p:cNvPr id="1220616" name="Rectangle 5"/>
          <p:cNvSpPr>
            <a:spLocks noChangeArrowheads="1"/>
          </p:cNvSpPr>
          <p:nvPr/>
        </p:nvSpPr>
        <p:spPr bwMode="auto">
          <a:xfrm>
            <a:off x="3635375" y="1035050"/>
            <a:ext cx="1790700" cy="336550"/>
          </a:xfrm>
          <a:prstGeom prst="rect">
            <a:avLst/>
          </a:prstGeom>
          <a:noFill/>
          <a:ln w="9525">
            <a:noFill/>
            <a:miter lim="800000"/>
            <a:headEnd/>
            <a:tailEnd/>
          </a:ln>
        </p:spPr>
        <p:txBody>
          <a:bodyPr wrap="none">
            <a:spAutoFit/>
          </a:bodyPr>
          <a:lstStyle/>
          <a:p>
            <a:pPr eaLnBrk="0" hangingPunct="0"/>
            <a:r>
              <a:rPr lang="en-US" sz="1600" b="1">
                <a:solidFill>
                  <a:srgbClr val="FFFF99"/>
                </a:solidFill>
                <a:latin typeface="Trebuchet MS" pitchFamily="34" charset="0"/>
              </a:rPr>
              <a:t>Recite 100 times</a:t>
            </a:r>
          </a:p>
        </p:txBody>
      </p:sp>
    </p:spTree>
  </p:cSld>
  <p:clrMapOvr>
    <a:masterClrMapping/>
  </p:clrMapOvr>
  <p:transition>
    <p:fade/>
  </p:transition>
  <p:timing>
    <p:tnLst>
      <p:par>
        <p:cTn id="1" dur="indefinite" restart="never" nodeType="tmRoot"/>
      </p:par>
    </p:tnLst>
  </p:timing>
</p:sld>
</file>

<file path=ppt/slides/slide1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163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ٱلارْوَاحِ ٱلَّتِي حَلَّتْ بِفِنَائِكَ</a:t>
            </a:r>
            <a:endParaRPr lang="en-US" sz="5400" b="1">
              <a:latin typeface="Karbala" pitchFamily="2" charset="0"/>
              <a:cs typeface="Simplified Arabic" pitchFamily="18" charset="-78"/>
            </a:endParaRPr>
          </a:p>
        </p:txBody>
      </p:sp>
      <p:sp>
        <p:nvSpPr>
          <p:cNvPr id="122163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upon the souls that gathered in your courtyard.</a:t>
            </a:r>
          </a:p>
        </p:txBody>
      </p:sp>
      <p:sp>
        <p:nvSpPr>
          <p:cNvPr id="1221636"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 سلام ان روحوں پر جو آپ کے روضے پر آتی ہیں</a:t>
            </a:r>
            <a:endParaRPr lang="en-US" sz="2400" b="1" dirty="0">
              <a:ea typeface="MS Mincho" pitchFamily="49" charset="-128"/>
            </a:endParaRPr>
          </a:p>
        </p:txBody>
      </p:sp>
      <p:sp>
        <p:nvSpPr>
          <p:cNvPr id="122163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221638"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265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عَلَيْكَ مِنِّي سَلاَمُ ٱللَّهِ ابَداً</a:t>
            </a:r>
            <a:endParaRPr lang="en-US" sz="5400" b="1">
              <a:latin typeface="Karbala" pitchFamily="2" charset="0"/>
              <a:cs typeface="Simplified Arabic" pitchFamily="18" charset="-78"/>
            </a:endParaRPr>
          </a:p>
        </p:txBody>
      </p:sp>
      <p:sp>
        <p:nvSpPr>
          <p:cNvPr id="122265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Peace of Allāh be upon you from me forever</a:t>
            </a:r>
          </a:p>
        </p:txBody>
      </p:sp>
      <p:sp>
        <p:nvSpPr>
          <p:cNvPr id="1222660"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آپ پر میری طرف سے خدا کا سلام ہو ہمیشہ</a:t>
            </a:r>
            <a:endParaRPr lang="en-US" sz="2400" b="1" dirty="0">
              <a:ea typeface="MS Mincho" pitchFamily="49" charset="-128"/>
            </a:endParaRPr>
          </a:p>
        </p:txBody>
      </p:sp>
      <p:sp>
        <p:nvSpPr>
          <p:cNvPr id="122266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222662"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368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مَا بَقيتُ وَبَقِيَ ٱللَّيْلُ وَٱلنَّهَارُ</a:t>
            </a:r>
            <a:endParaRPr lang="en-US" sz="5400" b="1">
              <a:latin typeface="Karbala" pitchFamily="2" charset="0"/>
              <a:cs typeface="Simplified Arabic" pitchFamily="18" charset="-78"/>
            </a:endParaRPr>
          </a:p>
        </p:txBody>
      </p:sp>
      <p:sp>
        <p:nvSpPr>
          <p:cNvPr id="122368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as long as I am existent and as long as there are day and night.</a:t>
            </a:r>
          </a:p>
        </p:txBody>
      </p:sp>
      <p:sp>
        <p:nvSpPr>
          <p:cNvPr id="1223684"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جب تک زندہ ہوں اور جب تک رات دن باقی ہیں </a:t>
            </a:r>
            <a:endParaRPr lang="en-US" sz="2400" b="1" dirty="0">
              <a:ea typeface="MS Mincho" pitchFamily="49" charset="-128"/>
            </a:endParaRPr>
          </a:p>
        </p:txBody>
      </p:sp>
      <p:sp>
        <p:nvSpPr>
          <p:cNvPr id="122368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223686"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470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وَلاَ جَعَلَهُ ٱللَّهُ آخِرَ ٱلْعَهْدِ مِنِّي لِزِيَارَتِكُمْ</a:t>
            </a:r>
            <a:endParaRPr lang="en-US" sz="5400" b="1">
              <a:latin typeface="Karbala" pitchFamily="2" charset="0"/>
              <a:cs typeface="Simplified Arabic" pitchFamily="18" charset="-78"/>
            </a:endParaRPr>
          </a:p>
        </p:txBody>
      </p:sp>
      <p:sp>
        <p:nvSpPr>
          <p:cNvPr id="122470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May Allāh not cause this (visit) to be the last of my visit to you (all).</a:t>
            </a:r>
          </a:p>
        </p:txBody>
      </p:sp>
      <p:sp>
        <p:nvSpPr>
          <p:cNvPr id="1224708"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اورخدا قرار نہ دے اس کو میرے لیے آپ کی زیارت کا آخری موقع</a:t>
            </a:r>
            <a:endParaRPr lang="en-US" sz="2400" b="1" dirty="0">
              <a:ea typeface="MS Mincho" pitchFamily="49" charset="-128"/>
            </a:endParaRPr>
          </a:p>
        </p:txBody>
      </p:sp>
      <p:sp>
        <p:nvSpPr>
          <p:cNvPr id="122470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224710"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573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اَلسَّلاَمُ عَلَىٰ ٱلْحُسَيْنِ</a:t>
            </a:r>
            <a:endParaRPr lang="en-US" sz="5400" b="1">
              <a:latin typeface="Karbala" pitchFamily="2" charset="0"/>
              <a:cs typeface="Simplified Arabic" pitchFamily="18" charset="-78"/>
            </a:endParaRPr>
          </a:p>
        </p:txBody>
      </p:sp>
      <p:sp>
        <p:nvSpPr>
          <p:cNvPr id="122573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Peace be upon al-Husayn,</a:t>
            </a:r>
          </a:p>
        </p:txBody>
      </p:sp>
      <p:sp>
        <p:nvSpPr>
          <p:cNvPr id="1225732"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سلام ہو حسین(ع) پر</a:t>
            </a:r>
            <a:endParaRPr lang="en-US" sz="2400" b="1" dirty="0">
              <a:ea typeface="MS Mincho" pitchFamily="49" charset="-128"/>
            </a:endParaRPr>
          </a:p>
        </p:txBody>
      </p:sp>
      <p:sp>
        <p:nvSpPr>
          <p:cNvPr id="122573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225734"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675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عَلِيِّ بْنِ ٱلْحُسَيْنِ</a:t>
            </a:r>
            <a:endParaRPr lang="en-US" sz="5400" b="1">
              <a:latin typeface="Karbala" pitchFamily="2" charset="0"/>
              <a:cs typeface="Simplified Arabic" pitchFamily="18" charset="-78"/>
            </a:endParaRPr>
          </a:p>
        </p:txBody>
      </p:sp>
      <p:sp>
        <p:nvSpPr>
          <p:cNvPr id="122675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upon `Ali ibn al-Husayn,</a:t>
            </a:r>
          </a:p>
        </p:txBody>
      </p:sp>
      <p:sp>
        <p:nvSpPr>
          <p:cNvPr id="1226756"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 شہزادہ علی(ع)</a:t>
            </a:r>
            <a:endParaRPr lang="en-US" sz="2400" b="1" dirty="0">
              <a:ea typeface="MS Mincho" pitchFamily="49" charset="-128"/>
            </a:endParaRPr>
          </a:p>
        </p:txBody>
      </p:sp>
      <p:sp>
        <p:nvSpPr>
          <p:cNvPr id="122675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226758"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777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اوْلاَدِ ٱلْحُسَيْنِ</a:t>
            </a:r>
            <a:endParaRPr lang="en-US" sz="5400" b="1">
              <a:latin typeface="Karbala" pitchFamily="2" charset="0"/>
              <a:cs typeface="Simplified Arabic" pitchFamily="18" charset="-78"/>
            </a:endParaRPr>
          </a:p>
        </p:txBody>
      </p:sp>
      <p:sp>
        <p:nvSpPr>
          <p:cNvPr id="122777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upon the sons of a -Husayn,</a:t>
            </a:r>
          </a:p>
        </p:txBody>
      </p:sp>
      <p:sp>
        <p:nvSpPr>
          <p:cNvPr id="1227780"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 فرزند حسین(ع) پر</a:t>
            </a:r>
            <a:endParaRPr lang="en-US" sz="2400" b="1" dirty="0">
              <a:ea typeface="MS Mincho" pitchFamily="49" charset="-128"/>
            </a:endParaRPr>
          </a:p>
        </p:txBody>
      </p:sp>
      <p:sp>
        <p:nvSpPr>
          <p:cNvPr id="122778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227782"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0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اصْحَابِ ٱلْحُسَيْنِ</a:t>
            </a:r>
            <a:endParaRPr lang="en-US" sz="5400" b="1">
              <a:latin typeface="Karbala" pitchFamily="2" charset="0"/>
              <a:cs typeface="Simplified Arabic" pitchFamily="18" charset="-78"/>
            </a:endParaRPr>
          </a:p>
        </p:txBody>
      </p:sp>
      <p:sp>
        <p:nvSpPr>
          <p:cNvPr id="122880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upon the companions of al-Husayn.</a:t>
            </a:r>
          </a:p>
        </p:txBody>
      </p:sp>
      <p:sp>
        <p:nvSpPr>
          <p:cNvPr id="1228804"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حسین(ع) کے اصحاب پر</a:t>
            </a:r>
            <a:endParaRPr lang="en-US" sz="2400" b="1" dirty="0">
              <a:ea typeface="MS Mincho" pitchFamily="49" charset="-128"/>
            </a:endParaRPr>
          </a:p>
        </p:txBody>
      </p:sp>
      <p:sp>
        <p:nvSpPr>
          <p:cNvPr id="122880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228806"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اَلسَّلاَمُ عَلَيْكَ يَا بْنَ امِيرِ ٱلْمُؤْمِنِينَ</a:t>
            </a:r>
            <a:endParaRPr lang="en-US" sz="5400" b="1">
              <a:latin typeface="Karbala" pitchFamily="2" charset="0"/>
              <a:cs typeface="Simplified Arabic" pitchFamily="18" charset="-78"/>
            </a:endParaRPr>
          </a:p>
        </p:txBody>
      </p:sp>
      <p:sp>
        <p:nvSpPr>
          <p:cNvPr id="1331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Peace be upon you, O son of the Commander of the Faithful</a:t>
            </a:r>
          </a:p>
        </p:txBody>
      </p:sp>
      <p:sp>
        <p:nvSpPr>
          <p:cNvPr id="13316"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ar-AE" sz="4000">
                <a:latin typeface="Arabic Typesetting" pitchFamily="66" charset="-78"/>
                <a:cs typeface="Arabic Typesetting" pitchFamily="66" charset="-78"/>
              </a:rPr>
              <a:t>سلام ہوآپ پر اے امیر المومنین(ع)کے فرزند</a:t>
            </a:r>
            <a:endParaRPr lang="en-US" sz="4000" b="1">
              <a:latin typeface="Arabic Typesetting" pitchFamily="66" charset="-78"/>
              <a:ea typeface="MS Mincho" pitchFamily="49" charset="-128"/>
              <a:cs typeface="Arabic Typesetting" pitchFamily="66" charset="-78"/>
            </a:endParaRPr>
          </a:p>
        </p:txBody>
      </p:sp>
      <p:sp>
        <p:nvSpPr>
          <p:cNvPr id="1331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3318"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وَشَايَعَتْ وَبَايَعَتْ وَتَابَعَتْ عَلَىٰ قَتْلِهِ</a:t>
            </a:r>
            <a:endParaRPr lang="en-US" sz="5400" b="1">
              <a:latin typeface="Karbala" pitchFamily="2" charset="0"/>
              <a:cs typeface="Simplified Arabic" pitchFamily="18" charset="-78"/>
            </a:endParaRPr>
          </a:p>
        </p:txBody>
      </p:sp>
      <p:sp>
        <p:nvSpPr>
          <p:cNvPr id="12390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who supported each other against him, paid homage to his enemies, and participated in slaying him.</a:t>
            </a:r>
          </a:p>
        </p:txBody>
      </p:sp>
      <p:sp>
        <p:nvSpPr>
          <p:cNvPr id="123908"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ان پربھی جو قتل حسین (ع) میں ان کے شریک اور ہم رائے تھے</a:t>
            </a:r>
            <a:endParaRPr lang="en-US" sz="2400" b="1" dirty="0">
              <a:ea typeface="MS Mincho" pitchFamily="49" charset="-128"/>
            </a:endParaRPr>
          </a:p>
        </p:txBody>
      </p:sp>
      <p:sp>
        <p:nvSpPr>
          <p:cNvPr id="12390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23910"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82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اَلسَّلاَمُ عَلَيْكَ يَا ابَا عَبْدِ ٱللَّهِ</a:t>
            </a:r>
            <a:endParaRPr lang="en-US" sz="5400" b="1">
              <a:latin typeface="Karbala" pitchFamily="2" charset="0"/>
              <a:cs typeface="Simplified Arabic" pitchFamily="18" charset="-78"/>
            </a:endParaRPr>
          </a:p>
        </p:txBody>
      </p:sp>
      <p:sp>
        <p:nvSpPr>
          <p:cNvPr id="122982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Peace be upon you, O Abu-`Abdullah</a:t>
            </a:r>
          </a:p>
        </p:txBody>
      </p:sp>
      <p:sp>
        <p:nvSpPr>
          <p:cNvPr id="1229828" name="Subtitle 4"/>
          <p:cNvSpPr txBox="1">
            <a:spLocks/>
          </p:cNvSpPr>
          <p:nvPr/>
        </p:nvSpPr>
        <p:spPr bwMode="auto">
          <a:xfrm>
            <a:off x="80963" y="5013325"/>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سلام ہو آپ پراے ابا عبد اللہ </a:t>
            </a:r>
            <a:endParaRPr lang="en-US" sz="2400" b="1" dirty="0">
              <a:ea typeface="MS Mincho" pitchFamily="49" charset="-128"/>
            </a:endParaRPr>
          </a:p>
        </p:txBody>
      </p:sp>
      <p:sp>
        <p:nvSpPr>
          <p:cNvPr id="122982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229830"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
        <p:nvSpPr>
          <p:cNvPr id="1229831" name="Text Box 6"/>
          <p:cNvSpPr txBox="1">
            <a:spLocks noChangeArrowheads="1"/>
          </p:cNvSpPr>
          <p:nvPr/>
        </p:nvSpPr>
        <p:spPr bwMode="auto">
          <a:xfrm>
            <a:off x="3348038" y="5654675"/>
            <a:ext cx="2447925" cy="366713"/>
          </a:xfrm>
          <a:prstGeom prst="rect">
            <a:avLst/>
          </a:prstGeom>
          <a:gradFill rotWithShape="1">
            <a:gsLst>
              <a:gs pos="0">
                <a:srgbClr val="651500"/>
              </a:gs>
              <a:gs pos="50000">
                <a:srgbClr val="DA2E00"/>
              </a:gs>
              <a:gs pos="100000">
                <a:srgbClr val="651500"/>
              </a:gs>
            </a:gsLst>
            <a:lin ang="5400000" scaled="1"/>
          </a:gradFill>
          <a:ln w="9525" algn="ctr">
            <a:noFill/>
            <a:miter lim="800000"/>
            <a:headEnd/>
            <a:tailEnd/>
          </a:ln>
        </p:spPr>
        <p:txBody>
          <a:bodyPr anchor="ctr">
            <a:spAutoFit/>
          </a:bodyPr>
          <a:lstStyle/>
          <a:p>
            <a:pPr algn="r"/>
            <a:r>
              <a:rPr lang="en-US" sz="1800" b="1">
                <a:solidFill>
                  <a:srgbClr val="FFFF99"/>
                </a:solidFill>
                <a:latin typeface="Trebuchet MS" pitchFamily="34" charset="0"/>
              </a:rPr>
              <a:t>Tasbih Counter : 55</a:t>
            </a:r>
          </a:p>
        </p:txBody>
      </p:sp>
      <p:sp>
        <p:nvSpPr>
          <p:cNvPr id="1229832" name="Rectangle 5"/>
          <p:cNvSpPr>
            <a:spLocks noChangeArrowheads="1"/>
          </p:cNvSpPr>
          <p:nvPr/>
        </p:nvSpPr>
        <p:spPr bwMode="auto">
          <a:xfrm>
            <a:off x="3635375" y="1035050"/>
            <a:ext cx="1790700" cy="336550"/>
          </a:xfrm>
          <a:prstGeom prst="rect">
            <a:avLst/>
          </a:prstGeom>
          <a:noFill/>
          <a:ln w="9525">
            <a:noFill/>
            <a:miter lim="800000"/>
            <a:headEnd/>
            <a:tailEnd/>
          </a:ln>
        </p:spPr>
        <p:txBody>
          <a:bodyPr wrap="none">
            <a:spAutoFit/>
          </a:bodyPr>
          <a:lstStyle/>
          <a:p>
            <a:pPr eaLnBrk="0" hangingPunct="0"/>
            <a:r>
              <a:rPr lang="en-US" sz="1600" b="1">
                <a:solidFill>
                  <a:srgbClr val="FFFF99"/>
                </a:solidFill>
                <a:latin typeface="Trebuchet MS" pitchFamily="34" charset="0"/>
              </a:rPr>
              <a:t>Recite 100 times</a:t>
            </a:r>
          </a:p>
        </p:txBody>
      </p:sp>
    </p:spTree>
  </p:cSld>
  <p:clrMapOvr>
    <a:masterClrMapping/>
  </p:clrMapOvr>
  <p:transition>
    <p:fade/>
  </p:transition>
  <p:timing>
    <p:tnLst>
      <p:par>
        <p:cTn id="1" dur="indefinite" restart="never" nodeType="tmRoot"/>
      </p:par>
    </p:tnLst>
  </p:timing>
</p:sld>
</file>

<file path=ppt/slides/slide1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085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ٱلارْوَاحِ ٱلَّتِي حَلَّتْ بِفِنَائِكَ</a:t>
            </a:r>
            <a:endParaRPr lang="en-US" sz="5400" b="1">
              <a:latin typeface="Karbala" pitchFamily="2" charset="0"/>
              <a:cs typeface="Simplified Arabic" pitchFamily="18" charset="-78"/>
            </a:endParaRPr>
          </a:p>
        </p:txBody>
      </p:sp>
      <p:sp>
        <p:nvSpPr>
          <p:cNvPr id="123085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upon the souls that gathered in your courtyard.</a:t>
            </a:r>
          </a:p>
        </p:txBody>
      </p:sp>
      <p:sp>
        <p:nvSpPr>
          <p:cNvPr id="1230852"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 سلام ان روحوں پر جو آپ کے روضے پر آتی ہیں</a:t>
            </a:r>
            <a:endParaRPr lang="en-US" sz="2400" b="1" dirty="0">
              <a:ea typeface="MS Mincho" pitchFamily="49" charset="-128"/>
            </a:endParaRPr>
          </a:p>
        </p:txBody>
      </p:sp>
      <p:sp>
        <p:nvSpPr>
          <p:cNvPr id="123085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230854"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187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عَلَيْكَ مِنِّي سَلاَمُ ٱللَّهِ ابَداً</a:t>
            </a:r>
            <a:endParaRPr lang="en-US" sz="5400" b="1">
              <a:latin typeface="Karbala" pitchFamily="2" charset="0"/>
              <a:cs typeface="Simplified Arabic" pitchFamily="18" charset="-78"/>
            </a:endParaRPr>
          </a:p>
        </p:txBody>
      </p:sp>
      <p:sp>
        <p:nvSpPr>
          <p:cNvPr id="123187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Peace of Allāh be upon you from me forever</a:t>
            </a:r>
          </a:p>
        </p:txBody>
      </p:sp>
      <p:sp>
        <p:nvSpPr>
          <p:cNvPr id="1231876"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آپ پر میری طرف سے خدا کا سلام ہو ہمیشہ</a:t>
            </a:r>
            <a:endParaRPr lang="en-US" sz="2400" b="1" dirty="0">
              <a:ea typeface="MS Mincho" pitchFamily="49" charset="-128"/>
            </a:endParaRPr>
          </a:p>
        </p:txBody>
      </p:sp>
      <p:sp>
        <p:nvSpPr>
          <p:cNvPr id="123187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231878"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289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مَا بَقيتُ وَبَقِيَ ٱللَّيْلُ وَٱلنَّهَارُ</a:t>
            </a:r>
            <a:endParaRPr lang="en-US" sz="5400" b="1">
              <a:latin typeface="Karbala" pitchFamily="2" charset="0"/>
              <a:cs typeface="Simplified Arabic" pitchFamily="18" charset="-78"/>
            </a:endParaRPr>
          </a:p>
        </p:txBody>
      </p:sp>
      <p:sp>
        <p:nvSpPr>
          <p:cNvPr id="123289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as long as I am existent and as long as there are day and night.</a:t>
            </a:r>
          </a:p>
        </p:txBody>
      </p:sp>
      <p:sp>
        <p:nvSpPr>
          <p:cNvPr id="1232900"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جب تک زندہ ہوں اور جب تک رات دن باقی ہیں </a:t>
            </a:r>
            <a:endParaRPr lang="en-US" sz="2400" b="1" dirty="0">
              <a:ea typeface="MS Mincho" pitchFamily="49" charset="-128"/>
            </a:endParaRPr>
          </a:p>
        </p:txBody>
      </p:sp>
      <p:sp>
        <p:nvSpPr>
          <p:cNvPr id="123290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232902"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392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وَلاَ جَعَلَهُ ٱللَّهُ آخِرَ ٱلْعَهْدِ مِنِّي لِزِيَارَتِكُمْ</a:t>
            </a:r>
            <a:endParaRPr lang="en-US" sz="5400" b="1">
              <a:latin typeface="Karbala" pitchFamily="2" charset="0"/>
              <a:cs typeface="Simplified Arabic" pitchFamily="18" charset="-78"/>
            </a:endParaRPr>
          </a:p>
        </p:txBody>
      </p:sp>
      <p:sp>
        <p:nvSpPr>
          <p:cNvPr id="123392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May Allāh not cause this (visit) to be the last of my visit to you (all).</a:t>
            </a:r>
          </a:p>
        </p:txBody>
      </p:sp>
      <p:sp>
        <p:nvSpPr>
          <p:cNvPr id="1233924"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اورخدا قرار نہ دے اس کو میرے لیے آپ کی زیارت کا آخری موقع</a:t>
            </a:r>
            <a:endParaRPr lang="en-US" sz="2400" b="1" dirty="0">
              <a:ea typeface="MS Mincho" pitchFamily="49" charset="-128"/>
            </a:endParaRPr>
          </a:p>
        </p:txBody>
      </p:sp>
      <p:sp>
        <p:nvSpPr>
          <p:cNvPr id="123392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233926"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494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اَلسَّلاَمُ عَلَىٰ ٱلْحُسَيْنِ</a:t>
            </a:r>
            <a:endParaRPr lang="en-US" sz="5400" b="1">
              <a:latin typeface="Karbala" pitchFamily="2" charset="0"/>
              <a:cs typeface="Simplified Arabic" pitchFamily="18" charset="-78"/>
            </a:endParaRPr>
          </a:p>
        </p:txBody>
      </p:sp>
      <p:sp>
        <p:nvSpPr>
          <p:cNvPr id="123494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Peace be upon al-Husayn,</a:t>
            </a:r>
          </a:p>
        </p:txBody>
      </p:sp>
      <p:sp>
        <p:nvSpPr>
          <p:cNvPr id="1234948"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سلام ہو حسین(ع) پر</a:t>
            </a:r>
            <a:endParaRPr lang="en-US" sz="2400" b="1" dirty="0">
              <a:ea typeface="MS Mincho" pitchFamily="49" charset="-128"/>
            </a:endParaRPr>
          </a:p>
        </p:txBody>
      </p:sp>
      <p:sp>
        <p:nvSpPr>
          <p:cNvPr id="123494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234950"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597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عَلِيِّ بْنِ ٱلْحُسَيْنِ</a:t>
            </a:r>
            <a:endParaRPr lang="en-US" sz="5400" b="1">
              <a:latin typeface="Karbala" pitchFamily="2" charset="0"/>
              <a:cs typeface="Simplified Arabic" pitchFamily="18" charset="-78"/>
            </a:endParaRPr>
          </a:p>
        </p:txBody>
      </p:sp>
      <p:sp>
        <p:nvSpPr>
          <p:cNvPr id="123597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upon `Ali ibn al-Husayn,</a:t>
            </a:r>
          </a:p>
        </p:txBody>
      </p:sp>
      <p:sp>
        <p:nvSpPr>
          <p:cNvPr id="1235972"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 شہزادہ علی(ع)</a:t>
            </a:r>
            <a:endParaRPr lang="en-US" sz="2400" b="1" dirty="0">
              <a:ea typeface="MS Mincho" pitchFamily="49" charset="-128"/>
            </a:endParaRPr>
          </a:p>
        </p:txBody>
      </p:sp>
      <p:sp>
        <p:nvSpPr>
          <p:cNvPr id="123597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235974"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699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اوْلاَدِ ٱلْحُسَيْنِ</a:t>
            </a:r>
            <a:endParaRPr lang="en-US" sz="5400" b="1">
              <a:latin typeface="Karbala" pitchFamily="2" charset="0"/>
              <a:cs typeface="Simplified Arabic" pitchFamily="18" charset="-78"/>
            </a:endParaRPr>
          </a:p>
        </p:txBody>
      </p:sp>
      <p:sp>
        <p:nvSpPr>
          <p:cNvPr id="123699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upon the sons of a -Husayn,</a:t>
            </a:r>
          </a:p>
        </p:txBody>
      </p:sp>
      <p:sp>
        <p:nvSpPr>
          <p:cNvPr id="1236996"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 فرزند حسین(ع) پر</a:t>
            </a:r>
            <a:endParaRPr lang="en-US" sz="2400" b="1" dirty="0">
              <a:ea typeface="MS Mincho" pitchFamily="49" charset="-128"/>
            </a:endParaRPr>
          </a:p>
        </p:txBody>
      </p:sp>
      <p:sp>
        <p:nvSpPr>
          <p:cNvPr id="123699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236998"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801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اصْحَابِ ٱلْحُسَيْنِ</a:t>
            </a:r>
            <a:endParaRPr lang="en-US" sz="5400" b="1">
              <a:latin typeface="Karbala" pitchFamily="2" charset="0"/>
              <a:cs typeface="Simplified Arabic" pitchFamily="18" charset="-78"/>
            </a:endParaRPr>
          </a:p>
        </p:txBody>
      </p:sp>
      <p:sp>
        <p:nvSpPr>
          <p:cNvPr id="123801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upon the companions of al-Husayn.</a:t>
            </a:r>
          </a:p>
        </p:txBody>
      </p:sp>
      <p:sp>
        <p:nvSpPr>
          <p:cNvPr id="1238020"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حسین(ع) کے اصحاب پر</a:t>
            </a:r>
            <a:endParaRPr lang="en-US" sz="2400" b="1" dirty="0">
              <a:ea typeface="MS Mincho" pitchFamily="49" charset="-128"/>
            </a:endParaRPr>
          </a:p>
        </p:txBody>
      </p:sp>
      <p:sp>
        <p:nvSpPr>
          <p:cNvPr id="123802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238022"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4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اَلسَّلاَمُ عَلَيْكَ يَا ابَا عَبْدِ ٱللَّهِ</a:t>
            </a:r>
            <a:endParaRPr lang="en-US" sz="5400" b="1">
              <a:latin typeface="Karbala" pitchFamily="2" charset="0"/>
              <a:cs typeface="Simplified Arabic" pitchFamily="18" charset="-78"/>
            </a:endParaRPr>
          </a:p>
        </p:txBody>
      </p:sp>
      <p:sp>
        <p:nvSpPr>
          <p:cNvPr id="123904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Peace be upon you, O Abu-`Abdullah</a:t>
            </a:r>
          </a:p>
        </p:txBody>
      </p:sp>
      <p:sp>
        <p:nvSpPr>
          <p:cNvPr id="1239044" name="Subtitle 4"/>
          <p:cNvSpPr txBox="1">
            <a:spLocks/>
          </p:cNvSpPr>
          <p:nvPr/>
        </p:nvSpPr>
        <p:spPr bwMode="auto">
          <a:xfrm>
            <a:off x="80963" y="5013325"/>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سلام ہو آپ پراے ابا عبد اللہ </a:t>
            </a:r>
            <a:endParaRPr lang="en-US" sz="2400" b="1" dirty="0">
              <a:ea typeface="MS Mincho" pitchFamily="49" charset="-128"/>
            </a:endParaRPr>
          </a:p>
        </p:txBody>
      </p:sp>
      <p:sp>
        <p:nvSpPr>
          <p:cNvPr id="123904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239046"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
        <p:nvSpPr>
          <p:cNvPr id="1239047" name="Text Box 6"/>
          <p:cNvSpPr txBox="1">
            <a:spLocks noChangeArrowheads="1"/>
          </p:cNvSpPr>
          <p:nvPr/>
        </p:nvSpPr>
        <p:spPr bwMode="auto">
          <a:xfrm>
            <a:off x="3348038" y="5654675"/>
            <a:ext cx="2447925" cy="366713"/>
          </a:xfrm>
          <a:prstGeom prst="rect">
            <a:avLst/>
          </a:prstGeom>
          <a:gradFill rotWithShape="1">
            <a:gsLst>
              <a:gs pos="0">
                <a:srgbClr val="651500"/>
              </a:gs>
              <a:gs pos="50000">
                <a:srgbClr val="DA2E00"/>
              </a:gs>
              <a:gs pos="100000">
                <a:srgbClr val="651500"/>
              </a:gs>
            </a:gsLst>
            <a:lin ang="5400000" scaled="1"/>
          </a:gradFill>
          <a:ln w="9525" algn="ctr">
            <a:noFill/>
            <a:miter lim="800000"/>
            <a:headEnd/>
            <a:tailEnd/>
          </a:ln>
        </p:spPr>
        <p:txBody>
          <a:bodyPr anchor="ctr">
            <a:spAutoFit/>
          </a:bodyPr>
          <a:lstStyle/>
          <a:p>
            <a:pPr algn="r"/>
            <a:r>
              <a:rPr lang="en-US" sz="1800" b="1">
                <a:solidFill>
                  <a:srgbClr val="FFFF99"/>
                </a:solidFill>
                <a:latin typeface="Trebuchet MS" pitchFamily="34" charset="0"/>
              </a:rPr>
              <a:t>Tasbih Counter : 56</a:t>
            </a:r>
          </a:p>
        </p:txBody>
      </p:sp>
      <p:sp>
        <p:nvSpPr>
          <p:cNvPr id="1239048" name="Rectangle 5"/>
          <p:cNvSpPr>
            <a:spLocks noChangeArrowheads="1"/>
          </p:cNvSpPr>
          <p:nvPr/>
        </p:nvSpPr>
        <p:spPr bwMode="auto">
          <a:xfrm>
            <a:off x="3635375" y="1035050"/>
            <a:ext cx="1790700" cy="336550"/>
          </a:xfrm>
          <a:prstGeom prst="rect">
            <a:avLst/>
          </a:prstGeom>
          <a:noFill/>
          <a:ln w="9525">
            <a:noFill/>
            <a:miter lim="800000"/>
            <a:headEnd/>
            <a:tailEnd/>
          </a:ln>
        </p:spPr>
        <p:txBody>
          <a:bodyPr wrap="none">
            <a:spAutoFit/>
          </a:bodyPr>
          <a:lstStyle/>
          <a:p>
            <a:pPr eaLnBrk="0" hangingPunct="0"/>
            <a:r>
              <a:rPr lang="en-US" sz="1600" b="1">
                <a:solidFill>
                  <a:srgbClr val="FFFF99"/>
                </a:solidFill>
                <a:latin typeface="Trebuchet MS" pitchFamily="34" charset="0"/>
              </a:rPr>
              <a:t>Recite 100 times</a:t>
            </a:r>
          </a:p>
        </p:txBody>
      </p:sp>
    </p:spTree>
  </p:cSld>
  <p:clrMapOvr>
    <a:masterClrMapping/>
  </p:clrMapOvr>
  <p:transition>
    <p:fade/>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اَللَّهُمَّ ٱلْعَنْهُمْ جَمِيعاً</a:t>
            </a:r>
            <a:endParaRPr lang="en-US" sz="5400" b="1">
              <a:latin typeface="Karbala" pitchFamily="2" charset="0"/>
              <a:cs typeface="Simplified Arabic" pitchFamily="18" charset="-78"/>
            </a:endParaRPr>
          </a:p>
        </p:txBody>
      </p:sp>
      <p:sp>
        <p:nvSpPr>
          <p:cNvPr id="12493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blessings from all of them.</a:t>
            </a:r>
          </a:p>
        </p:txBody>
      </p:sp>
      <p:sp>
        <p:nvSpPr>
          <p:cNvPr id="124932"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4000" dirty="0" smtClean="0">
                <a:latin typeface="Arabic Typesetting" pitchFamily="66" charset="-78"/>
                <a:ea typeface="MS Mincho" pitchFamily="49" charset="-128"/>
                <a:cs typeface="Arabic Typesetting" pitchFamily="66" charset="-78"/>
              </a:rPr>
              <a:t>اے معبود ان سب پر لعنت بھیج</a:t>
            </a:r>
            <a:endParaRPr lang="en-US" sz="2400" dirty="0">
              <a:latin typeface="Arabic Typesetting" pitchFamily="66" charset="-78"/>
              <a:ea typeface="MS Mincho" pitchFamily="49" charset="-128"/>
              <a:cs typeface="Arabic Typesetting" pitchFamily="66" charset="-78"/>
            </a:endParaRPr>
          </a:p>
        </p:txBody>
      </p:sp>
      <p:sp>
        <p:nvSpPr>
          <p:cNvPr id="12493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24934"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006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ٱلارْوَاحِ ٱلَّتِي حَلَّتْ بِفِنَائِكَ</a:t>
            </a:r>
            <a:endParaRPr lang="en-US" sz="5400" b="1">
              <a:latin typeface="Karbala" pitchFamily="2" charset="0"/>
              <a:cs typeface="Simplified Arabic" pitchFamily="18" charset="-78"/>
            </a:endParaRPr>
          </a:p>
        </p:txBody>
      </p:sp>
      <p:sp>
        <p:nvSpPr>
          <p:cNvPr id="124006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upon the souls that gathered in your courtyard.</a:t>
            </a:r>
          </a:p>
        </p:txBody>
      </p:sp>
      <p:sp>
        <p:nvSpPr>
          <p:cNvPr id="1240068"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 سلام ان روحوں پر جو آپ کے روضے پر آتی ہیں</a:t>
            </a:r>
            <a:endParaRPr lang="en-US" sz="2400" b="1" dirty="0">
              <a:ea typeface="MS Mincho" pitchFamily="49" charset="-128"/>
            </a:endParaRPr>
          </a:p>
        </p:txBody>
      </p:sp>
      <p:sp>
        <p:nvSpPr>
          <p:cNvPr id="124006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240070"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109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عَلَيْكَ مِنِّي سَلاَمُ ٱللَّهِ ابَداً</a:t>
            </a:r>
            <a:endParaRPr lang="en-US" sz="5400" b="1">
              <a:latin typeface="Karbala" pitchFamily="2" charset="0"/>
              <a:cs typeface="Simplified Arabic" pitchFamily="18" charset="-78"/>
            </a:endParaRPr>
          </a:p>
        </p:txBody>
      </p:sp>
      <p:sp>
        <p:nvSpPr>
          <p:cNvPr id="124109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Peace of Allāh be upon you from me forever</a:t>
            </a:r>
          </a:p>
        </p:txBody>
      </p:sp>
      <p:sp>
        <p:nvSpPr>
          <p:cNvPr id="1241092"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آپ پر میری طرف سے خدا کا سلام ہو ہمیشہ</a:t>
            </a:r>
            <a:endParaRPr lang="en-US" sz="2400" b="1" dirty="0">
              <a:ea typeface="MS Mincho" pitchFamily="49" charset="-128"/>
            </a:endParaRPr>
          </a:p>
        </p:txBody>
      </p:sp>
      <p:sp>
        <p:nvSpPr>
          <p:cNvPr id="124109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241094"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211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مَا بَقيتُ وَبَقِيَ ٱللَّيْلُ وَٱلنَّهَارُ</a:t>
            </a:r>
            <a:endParaRPr lang="en-US" sz="5400" b="1">
              <a:latin typeface="Karbala" pitchFamily="2" charset="0"/>
              <a:cs typeface="Simplified Arabic" pitchFamily="18" charset="-78"/>
            </a:endParaRPr>
          </a:p>
        </p:txBody>
      </p:sp>
      <p:sp>
        <p:nvSpPr>
          <p:cNvPr id="124211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as long as I am existent and as long as there are day and night.</a:t>
            </a:r>
          </a:p>
        </p:txBody>
      </p:sp>
      <p:sp>
        <p:nvSpPr>
          <p:cNvPr id="1242116"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جب تک زندہ ہوں اور جب تک رات دن باقی ہیں </a:t>
            </a:r>
            <a:endParaRPr lang="en-US" sz="2400" b="1" dirty="0">
              <a:ea typeface="MS Mincho" pitchFamily="49" charset="-128"/>
            </a:endParaRPr>
          </a:p>
        </p:txBody>
      </p:sp>
      <p:sp>
        <p:nvSpPr>
          <p:cNvPr id="124211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242118"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313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وَلاَ جَعَلَهُ ٱللَّهُ آخِرَ ٱلْعَهْدِ مِنِّي لِزِيَارَتِكُمْ</a:t>
            </a:r>
            <a:endParaRPr lang="en-US" sz="5400" b="1">
              <a:latin typeface="Karbala" pitchFamily="2" charset="0"/>
              <a:cs typeface="Simplified Arabic" pitchFamily="18" charset="-78"/>
            </a:endParaRPr>
          </a:p>
        </p:txBody>
      </p:sp>
      <p:sp>
        <p:nvSpPr>
          <p:cNvPr id="124313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May Allāh not cause this (visit) to be the last of my visit to you (all).</a:t>
            </a:r>
          </a:p>
        </p:txBody>
      </p:sp>
      <p:sp>
        <p:nvSpPr>
          <p:cNvPr id="1243140"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اورخدا قرار نہ دے اس کو میرے لیے آپ کی زیارت کا آخری موقع</a:t>
            </a:r>
            <a:endParaRPr lang="en-US" sz="2400" b="1" dirty="0">
              <a:ea typeface="MS Mincho" pitchFamily="49" charset="-128"/>
            </a:endParaRPr>
          </a:p>
        </p:txBody>
      </p:sp>
      <p:sp>
        <p:nvSpPr>
          <p:cNvPr id="124314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243142"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416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اَلسَّلاَمُ عَلَىٰ ٱلْحُسَيْنِ</a:t>
            </a:r>
            <a:endParaRPr lang="en-US" sz="5400" b="1">
              <a:latin typeface="Karbala" pitchFamily="2" charset="0"/>
              <a:cs typeface="Simplified Arabic" pitchFamily="18" charset="-78"/>
            </a:endParaRPr>
          </a:p>
        </p:txBody>
      </p:sp>
      <p:sp>
        <p:nvSpPr>
          <p:cNvPr id="124416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Peace be upon al-Husayn,</a:t>
            </a:r>
          </a:p>
        </p:txBody>
      </p:sp>
      <p:sp>
        <p:nvSpPr>
          <p:cNvPr id="1244164"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سلام ہو حسین(ع) پر</a:t>
            </a:r>
            <a:endParaRPr lang="en-US" sz="2400" b="1" dirty="0">
              <a:ea typeface="MS Mincho" pitchFamily="49" charset="-128"/>
            </a:endParaRPr>
          </a:p>
        </p:txBody>
      </p:sp>
      <p:sp>
        <p:nvSpPr>
          <p:cNvPr id="124416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244166"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518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عَلِيِّ بْنِ ٱلْحُسَيْنِ</a:t>
            </a:r>
            <a:endParaRPr lang="en-US" sz="5400" b="1">
              <a:latin typeface="Karbala" pitchFamily="2" charset="0"/>
              <a:cs typeface="Simplified Arabic" pitchFamily="18" charset="-78"/>
            </a:endParaRPr>
          </a:p>
        </p:txBody>
      </p:sp>
      <p:sp>
        <p:nvSpPr>
          <p:cNvPr id="124518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upon `Ali ibn al-Husayn,</a:t>
            </a:r>
          </a:p>
        </p:txBody>
      </p:sp>
      <p:sp>
        <p:nvSpPr>
          <p:cNvPr id="1245188"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 شہزادہ علی(ع)</a:t>
            </a:r>
            <a:endParaRPr lang="en-US" sz="2400" b="1" dirty="0">
              <a:ea typeface="MS Mincho" pitchFamily="49" charset="-128"/>
            </a:endParaRPr>
          </a:p>
        </p:txBody>
      </p:sp>
      <p:sp>
        <p:nvSpPr>
          <p:cNvPr id="124518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245190"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621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اوْلاَدِ ٱلْحُسَيْنِ</a:t>
            </a:r>
            <a:endParaRPr lang="en-US" sz="5400" b="1">
              <a:latin typeface="Karbala" pitchFamily="2" charset="0"/>
              <a:cs typeface="Simplified Arabic" pitchFamily="18" charset="-78"/>
            </a:endParaRPr>
          </a:p>
        </p:txBody>
      </p:sp>
      <p:sp>
        <p:nvSpPr>
          <p:cNvPr id="124621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upon the sons of a -Husayn,</a:t>
            </a:r>
          </a:p>
        </p:txBody>
      </p:sp>
      <p:sp>
        <p:nvSpPr>
          <p:cNvPr id="1246212"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 فرزند حسین(ع) پر</a:t>
            </a:r>
            <a:endParaRPr lang="en-US" sz="2400" b="1" dirty="0">
              <a:ea typeface="MS Mincho" pitchFamily="49" charset="-128"/>
            </a:endParaRPr>
          </a:p>
        </p:txBody>
      </p:sp>
      <p:sp>
        <p:nvSpPr>
          <p:cNvPr id="124621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246214"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723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اصْحَابِ ٱلْحُسَيْنِ</a:t>
            </a:r>
            <a:endParaRPr lang="en-US" sz="5400" b="1">
              <a:latin typeface="Karbala" pitchFamily="2" charset="0"/>
              <a:cs typeface="Simplified Arabic" pitchFamily="18" charset="-78"/>
            </a:endParaRPr>
          </a:p>
        </p:txBody>
      </p:sp>
      <p:sp>
        <p:nvSpPr>
          <p:cNvPr id="124723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upon the companions of al-Husayn.</a:t>
            </a:r>
          </a:p>
        </p:txBody>
      </p:sp>
      <p:sp>
        <p:nvSpPr>
          <p:cNvPr id="1247236"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حسین(ع) کے اصحاب پر</a:t>
            </a:r>
            <a:endParaRPr lang="en-US" sz="2400" b="1" dirty="0">
              <a:ea typeface="MS Mincho" pitchFamily="49" charset="-128"/>
            </a:endParaRPr>
          </a:p>
        </p:txBody>
      </p:sp>
      <p:sp>
        <p:nvSpPr>
          <p:cNvPr id="124723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247238"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825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اَلسَّلاَمُ عَلَيْكَ يَا ابَا عَبْدِ ٱللَّهِ</a:t>
            </a:r>
            <a:endParaRPr lang="en-US" sz="5400" b="1">
              <a:latin typeface="Karbala" pitchFamily="2" charset="0"/>
              <a:cs typeface="Simplified Arabic" pitchFamily="18" charset="-78"/>
            </a:endParaRPr>
          </a:p>
        </p:txBody>
      </p:sp>
      <p:sp>
        <p:nvSpPr>
          <p:cNvPr id="124825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Peace be upon you, O Abu-`Abdullah</a:t>
            </a:r>
          </a:p>
        </p:txBody>
      </p:sp>
      <p:sp>
        <p:nvSpPr>
          <p:cNvPr id="1248260" name="Subtitle 4"/>
          <p:cNvSpPr txBox="1">
            <a:spLocks/>
          </p:cNvSpPr>
          <p:nvPr/>
        </p:nvSpPr>
        <p:spPr bwMode="auto">
          <a:xfrm>
            <a:off x="80963" y="5013325"/>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سلام ہو آپ پراے ابا عبد اللہ </a:t>
            </a:r>
            <a:endParaRPr lang="en-US" sz="2400" b="1" dirty="0">
              <a:ea typeface="MS Mincho" pitchFamily="49" charset="-128"/>
            </a:endParaRPr>
          </a:p>
        </p:txBody>
      </p:sp>
      <p:sp>
        <p:nvSpPr>
          <p:cNvPr id="124826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248262"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
        <p:nvSpPr>
          <p:cNvPr id="1248263" name="Text Box 6"/>
          <p:cNvSpPr txBox="1">
            <a:spLocks noChangeArrowheads="1"/>
          </p:cNvSpPr>
          <p:nvPr/>
        </p:nvSpPr>
        <p:spPr bwMode="auto">
          <a:xfrm>
            <a:off x="3348038" y="5654675"/>
            <a:ext cx="2447925" cy="366713"/>
          </a:xfrm>
          <a:prstGeom prst="rect">
            <a:avLst/>
          </a:prstGeom>
          <a:gradFill rotWithShape="1">
            <a:gsLst>
              <a:gs pos="0">
                <a:srgbClr val="651500"/>
              </a:gs>
              <a:gs pos="50000">
                <a:srgbClr val="DA2E00"/>
              </a:gs>
              <a:gs pos="100000">
                <a:srgbClr val="651500"/>
              </a:gs>
            </a:gsLst>
            <a:lin ang="5400000" scaled="1"/>
          </a:gradFill>
          <a:ln w="9525" algn="ctr">
            <a:noFill/>
            <a:miter lim="800000"/>
            <a:headEnd/>
            <a:tailEnd/>
          </a:ln>
        </p:spPr>
        <p:txBody>
          <a:bodyPr anchor="ctr">
            <a:spAutoFit/>
          </a:bodyPr>
          <a:lstStyle/>
          <a:p>
            <a:pPr algn="r"/>
            <a:r>
              <a:rPr lang="en-US" sz="1800" b="1">
                <a:solidFill>
                  <a:srgbClr val="FFFF99"/>
                </a:solidFill>
                <a:latin typeface="Trebuchet MS" pitchFamily="34" charset="0"/>
              </a:rPr>
              <a:t>Tasbih Counter : 57</a:t>
            </a:r>
          </a:p>
        </p:txBody>
      </p:sp>
      <p:sp>
        <p:nvSpPr>
          <p:cNvPr id="1248264" name="Rectangle 5"/>
          <p:cNvSpPr>
            <a:spLocks noChangeArrowheads="1"/>
          </p:cNvSpPr>
          <p:nvPr/>
        </p:nvSpPr>
        <p:spPr bwMode="auto">
          <a:xfrm>
            <a:off x="3635375" y="1035050"/>
            <a:ext cx="1790700" cy="336550"/>
          </a:xfrm>
          <a:prstGeom prst="rect">
            <a:avLst/>
          </a:prstGeom>
          <a:noFill/>
          <a:ln w="9525">
            <a:noFill/>
            <a:miter lim="800000"/>
            <a:headEnd/>
            <a:tailEnd/>
          </a:ln>
        </p:spPr>
        <p:txBody>
          <a:bodyPr wrap="none">
            <a:spAutoFit/>
          </a:bodyPr>
          <a:lstStyle/>
          <a:p>
            <a:pPr eaLnBrk="0" hangingPunct="0"/>
            <a:r>
              <a:rPr lang="en-US" sz="1600" b="1">
                <a:solidFill>
                  <a:srgbClr val="FFFF99"/>
                </a:solidFill>
                <a:latin typeface="Trebuchet MS" pitchFamily="34" charset="0"/>
              </a:rPr>
              <a:t>Recite 100 times</a:t>
            </a:r>
          </a:p>
        </p:txBody>
      </p:sp>
    </p:spTree>
  </p:cSld>
  <p:clrMapOvr>
    <a:masterClrMapping/>
  </p:clrMapOvr>
  <p:transition>
    <p:fade/>
  </p:transition>
  <p:timing>
    <p:tnLst>
      <p:par>
        <p:cTn id="1" dur="indefinite" restart="never" nodeType="tmRoot"/>
      </p:par>
    </p:tnLst>
  </p:timing>
</p:sld>
</file>

<file path=ppt/slides/slide1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8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ٱلارْوَاحِ ٱلَّتِي حَلَّتْ بِفِنَائِكَ</a:t>
            </a:r>
            <a:endParaRPr lang="en-US" sz="5400" b="1">
              <a:latin typeface="Karbala" pitchFamily="2" charset="0"/>
              <a:cs typeface="Simplified Arabic" pitchFamily="18" charset="-78"/>
            </a:endParaRPr>
          </a:p>
        </p:txBody>
      </p:sp>
      <p:sp>
        <p:nvSpPr>
          <p:cNvPr id="124928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upon the souls that gathered in your courtyard.</a:t>
            </a:r>
          </a:p>
        </p:txBody>
      </p:sp>
      <p:sp>
        <p:nvSpPr>
          <p:cNvPr id="1249284"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 سلام ان روحوں پر جو آپ کے روضے پر آتی ہیں</a:t>
            </a:r>
            <a:endParaRPr lang="en-US" sz="2400" b="1" dirty="0">
              <a:ea typeface="MS Mincho" pitchFamily="49" charset="-128"/>
            </a:endParaRPr>
          </a:p>
        </p:txBody>
      </p:sp>
      <p:sp>
        <p:nvSpPr>
          <p:cNvPr id="124928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249286"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اَللَّهُمَّ ٱلْعَنْ اوَّلَ ظَالِمٍ</a:t>
            </a:r>
            <a:endParaRPr lang="en-US" sz="5400" b="1">
              <a:latin typeface="Karbala" pitchFamily="2" charset="0"/>
              <a:cs typeface="Simplified Arabic" pitchFamily="18" charset="-78"/>
            </a:endParaRPr>
          </a:p>
        </p:txBody>
      </p:sp>
      <p:sp>
        <p:nvSpPr>
          <p:cNvPr id="12595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 from the foremost persecutor</a:t>
            </a:r>
          </a:p>
        </p:txBody>
      </p:sp>
      <p:sp>
        <p:nvSpPr>
          <p:cNvPr id="125956" name="Subtitle 4"/>
          <p:cNvSpPr txBox="1">
            <a:spLocks/>
          </p:cNvSpPr>
          <p:nvPr/>
        </p:nvSpPr>
        <p:spPr bwMode="auto">
          <a:xfrm>
            <a:off x="80963" y="5013325"/>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اے معبود محروم کر اپنی رحمت سے اس پہلے ظالم کو</a:t>
            </a:r>
            <a:endParaRPr lang="en-US" sz="2400" b="1" dirty="0">
              <a:ea typeface="MS Mincho" pitchFamily="49" charset="-128"/>
            </a:endParaRPr>
          </a:p>
        </p:txBody>
      </p:sp>
      <p:sp>
        <p:nvSpPr>
          <p:cNvPr id="12595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25958"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
        <p:nvSpPr>
          <p:cNvPr id="125959" name="Text Box 6"/>
          <p:cNvSpPr txBox="1">
            <a:spLocks noChangeArrowheads="1"/>
          </p:cNvSpPr>
          <p:nvPr/>
        </p:nvSpPr>
        <p:spPr bwMode="auto">
          <a:xfrm>
            <a:off x="3348038" y="5654675"/>
            <a:ext cx="2447925" cy="366713"/>
          </a:xfrm>
          <a:prstGeom prst="rect">
            <a:avLst/>
          </a:prstGeom>
          <a:gradFill rotWithShape="1">
            <a:gsLst>
              <a:gs pos="0">
                <a:srgbClr val="651500"/>
              </a:gs>
              <a:gs pos="50000">
                <a:srgbClr val="DA2E00"/>
              </a:gs>
              <a:gs pos="100000">
                <a:srgbClr val="651500"/>
              </a:gs>
            </a:gsLst>
            <a:lin ang="5400000" scaled="1"/>
          </a:gradFill>
          <a:ln w="9525" algn="ctr">
            <a:noFill/>
            <a:miter lim="800000"/>
            <a:headEnd/>
            <a:tailEnd/>
          </a:ln>
        </p:spPr>
        <p:txBody>
          <a:bodyPr anchor="ctr">
            <a:spAutoFit/>
          </a:bodyPr>
          <a:lstStyle/>
          <a:p>
            <a:pPr algn="r"/>
            <a:r>
              <a:rPr lang="en-US" sz="1800" b="1">
                <a:solidFill>
                  <a:srgbClr val="FFFF99"/>
                </a:solidFill>
                <a:latin typeface="Trebuchet MS" pitchFamily="34" charset="0"/>
              </a:rPr>
              <a:t>Tasbih Counter : 2</a:t>
            </a:r>
          </a:p>
        </p:txBody>
      </p:sp>
      <p:sp>
        <p:nvSpPr>
          <p:cNvPr id="125960" name="Rectangle 5"/>
          <p:cNvSpPr>
            <a:spLocks noChangeArrowheads="1"/>
          </p:cNvSpPr>
          <p:nvPr/>
        </p:nvSpPr>
        <p:spPr bwMode="auto">
          <a:xfrm>
            <a:off x="3635375" y="1035050"/>
            <a:ext cx="1790700" cy="336550"/>
          </a:xfrm>
          <a:prstGeom prst="rect">
            <a:avLst/>
          </a:prstGeom>
          <a:noFill/>
          <a:ln w="9525">
            <a:noFill/>
            <a:miter lim="800000"/>
            <a:headEnd/>
            <a:tailEnd/>
          </a:ln>
        </p:spPr>
        <p:txBody>
          <a:bodyPr wrap="none">
            <a:spAutoFit/>
          </a:bodyPr>
          <a:lstStyle/>
          <a:p>
            <a:pPr eaLnBrk="0" hangingPunct="0"/>
            <a:r>
              <a:rPr lang="en-US" sz="1600" b="1">
                <a:solidFill>
                  <a:srgbClr val="FFFF99"/>
                </a:solidFill>
                <a:latin typeface="Trebuchet MS" pitchFamily="34" charset="0"/>
              </a:rPr>
              <a:t>Recite 100 times</a:t>
            </a:r>
          </a:p>
        </p:txBody>
      </p:sp>
    </p:spTree>
  </p:cSld>
  <p:clrMapOvr>
    <a:masterClrMapping/>
  </p:clrMapOvr>
  <p:transition>
    <p:fade/>
  </p:transition>
  <p:timing>
    <p:tnLst>
      <p:par>
        <p:cTn id="1" dur="indefinite" restart="never" nodeType="tmRoot"/>
      </p:par>
    </p:tnLst>
  </p:timing>
</p:sld>
</file>

<file path=ppt/slides/slide1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030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عَلَيْكَ مِنِّي سَلاَمُ ٱللَّهِ ابَداً</a:t>
            </a:r>
            <a:endParaRPr lang="en-US" sz="5400" b="1">
              <a:latin typeface="Karbala" pitchFamily="2" charset="0"/>
              <a:cs typeface="Simplified Arabic" pitchFamily="18" charset="-78"/>
            </a:endParaRPr>
          </a:p>
        </p:txBody>
      </p:sp>
      <p:sp>
        <p:nvSpPr>
          <p:cNvPr id="125030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Peace of Allāh be upon you from me forever</a:t>
            </a:r>
          </a:p>
        </p:txBody>
      </p:sp>
      <p:sp>
        <p:nvSpPr>
          <p:cNvPr id="1250308"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آپ پر میری طرف سے خدا کا سلام ہو ہمیشہ</a:t>
            </a:r>
            <a:endParaRPr lang="en-US" sz="2400" b="1" dirty="0">
              <a:ea typeface="MS Mincho" pitchFamily="49" charset="-128"/>
            </a:endParaRPr>
          </a:p>
        </p:txBody>
      </p:sp>
      <p:sp>
        <p:nvSpPr>
          <p:cNvPr id="125030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250310"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133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مَا بَقيتُ وَبَقِيَ ٱللَّيْلُ وَٱلنَّهَارُ</a:t>
            </a:r>
            <a:endParaRPr lang="en-US" sz="5400" b="1">
              <a:latin typeface="Karbala" pitchFamily="2" charset="0"/>
              <a:cs typeface="Simplified Arabic" pitchFamily="18" charset="-78"/>
            </a:endParaRPr>
          </a:p>
        </p:txBody>
      </p:sp>
      <p:sp>
        <p:nvSpPr>
          <p:cNvPr id="125133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as long as I am existent and as long as there are day and night.</a:t>
            </a:r>
          </a:p>
        </p:txBody>
      </p:sp>
      <p:sp>
        <p:nvSpPr>
          <p:cNvPr id="1251332"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جب تک زندہ ہوں اور جب تک رات دن باقی ہیں </a:t>
            </a:r>
            <a:endParaRPr lang="en-US" sz="2400" b="1" dirty="0">
              <a:ea typeface="MS Mincho" pitchFamily="49" charset="-128"/>
            </a:endParaRPr>
          </a:p>
        </p:txBody>
      </p:sp>
      <p:sp>
        <p:nvSpPr>
          <p:cNvPr id="125133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251334"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235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وَلاَ جَعَلَهُ ٱللَّهُ آخِرَ ٱلْعَهْدِ مِنِّي لِزِيَارَتِكُمْ</a:t>
            </a:r>
            <a:endParaRPr lang="en-US" sz="5400" b="1">
              <a:latin typeface="Karbala" pitchFamily="2" charset="0"/>
              <a:cs typeface="Simplified Arabic" pitchFamily="18" charset="-78"/>
            </a:endParaRPr>
          </a:p>
        </p:txBody>
      </p:sp>
      <p:sp>
        <p:nvSpPr>
          <p:cNvPr id="125235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May Allāh not cause this (visit) to be the last of my visit to you (all).</a:t>
            </a:r>
          </a:p>
        </p:txBody>
      </p:sp>
      <p:sp>
        <p:nvSpPr>
          <p:cNvPr id="1252356"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اورخدا قرار نہ دے اس کو میرے لیے آپ کی زیارت کا آخری موقع</a:t>
            </a:r>
            <a:endParaRPr lang="en-US" sz="2400" b="1" dirty="0">
              <a:ea typeface="MS Mincho" pitchFamily="49" charset="-128"/>
            </a:endParaRPr>
          </a:p>
        </p:txBody>
      </p:sp>
      <p:sp>
        <p:nvSpPr>
          <p:cNvPr id="125235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252358"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337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اَلسَّلاَمُ عَلَىٰ ٱلْحُسَيْنِ</a:t>
            </a:r>
            <a:endParaRPr lang="en-US" sz="5400" b="1">
              <a:latin typeface="Karbala" pitchFamily="2" charset="0"/>
              <a:cs typeface="Simplified Arabic" pitchFamily="18" charset="-78"/>
            </a:endParaRPr>
          </a:p>
        </p:txBody>
      </p:sp>
      <p:sp>
        <p:nvSpPr>
          <p:cNvPr id="125337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Peace be upon al-Husayn,</a:t>
            </a:r>
          </a:p>
        </p:txBody>
      </p:sp>
      <p:sp>
        <p:nvSpPr>
          <p:cNvPr id="1253380"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سلام ہو حسین(ع) پر</a:t>
            </a:r>
            <a:endParaRPr lang="en-US" sz="2400" b="1" dirty="0">
              <a:ea typeface="MS Mincho" pitchFamily="49" charset="-128"/>
            </a:endParaRPr>
          </a:p>
        </p:txBody>
      </p:sp>
      <p:sp>
        <p:nvSpPr>
          <p:cNvPr id="125338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253382"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440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عَلِيِّ بْنِ ٱلْحُسَيْنِ</a:t>
            </a:r>
            <a:endParaRPr lang="en-US" sz="5400" b="1">
              <a:latin typeface="Karbala" pitchFamily="2" charset="0"/>
              <a:cs typeface="Simplified Arabic" pitchFamily="18" charset="-78"/>
            </a:endParaRPr>
          </a:p>
        </p:txBody>
      </p:sp>
      <p:sp>
        <p:nvSpPr>
          <p:cNvPr id="125440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upon `Ali ibn al-Husayn,</a:t>
            </a:r>
          </a:p>
        </p:txBody>
      </p:sp>
      <p:sp>
        <p:nvSpPr>
          <p:cNvPr id="1254404"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 شہزادہ علی(ع)</a:t>
            </a:r>
            <a:endParaRPr lang="en-US" sz="2400" b="1" dirty="0">
              <a:ea typeface="MS Mincho" pitchFamily="49" charset="-128"/>
            </a:endParaRPr>
          </a:p>
        </p:txBody>
      </p:sp>
      <p:sp>
        <p:nvSpPr>
          <p:cNvPr id="125440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254406"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542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اوْلاَدِ ٱلْحُسَيْنِ</a:t>
            </a:r>
            <a:endParaRPr lang="en-US" sz="5400" b="1">
              <a:latin typeface="Karbala" pitchFamily="2" charset="0"/>
              <a:cs typeface="Simplified Arabic" pitchFamily="18" charset="-78"/>
            </a:endParaRPr>
          </a:p>
        </p:txBody>
      </p:sp>
      <p:sp>
        <p:nvSpPr>
          <p:cNvPr id="125542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upon the sons of a -Husayn,</a:t>
            </a:r>
          </a:p>
        </p:txBody>
      </p:sp>
      <p:sp>
        <p:nvSpPr>
          <p:cNvPr id="1255428"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 فرزند حسین(ع) پر</a:t>
            </a:r>
            <a:endParaRPr lang="en-US" sz="2400" b="1" dirty="0">
              <a:ea typeface="MS Mincho" pitchFamily="49" charset="-128"/>
            </a:endParaRPr>
          </a:p>
        </p:txBody>
      </p:sp>
      <p:sp>
        <p:nvSpPr>
          <p:cNvPr id="125542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255430"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645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اصْحَابِ ٱلْحُسَيْنِ</a:t>
            </a:r>
            <a:endParaRPr lang="en-US" sz="5400" b="1">
              <a:latin typeface="Karbala" pitchFamily="2" charset="0"/>
              <a:cs typeface="Simplified Arabic" pitchFamily="18" charset="-78"/>
            </a:endParaRPr>
          </a:p>
        </p:txBody>
      </p:sp>
      <p:sp>
        <p:nvSpPr>
          <p:cNvPr id="125645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upon the companions of al-Husayn.</a:t>
            </a:r>
          </a:p>
        </p:txBody>
      </p:sp>
      <p:sp>
        <p:nvSpPr>
          <p:cNvPr id="1256452"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حسین(ع) کے اصحاب پر</a:t>
            </a:r>
            <a:endParaRPr lang="en-US" sz="2400" b="1" dirty="0">
              <a:ea typeface="MS Mincho" pitchFamily="49" charset="-128"/>
            </a:endParaRPr>
          </a:p>
        </p:txBody>
      </p:sp>
      <p:sp>
        <p:nvSpPr>
          <p:cNvPr id="125645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256454"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747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اَلسَّلاَمُ عَلَيْكَ يَا ابَا عَبْدِ ٱللَّهِ</a:t>
            </a:r>
            <a:endParaRPr lang="en-US" sz="5400" b="1">
              <a:latin typeface="Karbala" pitchFamily="2" charset="0"/>
              <a:cs typeface="Simplified Arabic" pitchFamily="18" charset="-78"/>
            </a:endParaRPr>
          </a:p>
        </p:txBody>
      </p:sp>
      <p:sp>
        <p:nvSpPr>
          <p:cNvPr id="125747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Peace be upon you, O Abu-`Abdullah</a:t>
            </a:r>
          </a:p>
        </p:txBody>
      </p:sp>
      <p:sp>
        <p:nvSpPr>
          <p:cNvPr id="1257476" name="Subtitle 4"/>
          <p:cNvSpPr txBox="1">
            <a:spLocks/>
          </p:cNvSpPr>
          <p:nvPr/>
        </p:nvSpPr>
        <p:spPr bwMode="auto">
          <a:xfrm>
            <a:off x="80963" y="5013325"/>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سلام ہو آپ پراے ابا عبد اللہ </a:t>
            </a:r>
            <a:endParaRPr lang="en-US" sz="2400" b="1" dirty="0">
              <a:ea typeface="MS Mincho" pitchFamily="49" charset="-128"/>
            </a:endParaRPr>
          </a:p>
        </p:txBody>
      </p:sp>
      <p:sp>
        <p:nvSpPr>
          <p:cNvPr id="125747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257478"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
        <p:nvSpPr>
          <p:cNvPr id="1257479" name="Text Box 6"/>
          <p:cNvSpPr txBox="1">
            <a:spLocks noChangeArrowheads="1"/>
          </p:cNvSpPr>
          <p:nvPr/>
        </p:nvSpPr>
        <p:spPr bwMode="auto">
          <a:xfrm>
            <a:off x="3348038" y="5654675"/>
            <a:ext cx="2447925" cy="366713"/>
          </a:xfrm>
          <a:prstGeom prst="rect">
            <a:avLst/>
          </a:prstGeom>
          <a:gradFill rotWithShape="1">
            <a:gsLst>
              <a:gs pos="0">
                <a:srgbClr val="651500"/>
              </a:gs>
              <a:gs pos="50000">
                <a:srgbClr val="DA2E00"/>
              </a:gs>
              <a:gs pos="100000">
                <a:srgbClr val="651500"/>
              </a:gs>
            </a:gsLst>
            <a:lin ang="5400000" scaled="1"/>
          </a:gradFill>
          <a:ln w="9525" algn="ctr">
            <a:noFill/>
            <a:miter lim="800000"/>
            <a:headEnd/>
            <a:tailEnd/>
          </a:ln>
        </p:spPr>
        <p:txBody>
          <a:bodyPr anchor="ctr">
            <a:spAutoFit/>
          </a:bodyPr>
          <a:lstStyle/>
          <a:p>
            <a:pPr algn="r"/>
            <a:r>
              <a:rPr lang="en-US" sz="1800" b="1">
                <a:solidFill>
                  <a:srgbClr val="FFFF99"/>
                </a:solidFill>
                <a:latin typeface="Trebuchet MS" pitchFamily="34" charset="0"/>
              </a:rPr>
              <a:t>Tasbih Counter : 58</a:t>
            </a:r>
          </a:p>
        </p:txBody>
      </p:sp>
      <p:sp>
        <p:nvSpPr>
          <p:cNvPr id="1257480" name="Rectangle 5"/>
          <p:cNvSpPr>
            <a:spLocks noChangeArrowheads="1"/>
          </p:cNvSpPr>
          <p:nvPr/>
        </p:nvSpPr>
        <p:spPr bwMode="auto">
          <a:xfrm>
            <a:off x="3635375" y="1035050"/>
            <a:ext cx="1790700" cy="336550"/>
          </a:xfrm>
          <a:prstGeom prst="rect">
            <a:avLst/>
          </a:prstGeom>
          <a:noFill/>
          <a:ln w="9525">
            <a:noFill/>
            <a:miter lim="800000"/>
            <a:headEnd/>
            <a:tailEnd/>
          </a:ln>
        </p:spPr>
        <p:txBody>
          <a:bodyPr wrap="none">
            <a:spAutoFit/>
          </a:bodyPr>
          <a:lstStyle/>
          <a:p>
            <a:pPr eaLnBrk="0" hangingPunct="0"/>
            <a:r>
              <a:rPr lang="en-US" sz="1600" b="1">
                <a:solidFill>
                  <a:srgbClr val="FFFF99"/>
                </a:solidFill>
                <a:latin typeface="Trebuchet MS" pitchFamily="34" charset="0"/>
              </a:rPr>
              <a:t>Recite 100 times</a:t>
            </a:r>
          </a:p>
        </p:txBody>
      </p:sp>
    </p:spTree>
  </p:cSld>
  <p:clrMapOvr>
    <a:masterClrMapping/>
  </p:clrMapOvr>
  <p:transition>
    <p:fade/>
  </p:transition>
  <p:timing>
    <p:tnLst>
      <p:par>
        <p:cTn id="1" dur="indefinite" restart="never" nodeType="tmRoot"/>
      </p:par>
    </p:tnLst>
  </p:timing>
</p:sld>
</file>

<file path=ppt/slides/slide1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849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ٱلارْوَاحِ ٱلَّتِي حَلَّتْ بِفِنَائِكَ</a:t>
            </a:r>
            <a:endParaRPr lang="en-US" sz="5400" b="1">
              <a:latin typeface="Karbala" pitchFamily="2" charset="0"/>
              <a:cs typeface="Simplified Arabic" pitchFamily="18" charset="-78"/>
            </a:endParaRPr>
          </a:p>
        </p:txBody>
      </p:sp>
      <p:sp>
        <p:nvSpPr>
          <p:cNvPr id="125849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upon the souls that gathered in your courtyard.</a:t>
            </a:r>
          </a:p>
        </p:txBody>
      </p:sp>
      <p:sp>
        <p:nvSpPr>
          <p:cNvPr id="1258500"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 سلام ان روحوں پر جو آپ کے روضے پر آتی ہیں</a:t>
            </a:r>
            <a:endParaRPr lang="en-US" sz="2400" b="1" dirty="0">
              <a:ea typeface="MS Mincho" pitchFamily="49" charset="-128"/>
            </a:endParaRPr>
          </a:p>
        </p:txBody>
      </p:sp>
      <p:sp>
        <p:nvSpPr>
          <p:cNvPr id="125850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258502"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2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عَلَيْكَ مِنِّي سَلاَمُ ٱللَّهِ ابَداً</a:t>
            </a:r>
            <a:endParaRPr lang="en-US" sz="5400" b="1">
              <a:latin typeface="Karbala" pitchFamily="2" charset="0"/>
              <a:cs typeface="Simplified Arabic" pitchFamily="18" charset="-78"/>
            </a:endParaRPr>
          </a:p>
        </p:txBody>
      </p:sp>
      <p:sp>
        <p:nvSpPr>
          <p:cNvPr id="125952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Peace of Allāh be upon you from me forever</a:t>
            </a:r>
          </a:p>
        </p:txBody>
      </p:sp>
      <p:sp>
        <p:nvSpPr>
          <p:cNvPr id="1259524"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آپ پر میری طرف سے خدا کا سلام ہو ہمیشہ</a:t>
            </a:r>
            <a:endParaRPr lang="en-US" sz="2400" b="1" dirty="0">
              <a:ea typeface="MS Mincho" pitchFamily="49" charset="-128"/>
            </a:endParaRPr>
          </a:p>
        </p:txBody>
      </p:sp>
      <p:sp>
        <p:nvSpPr>
          <p:cNvPr id="125952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259526"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ظَلَمَ حَقَّ مُحَمَّدٍ وَآلِ مُحَمَّدٍ</a:t>
            </a:r>
            <a:endParaRPr lang="en-US" sz="5400" b="1">
              <a:latin typeface="Karbala" pitchFamily="2" charset="0"/>
              <a:cs typeface="Simplified Arabic" pitchFamily="18" charset="-78"/>
            </a:endParaRPr>
          </a:p>
        </p:txBody>
      </p:sp>
      <p:sp>
        <p:nvSpPr>
          <p:cNvPr id="12697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who usurped the right of Muhammad and Muhammad’s Household</a:t>
            </a:r>
          </a:p>
        </p:txBody>
      </p:sp>
      <p:sp>
        <p:nvSpPr>
          <p:cNvPr id="126980"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 جس نے ضائع کیا محمد (ص)و آل محمد (ص)کا حق </a:t>
            </a:r>
            <a:endParaRPr lang="en-US" sz="2400" b="1" dirty="0">
              <a:ea typeface="MS Mincho" pitchFamily="49" charset="-128"/>
            </a:endParaRPr>
          </a:p>
        </p:txBody>
      </p:sp>
      <p:sp>
        <p:nvSpPr>
          <p:cNvPr id="12698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26982"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054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مَا بَقيتُ وَبَقِيَ ٱللَّيْلُ وَٱلنَّهَارُ</a:t>
            </a:r>
            <a:endParaRPr lang="en-US" sz="5400" b="1">
              <a:latin typeface="Karbala" pitchFamily="2" charset="0"/>
              <a:cs typeface="Simplified Arabic" pitchFamily="18" charset="-78"/>
            </a:endParaRPr>
          </a:p>
        </p:txBody>
      </p:sp>
      <p:sp>
        <p:nvSpPr>
          <p:cNvPr id="126054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as long as I am existent and as long as there are day and night.</a:t>
            </a:r>
          </a:p>
        </p:txBody>
      </p:sp>
      <p:sp>
        <p:nvSpPr>
          <p:cNvPr id="1260548"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جب تک زندہ ہوں اور جب تک رات دن باقی ہیں </a:t>
            </a:r>
            <a:endParaRPr lang="en-US" sz="2400" b="1" dirty="0">
              <a:ea typeface="MS Mincho" pitchFamily="49" charset="-128"/>
            </a:endParaRPr>
          </a:p>
        </p:txBody>
      </p:sp>
      <p:sp>
        <p:nvSpPr>
          <p:cNvPr id="126054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260550"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157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وَلاَ جَعَلَهُ ٱللَّهُ آخِرَ ٱلْعَهْدِ مِنِّي لِزِيَارَتِكُمْ</a:t>
            </a:r>
            <a:endParaRPr lang="en-US" sz="5400" b="1">
              <a:latin typeface="Karbala" pitchFamily="2" charset="0"/>
              <a:cs typeface="Simplified Arabic" pitchFamily="18" charset="-78"/>
            </a:endParaRPr>
          </a:p>
        </p:txBody>
      </p:sp>
      <p:sp>
        <p:nvSpPr>
          <p:cNvPr id="126157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May Allāh not cause this (visit) to be the last of my visit to you (all).</a:t>
            </a:r>
          </a:p>
        </p:txBody>
      </p:sp>
      <p:sp>
        <p:nvSpPr>
          <p:cNvPr id="1261572"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اورخدا قرار نہ دے اس کو میرے لیے آپ کی زیارت کا آخری موقع</a:t>
            </a:r>
            <a:endParaRPr lang="en-US" sz="2400" b="1" dirty="0">
              <a:ea typeface="MS Mincho" pitchFamily="49" charset="-128"/>
            </a:endParaRPr>
          </a:p>
        </p:txBody>
      </p:sp>
      <p:sp>
        <p:nvSpPr>
          <p:cNvPr id="126157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261574"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259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اَلسَّلاَمُ عَلَىٰ ٱلْحُسَيْنِ</a:t>
            </a:r>
            <a:endParaRPr lang="en-US" sz="5400" b="1">
              <a:latin typeface="Karbala" pitchFamily="2" charset="0"/>
              <a:cs typeface="Simplified Arabic" pitchFamily="18" charset="-78"/>
            </a:endParaRPr>
          </a:p>
        </p:txBody>
      </p:sp>
      <p:sp>
        <p:nvSpPr>
          <p:cNvPr id="126259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Peace be upon al-Husayn,</a:t>
            </a:r>
          </a:p>
        </p:txBody>
      </p:sp>
      <p:sp>
        <p:nvSpPr>
          <p:cNvPr id="1262596"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سلام ہو حسین(ع) پر</a:t>
            </a:r>
            <a:endParaRPr lang="en-US" sz="2400" b="1" dirty="0">
              <a:ea typeface="MS Mincho" pitchFamily="49" charset="-128"/>
            </a:endParaRPr>
          </a:p>
        </p:txBody>
      </p:sp>
      <p:sp>
        <p:nvSpPr>
          <p:cNvPr id="126259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262598"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361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عَلِيِّ بْنِ ٱلْحُسَيْنِ</a:t>
            </a:r>
            <a:endParaRPr lang="en-US" sz="5400" b="1">
              <a:latin typeface="Karbala" pitchFamily="2" charset="0"/>
              <a:cs typeface="Simplified Arabic" pitchFamily="18" charset="-78"/>
            </a:endParaRPr>
          </a:p>
        </p:txBody>
      </p:sp>
      <p:sp>
        <p:nvSpPr>
          <p:cNvPr id="126361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upon `Ali ibn al-Husayn,</a:t>
            </a:r>
          </a:p>
        </p:txBody>
      </p:sp>
      <p:sp>
        <p:nvSpPr>
          <p:cNvPr id="1263620"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 شہزادہ علی(ع)</a:t>
            </a:r>
            <a:endParaRPr lang="en-US" sz="2400" b="1" dirty="0">
              <a:ea typeface="MS Mincho" pitchFamily="49" charset="-128"/>
            </a:endParaRPr>
          </a:p>
        </p:txBody>
      </p:sp>
      <p:sp>
        <p:nvSpPr>
          <p:cNvPr id="126362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263622"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464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اوْلاَدِ ٱلْحُسَيْنِ</a:t>
            </a:r>
            <a:endParaRPr lang="en-US" sz="5400" b="1">
              <a:latin typeface="Karbala" pitchFamily="2" charset="0"/>
              <a:cs typeface="Simplified Arabic" pitchFamily="18" charset="-78"/>
            </a:endParaRPr>
          </a:p>
        </p:txBody>
      </p:sp>
      <p:sp>
        <p:nvSpPr>
          <p:cNvPr id="126464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upon the sons of a -Husayn,</a:t>
            </a:r>
          </a:p>
        </p:txBody>
      </p:sp>
      <p:sp>
        <p:nvSpPr>
          <p:cNvPr id="1264644"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 فرزند حسین(ع) پر</a:t>
            </a:r>
            <a:endParaRPr lang="en-US" sz="2400" b="1" dirty="0">
              <a:ea typeface="MS Mincho" pitchFamily="49" charset="-128"/>
            </a:endParaRPr>
          </a:p>
        </p:txBody>
      </p:sp>
      <p:sp>
        <p:nvSpPr>
          <p:cNvPr id="126464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264646"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566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اصْحَابِ ٱلْحُسَيْنِ</a:t>
            </a:r>
            <a:endParaRPr lang="en-US" sz="5400" b="1">
              <a:latin typeface="Karbala" pitchFamily="2" charset="0"/>
              <a:cs typeface="Simplified Arabic" pitchFamily="18" charset="-78"/>
            </a:endParaRPr>
          </a:p>
        </p:txBody>
      </p:sp>
      <p:sp>
        <p:nvSpPr>
          <p:cNvPr id="126566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upon the companions of al-Husayn.</a:t>
            </a:r>
          </a:p>
        </p:txBody>
      </p:sp>
      <p:sp>
        <p:nvSpPr>
          <p:cNvPr id="1265668"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حسین(ع) کے اصحاب پر</a:t>
            </a:r>
            <a:endParaRPr lang="en-US" sz="2400" b="1" dirty="0">
              <a:ea typeface="MS Mincho" pitchFamily="49" charset="-128"/>
            </a:endParaRPr>
          </a:p>
        </p:txBody>
      </p:sp>
      <p:sp>
        <p:nvSpPr>
          <p:cNvPr id="126566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265670"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669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اَلسَّلاَمُ عَلَيْكَ يَا ابَا عَبْدِ ٱللَّهِ</a:t>
            </a:r>
            <a:endParaRPr lang="en-US" sz="5400" b="1">
              <a:latin typeface="Karbala" pitchFamily="2" charset="0"/>
              <a:cs typeface="Simplified Arabic" pitchFamily="18" charset="-78"/>
            </a:endParaRPr>
          </a:p>
        </p:txBody>
      </p:sp>
      <p:sp>
        <p:nvSpPr>
          <p:cNvPr id="126669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Peace be upon you, O Abu-`Abdullah</a:t>
            </a:r>
          </a:p>
        </p:txBody>
      </p:sp>
      <p:sp>
        <p:nvSpPr>
          <p:cNvPr id="1266692" name="Subtitle 4"/>
          <p:cNvSpPr txBox="1">
            <a:spLocks/>
          </p:cNvSpPr>
          <p:nvPr/>
        </p:nvSpPr>
        <p:spPr bwMode="auto">
          <a:xfrm>
            <a:off x="80963" y="5013325"/>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سلام ہو آپ پراے ابا عبد اللہ </a:t>
            </a:r>
            <a:endParaRPr lang="en-US" sz="2400" b="1" dirty="0">
              <a:ea typeface="MS Mincho" pitchFamily="49" charset="-128"/>
            </a:endParaRPr>
          </a:p>
        </p:txBody>
      </p:sp>
      <p:sp>
        <p:nvSpPr>
          <p:cNvPr id="126669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266694"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
        <p:nvSpPr>
          <p:cNvPr id="1266695" name="Text Box 6"/>
          <p:cNvSpPr txBox="1">
            <a:spLocks noChangeArrowheads="1"/>
          </p:cNvSpPr>
          <p:nvPr/>
        </p:nvSpPr>
        <p:spPr bwMode="auto">
          <a:xfrm>
            <a:off x="3348038" y="5654675"/>
            <a:ext cx="2447925" cy="366713"/>
          </a:xfrm>
          <a:prstGeom prst="rect">
            <a:avLst/>
          </a:prstGeom>
          <a:gradFill rotWithShape="1">
            <a:gsLst>
              <a:gs pos="0">
                <a:srgbClr val="651500"/>
              </a:gs>
              <a:gs pos="50000">
                <a:srgbClr val="DA2E00"/>
              </a:gs>
              <a:gs pos="100000">
                <a:srgbClr val="651500"/>
              </a:gs>
            </a:gsLst>
            <a:lin ang="5400000" scaled="1"/>
          </a:gradFill>
          <a:ln w="9525" algn="ctr">
            <a:noFill/>
            <a:miter lim="800000"/>
            <a:headEnd/>
            <a:tailEnd/>
          </a:ln>
        </p:spPr>
        <p:txBody>
          <a:bodyPr anchor="ctr">
            <a:spAutoFit/>
          </a:bodyPr>
          <a:lstStyle/>
          <a:p>
            <a:pPr algn="r"/>
            <a:r>
              <a:rPr lang="en-US" sz="1800" b="1">
                <a:solidFill>
                  <a:srgbClr val="FFFF99"/>
                </a:solidFill>
                <a:latin typeface="Trebuchet MS" pitchFamily="34" charset="0"/>
              </a:rPr>
              <a:t>Tasbih Counter : 59</a:t>
            </a:r>
          </a:p>
        </p:txBody>
      </p:sp>
      <p:sp>
        <p:nvSpPr>
          <p:cNvPr id="1266696" name="Rectangle 5"/>
          <p:cNvSpPr>
            <a:spLocks noChangeArrowheads="1"/>
          </p:cNvSpPr>
          <p:nvPr/>
        </p:nvSpPr>
        <p:spPr bwMode="auto">
          <a:xfrm>
            <a:off x="3635375" y="1035050"/>
            <a:ext cx="1790700" cy="336550"/>
          </a:xfrm>
          <a:prstGeom prst="rect">
            <a:avLst/>
          </a:prstGeom>
          <a:noFill/>
          <a:ln w="9525">
            <a:noFill/>
            <a:miter lim="800000"/>
            <a:headEnd/>
            <a:tailEnd/>
          </a:ln>
        </p:spPr>
        <p:txBody>
          <a:bodyPr wrap="none">
            <a:spAutoFit/>
          </a:bodyPr>
          <a:lstStyle/>
          <a:p>
            <a:pPr eaLnBrk="0" hangingPunct="0"/>
            <a:r>
              <a:rPr lang="en-US" sz="1600" b="1">
                <a:solidFill>
                  <a:srgbClr val="FFFF99"/>
                </a:solidFill>
                <a:latin typeface="Trebuchet MS" pitchFamily="34" charset="0"/>
              </a:rPr>
              <a:t>Recite 100 times</a:t>
            </a:r>
          </a:p>
        </p:txBody>
      </p:sp>
    </p:spTree>
  </p:cSld>
  <p:clrMapOvr>
    <a:masterClrMapping/>
  </p:clrMapOvr>
  <p:transition>
    <p:fade/>
  </p:transition>
  <p:timing>
    <p:tnLst>
      <p:par>
        <p:cTn id="1" dur="indefinite" restart="never" nodeType="tmRoot"/>
      </p:par>
    </p:tnLst>
  </p:timing>
</p:sld>
</file>

<file path=ppt/slides/slide1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771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ٱلارْوَاحِ ٱلَّتِي حَلَّتْ بِفِنَائِكَ</a:t>
            </a:r>
            <a:endParaRPr lang="en-US" sz="5400" b="1">
              <a:latin typeface="Karbala" pitchFamily="2" charset="0"/>
              <a:cs typeface="Simplified Arabic" pitchFamily="18" charset="-78"/>
            </a:endParaRPr>
          </a:p>
        </p:txBody>
      </p:sp>
      <p:sp>
        <p:nvSpPr>
          <p:cNvPr id="126771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upon the souls that gathered in your courtyard.</a:t>
            </a:r>
          </a:p>
        </p:txBody>
      </p:sp>
      <p:sp>
        <p:nvSpPr>
          <p:cNvPr id="1267716"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 سلام ان روحوں پر جو آپ کے روضے پر آتی ہیں</a:t>
            </a:r>
            <a:endParaRPr lang="en-US" sz="2400" b="1" dirty="0">
              <a:ea typeface="MS Mincho" pitchFamily="49" charset="-128"/>
            </a:endParaRPr>
          </a:p>
        </p:txBody>
      </p:sp>
      <p:sp>
        <p:nvSpPr>
          <p:cNvPr id="126771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267718"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873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عَلَيْكَ مِنِّي سَلاَمُ ٱللَّهِ ابَداً</a:t>
            </a:r>
            <a:endParaRPr lang="en-US" sz="5400" b="1">
              <a:latin typeface="Karbala" pitchFamily="2" charset="0"/>
              <a:cs typeface="Simplified Arabic" pitchFamily="18" charset="-78"/>
            </a:endParaRPr>
          </a:p>
        </p:txBody>
      </p:sp>
      <p:sp>
        <p:nvSpPr>
          <p:cNvPr id="126873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Peace of Allāh be upon you from me forever</a:t>
            </a:r>
          </a:p>
        </p:txBody>
      </p:sp>
      <p:sp>
        <p:nvSpPr>
          <p:cNvPr id="1268740"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آپ پر میری طرف سے خدا کا سلام ہو ہمیشہ</a:t>
            </a:r>
            <a:endParaRPr lang="en-US" sz="2400" b="1" dirty="0">
              <a:ea typeface="MS Mincho" pitchFamily="49" charset="-128"/>
            </a:endParaRPr>
          </a:p>
        </p:txBody>
      </p:sp>
      <p:sp>
        <p:nvSpPr>
          <p:cNvPr id="126874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268742"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6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مَا بَقيتُ وَبَقِيَ ٱللَّيْلُ وَٱلنَّهَارُ</a:t>
            </a:r>
            <a:endParaRPr lang="en-US" sz="5400" b="1">
              <a:latin typeface="Karbala" pitchFamily="2" charset="0"/>
              <a:cs typeface="Simplified Arabic" pitchFamily="18" charset="-78"/>
            </a:endParaRPr>
          </a:p>
        </p:txBody>
      </p:sp>
      <p:sp>
        <p:nvSpPr>
          <p:cNvPr id="126976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as long as I am existent and as long as there are day and night.</a:t>
            </a:r>
          </a:p>
        </p:txBody>
      </p:sp>
      <p:sp>
        <p:nvSpPr>
          <p:cNvPr id="1269764"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جب تک زندہ ہوں اور جب تک رات دن باقی ہیں </a:t>
            </a:r>
            <a:endParaRPr lang="en-US" sz="2400" b="1" dirty="0">
              <a:ea typeface="MS Mincho" pitchFamily="49" charset="-128"/>
            </a:endParaRPr>
          </a:p>
        </p:txBody>
      </p:sp>
      <p:sp>
        <p:nvSpPr>
          <p:cNvPr id="126976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269766"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وَآخِرَ تَابِعٍ لَهُ عَلَىٰ ذٰلِكَ</a:t>
            </a:r>
            <a:endParaRPr lang="en-US" sz="5400" b="1">
              <a:latin typeface="Karbala" pitchFamily="2" charset="0"/>
              <a:cs typeface="Simplified Arabic" pitchFamily="18" charset="-78"/>
            </a:endParaRPr>
          </a:p>
        </p:txBody>
      </p:sp>
      <p:sp>
        <p:nvSpPr>
          <p:cNvPr id="12800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the last follower who  acceded to his deed.</a:t>
            </a:r>
          </a:p>
        </p:txBody>
      </p:sp>
      <p:sp>
        <p:nvSpPr>
          <p:cNvPr id="128004"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اوراسکو بھی جس نے آخر میں اس کی پیروی کی</a:t>
            </a:r>
            <a:endParaRPr lang="en-US" sz="2400" b="1" dirty="0">
              <a:ea typeface="MS Mincho" pitchFamily="49" charset="-128"/>
            </a:endParaRPr>
          </a:p>
        </p:txBody>
      </p:sp>
      <p:sp>
        <p:nvSpPr>
          <p:cNvPr id="12800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28006"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078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وَلاَ جَعَلَهُ ٱللَّهُ آخِرَ ٱلْعَهْدِ مِنِّي لِزِيَارَتِكُمْ</a:t>
            </a:r>
            <a:endParaRPr lang="en-US" sz="5400" b="1">
              <a:latin typeface="Karbala" pitchFamily="2" charset="0"/>
              <a:cs typeface="Simplified Arabic" pitchFamily="18" charset="-78"/>
            </a:endParaRPr>
          </a:p>
        </p:txBody>
      </p:sp>
      <p:sp>
        <p:nvSpPr>
          <p:cNvPr id="127078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May Allāh not cause this (visit) to be the last of my visit to you (all).</a:t>
            </a:r>
          </a:p>
        </p:txBody>
      </p:sp>
      <p:sp>
        <p:nvSpPr>
          <p:cNvPr id="1270788"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اورخدا قرار نہ دے اس کو میرے لیے آپ کی زیارت کا آخری موقع</a:t>
            </a:r>
            <a:endParaRPr lang="en-US" sz="2400" b="1" dirty="0">
              <a:ea typeface="MS Mincho" pitchFamily="49" charset="-128"/>
            </a:endParaRPr>
          </a:p>
        </p:txBody>
      </p:sp>
      <p:sp>
        <p:nvSpPr>
          <p:cNvPr id="127078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270790"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181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اَلسَّلاَمُ عَلَىٰ ٱلْحُسَيْنِ</a:t>
            </a:r>
            <a:endParaRPr lang="en-US" sz="5400" b="1">
              <a:latin typeface="Karbala" pitchFamily="2" charset="0"/>
              <a:cs typeface="Simplified Arabic" pitchFamily="18" charset="-78"/>
            </a:endParaRPr>
          </a:p>
        </p:txBody>
      </p:sp>
      <p:sp>
        <p:nvSpPr>
          <p:cNvPr id="127181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Peace be upon al-Husayn,</a:t>
            </a:r>
          </a:p>
        </p:txBody>
      </p:sp>
      <p:sp>
        <p:nvSpPr>
          <p:cNvPr id="1271812"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سلام ہو حسین(ع) پر</a:t>
            </a:r>
            <a:endParaRPr lang="en-US" sz="2400" b="1" dirty="0">
              <a:ea typeface="MS Mincho" pitchFamily="49" charset="-128"/>
            </a:endParaRPr>
          </a:p>
        </p:txBody>
      </p:sp>
      <p:sp>
        <p:nvSpPr>
          <p:cNvPr id="127181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271814"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283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عَلِيِّ بْنِ ٱلْحُسَيْنِ</a:t>
            </a:r>
            <a:endParaRPr lang="en-US" sz="5400" b="1">
              <a:latin typeface="Karbala" pitchFamily="2" charset="0"/>
              <a:cs typeface="Simplified Arabic" pitchFamily="18" charset="-78"/>
            </a:endParaRPr>
          </a:p>
        </p:txBody>
      </p:sp>
      <p:sp>
        <p:nvSpPr>
          <p:cNvPr id="127283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upon `Ali ibn al-Husayn,</a:t>
            </a:r>
          </a:p>
        </p:txBody>
      </p:sp>
      <p:sp>
        <p:nvSpPr>
          <p:cNvPr id="1272836"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 شہزادہ علی(ع)</a:t>
            </a:r>
            <a:endParaRPr lang="en-US" sz="2400" b="1" dirty="0">
              <a:ea typeface="MS Mincho" pitchFamily="49" charset="-128"/>
            </a:endParaRPr>
          </a:p>
        </p:txBody>
      </p:sp>
      <p:sp>
        <p:nvSpPr>
          <p:cNvPr id="127283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272838"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385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اوْلاَدِ ٱلْحُسَيْنِ</a:t>
            </a:r>
            <a:endParaRPr lang="en-US" sz="5400" b="1">
              <a:latin typeface="Karbala" pitchFamily="2" charset="0"/>
              <a:cs typeface="Simplified Arabic" pitchFamily="18" charset="-78"/>
            </a:endParaRPr>
          </a:p>
        </p:txBody>
      </p:sp>
      <p:sp>
        <p:nvSpPr>
          <p:cNvPr id="127385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upon the sons of a -Husayn,</a:t>
            </a:r>
          </a:p>
        </p:txBody>
      </p:sp>
      <p:sp>
        <p:nvSpPr>
          <p:cNvPr id="1273860"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 فرزند حسین(ع) پر</a:t>
            </a:r>
            <a:endParaRPr lang="en-US" sz="2400" b="1" dirty="0">
              <a:ea typeface="MS Mincho" pitchFamily="49" charset="-128"/>
            </a:endParaRPr>
          </a:p>
        </p:txBody>
      </p:sp>
      <p:sp>
        <p:nvSpPr>
          <p:cNvPr id="127386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273862"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488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اصْحَابِ ٱلْحُسَيْنِ</a:t>
            </a:r>
            <a:endParaRPr lang="en-US" sz="5400" b="1">
              <a:latin typeface="Karbala" pitchFamily="2" charset="0"/>
              <a:cs typeface="Simplified Arabic" pitchFamily="18" charset="-78"/>
            </a:endParaRPr>
          </a:p>
        </p:txBody>
      </p:sp>
      <p:sp>
        <p:nvSpPr>
          <p:cNvPr id="127488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upon the companions of al-Husayn.</a:t>
            </a:r>
          </a:p>
        </p:txBody>
      </p:sp>
      <p:sp>
        <p:nvSpPr>
          <p:cNvPr id="1274884"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حسین(ع) کے اصحاب پر</a:t>
            </a:r>
            <a:endParaRPr lang="en-US" sz="2400" b="1" dirty="0">
              <a:ea typeface="MS Mincho" pitchFamily="49" charset="-128"/>
            </a:endParaRPr>
          </a:p>
        </p:txBody>
      </p:sp>
      <p:sp>
        <p:nvSpPr>
          <p:cNvPr id="127488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274886"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590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اَلسَّلاَمُ عَلَيْكَ يَا ابَا عَبْدِ ٱللَّهِ</a:t>
            </a:r>
            <a:endParaRPr lang="en-US" sz="5400" b="1">
              <a:latin typeface="Karbala" pitchFamily="2" charset="0"/>
              <a:cs typeface="Simplified Arabic" pitchFamily="18" charset="-78"/>
            </a:endParaRPr>
          </a:p>
        </p:txBody>
      </p:sp>
      <p:sp>
        <p:nvSpPr>
          <p:cNvPr id="127590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Peace be upon you, O Abu-`Abdullah</a:t>
            </a:r>
          </a:p>
        </p:txBody>
      </p:sp>
      <p:sp>
        <p:nvSpPr>
          <p:cNvPr id="1275908" name="Subtitle 4"/>
          <p:cNvSpPr txBox="1">
            <a:spLocks/>
          </p:cNvSpPr>
          <p:nvPr/>
        </p:nvSpPr>
        <p:spPr bwMode="auto">
          <a:xfrm>
            <a:off x="80963" y="5013325"/>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سلام ہو آپ پراے ابا عبد اللہ </a:t>
            </a:r>
            <a:endParaRPr lang="en-US" sz="2400" b="1" dirty="0">
              <a:ea typeface="MS Mincho" pitchFamily="49" charset="-128"/>
            </a:endParaRPr>
          </a:p>
        </p:txBody>
      </p:sp>
      <p:sp>
        <p:nvSpPr>
          <p:cNvPr id="127590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275910"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
        <p:nvSpPr>
          <p:cNvPr id="1275911" name="Text Box 6"/>
          <p:cNvSpPr txBox="1">
            <a:spLocks noChangeArrowheads="1"/>
          </p:cNvSpPr>
          <p:nvPr/>
        </p:nvSpPr>
        <p:spPr bwMode="auto">
          <a:xfrm>
            <a:off x="3348038" y="5654675"/>
            <a:ext cx="2447925" cy="366713"/>
          </a:xfrm>
          <a:prstGeom prst="rect">
            <a:avLst/>
          </a:prstGeom>
          <a:gradFill rotWithShape="1">
            <a:gsLst>
              <a:gs pos="0">
                <a:srgbClr val="651500"/>
              </a:gs>
              <a:gs pos="50000">
                <a:srgbClr val="DA2E00"/>
              </a:gs>
              <a:gs pos="100000">
                <a:srgbClr val="651500"/>
              </a:gs>
            </a:gsLst>
            <a:lin ang="5400000" scaled="1"/>
          </a:gradFill>
          <a:ln w="9525" algn="ctr">
            <a:noFill/>
            <a:miter lim="800000"/>
            <a:headEnd/>
            <a:tailEnd/>
          </a:ln>
        </p:spPr>
        <p:txBody>
          <a:bodyPr anchor="ctr">
            <a:spAutoFit/>
          </a:bodyPr>
          <a:lstStyle/>
          <a:p>
            <a:pPr algn="r"/>
            <a:r>
              <a:rPr lang="en-US" sz="1800" b="1">
                <a:solidFill>
                  <a:srgbClr val="FFFF99"/>
                </a:solidFill>
                <a:latin typeface="Trebuchet MS" pitchFamily="34" charset="0"/>
              </a:rPr>
              <a:t>Tasbih Counter : 60</a:t>
            </a:r>
          </a:p>
        </p:txBody>
      </p:sp>
      <p:sp>
        <p:nvSpPr>
          <p:cNvPr id="1275912" name="Rectangle 5"/>
          <p:cNvSpPr>
            <a:spLocks noChangeArrowheads="1"/>
          </p:cNvSpPr>
          <p:nvPr/>
        </p:nvSpPr>
        <p:spPr bwMode="auto">
          <a:xfrm>
            <a:off x="3635375" y="1035050"/>
            <a:ext cx="1790700" cy="336550"/>
          </a:xfrm>
          <a:prstGeom prst="rect">
            <a:avLst/>
          </a:prstGeom>
          <a:noFill/>
          <a:ln w="9525">
            <a:noFill/>
            <a:miter lim="800000"/>
            <a:headEnd/>
            <a:tailEnd/>
          </a:ln>
        </p:spPr>
        <p:txBody>
          <a:bodyPr wrap="none">
            <a:spAutoFit/>
          </a:bodyPr>
          <a:lstStyle/>
          <a:p>
            <a:pPr eaLnBrk="0" hangingPunct="0"/>
            <a:r>
              <a:rPr lang="en-US" sz="1600" b="1">
                <a:solidFill>
                  <a:srgbClr val="FFFF99"/>
                </a:solidFill>
                <a:latin typeface="Trebuchet MS" pitchFamily="34" charset="0"/>
              </a:rPr>
              <a:t>Recite 100 times</a:t>
            </a:r>
          </a:p>
        </p:txBody>
      </p:sp>
    </p:spTree>
  </p:cSld>
  <p:clrMapOvr>
    <a:masterClrMapping/>
  </p:clrMapOvr>
  <p:transition>
    <p:fade/>
  </p:transition>
  <p:timing>
    <p:tnLst>
      <p:par>
        <p:cTn id="1" dur="indefinite" restart="never" nodeType="tmRoot"/>
      </p:par>
    </p:tnLst>
  </p:timing>
</p:sld>
</file>

<file path=ppt/slides/slide1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693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ٱلارْوَاحِ ٱلَّتِي حَلَّتْ بِفِنَائِكَ</a:t>
            </a:r>
            <a:endParaRPr lang="en-US" sz="5400" b="1">
              <a:latin typeface="Karbala" pitchFamily="2" charset="0"/>
              <a:cs typeface="Simplified Arabic" pitchFamily="18" charset="-78"/>
            </a:endParaRPr>
          </a:p>
        </p:txBody>
      </p:sp>
      <p:sp>
        <p:nvSpPr>
          <p:cNvPr id="127693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upon the souls that gathered in your courtyard.</a:t>
            </a:r>
          </a:p>
        </p:txBody>
      </p:sp>
      <p:sp>
        <p:nvSpPr>
          <p:cNvPr id="1276932"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 سلام ان روحوں پر جو آپ کے روضے پر آتی ہیں</a:t>
            </a:r>
            <a:endParaRPr lang="en-US" sz="2400" b="1" dirty="0">
              <a:ea typeface="MS Mincho" pitchFamily="49" charset="-128"/>
            </a:endParaRPr>
          </a:p>
        </p:txBody>
      </p:sp>
      <p:sp>
        <p:nvSpPr>
          <p:cNvPr id="127693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276934"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795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عَلَيْكَ مِنِّي سَلاَمُ ٱللَّهِ ابَداً</a:t>
            </a:r>
            <a:endParaRPr lang="en-US" sz="5400" b="1">
              <a:latin typeface="Karbala" pitchFamily="2" charset="0"/>
              <a:cs typeface="Simplified Arabic" pitchFamily="18" charset="-78"/>
            </a:endParaRPr>
          </a:p>
        </p:txBody>
      </p:sp>
      <p:sp>
        <p:nvSpPr>
          <p:cNvPr id="127795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Peace of Allāh be upon you from me forever</a:t>
            </a:r>
          </a:p>
        </p:txBody>
      </p:sp>
      <p:sp>
        <p:nvSpPr>
          <p:cNvPr id="1277956"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آپ پر میری طرف سے خدا کا سلام ہو ہمیشہ</a:t>
            </a:r>
            <a:endParaRPr lang="en-US" sz="2400" b="1" dirty="0">
              <a:ea typeface="MS Mincho" pitchFamily="49" charset="-128"/>
            </a:endParaRPr>
          </a:p>
        </p:txBody>
      </p:sp>
      <p:sp>
        <p:nvSpPr>
          <p:cNvPr id="127795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277958"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897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مَا بَقيتُ وَبَقِيَ ٱللَّيْلُ وَٱلنَّهَارُ</a:t>
            </a:r>
            <a:endParaRPr lang="en-US" sz="5400" b="1">
              <a:latin typeface="Karbala" pitchFamily="2" charset="0"/>
              <a:cs typeface="Simplified Arabic" pitchFamily="18" charset="-78"/>
            </a:endParaRPr>
          </a:p>
        </p:txBody>
      </p:sp>
      <p:sp>
        <p:nvSpPr>
          <p:cNvPr id="127897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as long as I am existent and as long as there are day and night.</a:t>
            </a:r>
          </a:p>
        </p:txBody>
      </p:sp>
      <p:sp>
        <p:nvSpPr>
          <p:cNvPr id="1278980"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جب تک زندہ ہوں اور جب تک رات دن باقی ہیں </a:t>
            </a:r>
            <a:endParaRPr lang="en-US" sz="2400" b="1" dirty="0">
              <a:ea typeface="MS Mincho" pitchFamily="49" charset="-128"/>
            </a:endParaRPr>
          </a:p>
        </p:txBody>
      </p:sp>
      <p:sp>
        <p:nvSpPr>
          <p:cNvPr id="127898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278982"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0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وَلاَ جَعَلَهُ ٱللَّهُ آخِرَ ٱلْعَهْدِ مِنِّي لِزِيَارَتِكُمْ</a:t>
            </a:r>
            <a:endParaRPr lang="en-US" sz="5400" b="1">
              <a:latin typeface="Karbala" pitchFamily="2" charset="0"/>
              <a:cs typeface="Simplified Arabic" pitchFamily="18" charset="-78"/>
            </a:endParaRPr>
          </a:p>
        </p:txBody>
      </p:sp>
      <p:sp>
        <p:nvSpPr>
          <p:cNvPr id="128000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May Allāh not cause this (visit) to be the last of my visit to you (all).</a:t>
            </a:r>
          </a:p>
        </p:txBody>
      </p:sp>
      <p:sp>
        <p:nvSpPr>
          <p:cNvPr id="1280004"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اورخدا قرار نہ دے اس کو میرے لیے آپ کی زیارت کا آخری موقع</a:t>
            </a:r>
            <a:endParaRPr lang="en-US" sz="2400" b="1" dirty="0">
              <a:ea typeface="MS Mincho" pitchFamily="49" charset="-128"/>
            </a:endParaRPr>
          </a:p>
        </p:txBody>
      </p:sp>
      <p:sp>
        <p:nvSpPr>
          <p:cNvPr id="128000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280006"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blessings from the group that struggled against al-Husayn (alayhis salaam)</a:t>
            </a:r>
          </a:p>
        </p:txBody>
      </p:sp>
      <p:sp>
        <p:nvSpPr>
          <p:cNvPr id="129027"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اے معبود لعنت کر اس جماعت پر جنہوں نے جنگ کی حسین (ع) سے نیز</a:t>
            </a:r>
            <a:endParaRPr lang="en-US" sz="2400" b="1" dirty="0">
              <a:ea typeface="MS Mincho" pitchFamily="49" charset="-128"/>
            </a:endParaRPr>
          </a:p>
        </p:txBody>
      </p:sp>
      <p:sp>
        <p:nvSpPr>
          <p:cNvPr id="129028"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29029"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
        <p:nvSpPr>
          <p:cNvPr id="12903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اَللَّهُمَّ ٱلْعَنِ ٱلْعِصَابَةَ ٱلَّتِي جَاهَدَتِ ٱلْحُسَيْنَ</a:t>
            </a:r>
            <a:r>
              <a:rPr lang="en-US" sz="5400" b="1">
                <a:latin typeface="Karbala" pitchFamily="2" charset="0"/>
                <a:cs typeface="Simplified Arabic" pitchFamily="18" charset="-78"/>
              </a:rPr>
              <a:t>) </a:t>
            </a:r>
            <a:r>
              <a:rPr lang="ar-SA" sz="5400" b="1">
                <a:latin typeface="Karbala" pitchFamily="2" charset="0"/>
                <a:cs typeface="Simplified Arabic" pitchFamily="18" charset="-78"/>
              </a:rPr>
              <a:t>عَلَيْهِ ٱلسَّلاَم</a:t>
            </a:r>
            <a:r>
              <a:rPr lang="en-US" sz="5400" b="1">
                <a:latin typeface="Karbala" pitchFamily="2" charset="0"/>
                <a:cs typeface="Simplified Arabic" pitchFamily="18" charset="-78"/>
              </a:rPr>
              <a:t>(</a:t>
            </a:r>
            <a:endParaRPr lang="ar-SA" sz="5400" b="1">
              <a:latin typeface="Karbala" pitchFamily="2" charset="0"/>
              <a:cs typeface="Simplified Arabic" pitchFamily="18" charset="-78"/>
            </a:endParaRPr>
          </a:p>
        </p:txBody>
      </p:sp>
    </p:spTree>
  </p:cSld>
  <p:clrMapOvr>
    <a:masterClrMapping/>
  </p:clrMapOvr>
  <p:transition>
    <p:fade/>
  </p:transition>
  <p:timing>
    <p:tnLst>
      <p:par>
        <p:cTn id="1" dur="indefinite" restart="never" nodeType="tmRoot"/>
      </p:par>
    </p:tnLst>
  </p:timing>
</p:sld>
</file>

<file path=ppt/slides/slide1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102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اَلسَّلاَمُ عَلَىٰ ٱلْحُسَيْنِ</a:t>
            </a:r>
            <a:endParaRPr lang="en-US" sz="5400" b="1">
              <a:latin typeface="Karbala" pitchFamily="2" charset="0"/>
              <a:cs typeface="Simplified Arabic" pitchFamily="18" charset="-78"/>
            </a:endParaRPr>
          </a:p>
        </p:txBody>
      </p:sp>
      <p:sp>
        <p:nvSpPr>
          <p:cNvPr id="128102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Peace be upon al-Husayn,</a:t>
            </a:r>
          </a:p>
        </p:txBody>
      </p:sp>
      <p:sp>
        <p:nvSpPr>
          <p:cNvPr id="1281028"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سلام ہو حسین(ع) پر</a:t>
            </a:r>
            <a:endParaRPr lang="en-US" sz="2400" b="1" dirty="0">
              <a:ea typeface="MS Mincho" pitchFamily="49" charset="-128"/>
            </a:endParaRPr>
          </a:p>
        </p:txBody>
      </p:sp>
      <p:sp>
        <p:nvSpPr>
          <p:cNvPr id="128102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281030"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205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عَلِيِّ بْنِ ٱلْحُسَيْنِ</a:t>
            </a:r>
            <a:endParaRPr lang="en-US" sz="5400" b="1">
              <a:latin typeface="Karbala" pitchFamily="2" charset="0"/>
              <a:cs typeface="Simplified Arabic" pitchFamily="18" charset="-78"/>
            </a:endParaRPr>
          </a:p>
        </p:txBody>
      </p:sp>
      <p:sp>
        <p:nvSpPr>
          <p:cNvPr id="128205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upon `Ali ibn al-Husayn,</a:t>
            </a:r>
          </a:p>
        </p:txBody>
      </p:sp>
      <p:sp>
        <p:nvSpPr>
          <p:cNvPr id="1282052"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 شہزادہ علی(ع)</a:t>
            </a:r>
            <a:endParaRPr lang="en-US" sz="2400" b="1" dirty="0">
              <a:ea typeface="MS Mincho" pitchFamily="49" charset="-128"/>
            </a:endParaRPr>
          </a:p>
        </p:txBody>
      </p:sp>
      <p:sp>
        <p:nvSpPr>
          <p:cNvPr id="128205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282054"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307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اوْلاَدِ ٱلْحُسَيْنِ</a:t>
            </a:r>
            <a:endParaRPr lang="en-US" sz="5400" b="1">
              <a:latin typeface="Karbala" pitchFamily="2" charset="0"/>
              <a:cs typeface="Simplified Arabic" pitchFamily="18" charset="-78"/>
            </a:endParaRPr>
          </a:p>
        </p:txBody>
      </p:sp>
      <p:sp>
        <p:nvSpPr>
          <p:cNvPr id="128307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upon the sons of a -Husayn,</a:t>
            </a:r>
          </a:p>
        </p:txBody>
      </p:sp>
      <p:sp>
        <p:nvSpPr>
          <p:cNvPr id="1283076"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 فرزند حسین(ع) پر</a:t>
            </a:r>
            <a:endParaRPr lang="en-US" sz="2400" b="1" dirty="0">
              <a:ea typeface="MS Mincho" pitchFamily="49" charset="-128"/>
            </a:endParaRPr>
          </a:p>
        </p:txBody>
      </p:sp>
      <p:sp>
        <p:nvSpPr>
          <p:cNvPr id="128307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283078"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409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اصْحَابِ ٱلْحُسَيْنِ</a:t>
            </a:r>
            <a:endParaRPr lang="en-US" sz="5400" b="1">
              <a:latin typeface="Karbala" pitchFamily="2" charset="0"/>
              <a:cs typeface="Simplified Arabic" pitchFamily="18" charset="-78"/>
            </a:endParaRPr>
          </a:p>
        </p:txBody>
      </p:sp>
      <p:sp>
        <p:nvSpPr>
          <p:cNvPr id="128409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upon the companions of al-Husayn.</a:t>
            </a:r>
          </a:p>
        </p:txBody>
      </p:sp>
      <p:sp>
        <p:nvSpPr>
          <p:cNvPr id="1284100"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حسین(ع) کے اصحاب پر</a:t>
            </a:r>
            <a:endParaRPr lang="en-US" sz="2400" b="1" dirty="0">
              <a:ea typeface="MS Mincho" pitchFamily="49" charset="-128"/>
            </a:endParaRPr>
          </a:p>
        </p:txBody>
      </p:sp>
      <p:sp>
        <p:nvSpPr>
          <p:cNvPr id="128410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284102"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512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اَلسَّلاَمُ عَلَيْكَ يَا ابَا عَبْدِ ٱللَّهِ</a:t>
            </a:r>
            <a:endParaRPr lang="en-US" sz="5400" b="1">
              <a:latin typeface="Karbala" pitchFamily="2" charset="0"/>
              <a:cs typeface="Simplified Arabic" pitchFamily="18" charset="-78"/>
            </a:endParaRPr>
          </a:p>
        </p:txBody>
      </p:sp>
      <p:sp>
        <p:nvSpPr>
          <p:cNvPr id="128512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Peace be upon you, O Abu-`Abdullah</a:t>
            </a:r>
          </a:p>
        </p:txBody>
      </p:sp>
      <p:sp>
        <p:nvSpPr>
          <p:cNvPr id="1285124" name="Subtitle 4"/>
          <p:cNvSpPr txBox="1">
            <a:spLocks/>
          </p:cNvSpPr>
          <p:nvPr/>
        </p:nvSpPr>
        <p:spPr bwMode="auto">
          <a:xfrm>
            <a:off x="80963" y="5013325"/>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سلام ہو آپ پراے ابا عبد اللہ </a:t>
            </a:r>
            <a:endParaRPr lang="en-US" sz="2400" b="1" dirty="0">
              <a:ea typeface="MS Mincho" pitchFamily="49" charset="-128"/>
            </a:endParaRPr>
          </a:p>
        </p:txBody>
      </p:sp>
      <p:sp>
        <p:nvSpPr>
          <p:cNvPr id="128512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285126"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
        <p:nvSpPr>
          <p:cNvPr id="1285127" name="Text Box 6"/>
          <p:cNvSpPr txBox="1">
            <a:spLocks noChangeArrowheads="1"/>
          </p:cNvSpPr>
          <p:nvPr/>
        </p:nvSpPr>
        <p:spPr bwMode="auto">
          <a:xfrm>
            <a:off x="3348038" y="5654675"/>
            <a:ext cx="2447925" cy="366713"/>
          </a:xfrm>
          <a:prstGeom prst="rect">
            <a:avLst/>
          </a:prstGeom>
          <a:gradFill rotWithShape="1">
            <a:gsLst>
              <a:gs pos="0">
                <a:srgbClr val="651500"/>
              </a:gs>
              <a:gs pos="50000">
                <a:srgbClr val="DA2E00"/>
              </a:gs>
              <a:gs pos="100000">
                <a:srgbClr val="651500"/>
              </a:gs>
            </a:gsLst>
            <a:lin ang="5400000" scaled="1"/>
          </a:gradFill>
          <a:ln w="9525" algn="ctr">
            <a:noFill/>
            <a:miter lim="800000"/>
            <a:headEnd/>
            <a:tailEnd/>
          </a:ln>
        </p:spPr>
        <p:txBody>
          <a:bodyPr anchor="ctr">
            <a:spAutoFit/>
          </a:bodyPr>
          <a:lstStyle/>
          <a:p>
            <a:pPr algn="r"/>
            <a:r>
              <a:rPr lang="en-US" sz="1800" b="1">
                <a:solidFill>
                  <a:srgbClr val="FFFF99"/>
                </a:solidFill>
                <a:latin typeface="Trebuchet MS" pitchFamily="34" charset="0"/>
              </a:rPr>
              <a:t>Tasbih Counter : 61</a:t>
            </a:r>
          </a:p>
        </p:txBody>
      </p:sp>
      <p:sp>
        <p:nvSpPr>
          <p:cNvPr id="1285128" name="Rectangle 5"/>
          <p:cNvSpPr>
            <a:spLocks noChangeArrowheads="1"/>
          </p:cNvSpPr>
          <p:nvPr/>
        </p:nvSpPr>
        <p:spPr bwMode="auto">
          <a:xfrm>
            <a:off x="3635375" y="1035050"/>
            <a:ext cx="1790700" cy="336550"/>
          </a:xfrm>
          <a:prstGeom prst="rect">
            <a:avLst/>
          </a:prstGeom>
          <a:noFill/>
          <a:ln w="9525">
            <a:noFill/>
            <a:miter lim="800000"/>
            <a:headEnd/>
            <a:tailEnd/>
          </a:ln>
        </p:spPr>
        <p:txBody>
          <a:bodyPr wrap="none">
            <a:spAutoFit/>
          </a:bodyPr>
          <a:lstStyle/>
          <a:p>
            <a:pPr eaLnBrk="0" hangingPunct="0"/>
            <a:r>
              <a:rPr lang="en-US" sz="1600" b="1">
                <a:solidFill>
                  <a:srgbClr val="FFFF99"/>
                </a:solidFill>
                <a:latin typeface="Trebuchet MS" pitchFamily="34" charset="0"/>
              </a:rPr>
              <a:t>Recite 100 times</a:t>
            </a:r>
          </a:p>
        </p:txBody>
      </p:sp>
    </p:spTree>
  </p:cSld>
  <p:clrMapOvr>
    <a:masterClrMapping/>
  </p:clrMapOvr>
  <p:transition>
    <p:fade/>
  </p:transition>
  <p:timing>
    <p:tnLst>
      <p:par>
        <p:cTn id="1" dur="indefinite" restart="never" nodeType="tmRoot"/>
      </p:par>
    </p:tnLst>
  </p:timing>
</p:sld>
</file>

<file path=ppt/slides/slide1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614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ٱلارْوَاحِ ٱلَّتِي حَلَّتْ بِفِنَائِكَ</a:t>
            </a:r>
            <a:endParaRPr lang="en-US" sz="5400" b="1">
              <a:latin typeface="Karbala" pitchFamily="2" charset="0"/>
              <a:cs typeface="Simplified Arabic" pitchFamily="18" charset="-78"/>
            </a:endParaRPr>
          </a:p>
        </p:txBody>
      </p:sp>
      <p:sp>
        <p:nvSpPr>
          <p:cNvPr id="128614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upon the souls that gathered in your courtyard.</a:t>
            </a:r>
          </a:p>
        </p:txBody>
      </p:sp>
      <p:sp>
        <p:nvSpPr>
          <p:cNvPr id="1286148"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 سلام ان روحوں پر جو آپ کے روضے پر آتی ہیں</a:t>
            </a:r>
            <a:endParaRPr lang="en-US" sz="2400" b="1" dirty="0">
              <a:ea typeface="MS Mincho" pitchFamily="49" charset="-128"/>
            </a:endParaRPr>
          </a:p>
        </p:txBody>
      </p:sp>
      <p:sp>
        <p:nvSpPr>
          <p:cNvPr id="128614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286150"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717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عَلَيْكَ مِنِّي سَلاَمُ ٱللَّهِ ابَداً</a:t>
            </a:r>
            <a:endParaRPr lang="en-US" sz="5400" b="1">
              <a:latin typeface="Karbala" pitchFamily="2" charset="0"/>
              <a:cs typeface="Simplified Arabic" pitchFamily="18" charset="-78"/>
            </a:endParaRPr>
          </a:p>
        </p:txBody>
      </p:sp>
      <p:sp>
        <p:nvSpPr>
          <p:cNvPr id="128717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Peace of Allāh be upon you from me forever</a:t>
            </a:r>
          </a:p>
        </p:txBody>
      </p:sp>
      <p:sp>
        <p:nvSpPr>
          <p:cNvPr id="1287172"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آپ پر میری طرف سے خدا کا سلام ہو ہمیشہ</a:t>
            </a:r>
            <a:endParaRPr lang="en-US" sz="2400" b="1" dirty="0">
              <a:ea typeface="MS Mincho" pitchFamily="49" charset="-128"/>
            </a:endParaRPr>
          </a:p>
        </p:txBody>
      </p:sp>
      <p:sp>
        <p:nvSpPr>
          <p:cNvPr id="128717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287174"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819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مَا بَقيتُ وَبَقِيَ ٱللَّيْلُ وَٱلنَّهَارُ</a:t>
            </a:r>
            <a:endParaRPr lang="en-US" sz="5400" b="1">
              <a:latin typeface="Karbala" pitchFamily="2" charset="0"/>
              <a:cs typeface="Simplified Arabic" pitchFamily="18" charset="-78"/>
            </a:endParaRPr>
          </a:p>
        </p:txBody>
      </p:sp>
      <p:sp>
        <p:nvSpPr>
          <p:cNvPr id="128819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as long as I am existent and as long as there are day and night.</a:t>
            </a:r>
          </a:p>
        </p:txBody>
      </p:sp>
      <p:sp>
        <p:nvSpPr>
          <p:cNvPr id="1288196"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جب تک زندہ ہوں اور جب تک رات دن باقی ہیں </a:t>
            </a:r>
            <a:endParaRPr lang="en-US" sz="2400" b="1" dirty="0">
              <a:ea typeface="MS Mincho" pitchFamily="49" charset="-128"/>
            </a:endParaRPr>
          </a:p>
        </p:txBody>
      </p:sp>
      <p:sp>
        <p:nvSpPr>
          <p:cNvPr id="128819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288198"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921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وَلاَ جَعَلَهُ ٱللَّهُ آخِرَ ٱلْعَهْدِ مِنِّي لِزِيَارَتِكُمْ</a:t>
            </a:r>
            <a:endParaRPr lang="en-US" sz="5400" b="1">
              <a:latin typeface="Karbala" pitchFamily="2" charset="0"/>
              <a:cs typeface="Simplified Arabic" pitchFamily="18" charset="-78"/>
            </a:endParaRPr>
          </a:p>
        </p:txBody>
      </p:sp>
      <p:sp>
        <p:nvSpPr>
          <p:cNvPr id="128921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May Allāh not cause this (visit) to be the last of my visit to you (all).</a:t>
            </a:r>
          </a:p>
        </p:txBody>
      </p:sp>
      <p:sp>
        <p:nvSpPr>
          <p:cNvPr id="1289220"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اورخدا قرار نہ دے اس کو میرے لیے آپ کی زیارت کا آخری موقع</a:t>
            </a:r>
            <a:endParaRPr lang="en-US" sz="2400" b="1" dirty="0">
              <a:ea typeface="MS Mincho" pitchFamily="49" charset="-128"/>
            </a:endParaRPr>
          </a:p>
        </p:txBody>
      </p:sp>
      <p:sp>
        <p:nvSpPr>
          <p:cNvPr id="128922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289222"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4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اَلسَّلاَمُ عَلَىٰ ٱلْحُسَيْنِ</a:t>
            </a:r>
            <a:endParaRPr lang="en-US" sz="5400" b="1">
              <a:latin typeface="Karbala" pitchFamily="2" charset="0"/>
              <a:cs typeface="Simplified Arabic" pitchFamily="18" charset="-78"/>
            </a:endParaRPr>
          </a:p>
        </p:txBody>
      </p:sp>
      <p:sp>
        <p:nvSpPr>
          <p:cNvPr id="129024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Peace be upon al-Husayn,</a:t>
            </a:r>
          </a:p>
        </p:txBody>
      </p:sp>
      <p:sp>
        <p:nvSpPr>
          <p:cNvPr id="1290244"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سلام ہو حسین(ع) پر</a:t>
            </a:r>
            <a:endParaRPr lang="en-US" sz="2400" b="1" dirty="0">
              <a:ea typeface="MS Mincho" pitchFamily="49" charset="-128"/>
            </a:endParaRPr>
          </a:p>
        </p:txBody>
      </p:sp>
      <p:sp>
        <p:nvSpPr>
          <p:cNvPr id="129024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290246"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وَشَايَعَتْ وَبَايَعَتْ وَتَابَعَتْ عَلَىٰ قَتْلِهِ</a:t>
            </a:r>
            <a:endParaRPr lang="en-US" sz="5400" b="1">
              <a:latin typeface="Karbala" pitchFamily="2" charset="0"/>
              <a:cs typeface="Simplified Arabic" pitchFamily="18" charset="-78"/>
            </a:endParaRPr>
          </a:p>
        </p:txBody>
      </p:sp>
      <p:sp>
        <p:nvSpPr>
          <p:cNvPr id="13005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who supported each other against him, paid homage to his enemies, and participated in slaying him.</a:t>
            </a:r>
          </a:p>
        </p:txBody>
      </p:sp>
      <p:sp>
        <p:nvSpPr>
          <p:cNvPr id="130052"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ان پربھی جو قتل حسین (ع) میں ان کے شریک اور ہم رائے تھے</a:t>
            </a:r>
            <a:endParaRPr lang="en-US" sz="2400" b="1" dirty="0">
              <a:ea typeface="MS Mincho" pitchFamily="49" charset="-128"/>
            </a:endParaRPr>
          </a:p>
        </p:txBody>
      </p:sp>
      <p:sp>
        <p:nvSpPr>
          <p:cNvPr id="13005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30054"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126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عَلِيِّ بْنِ ٱلْحُسَيْنِ</a:t>
            </a:r>
            <a:endParaRPr lang="en-US" sz="5400" b="1">
              <a:latin typeface="Karbala" pitchFamily="2" charset="0"/>
              <a:cs typeface="Simplified Arabic" pitchFamily="18" charset="-78"/>
            </a:endParaRPr>
          </a:p>
        </p:txBody>
      </p:sp>
      <p:sp>
        <p:nvSpPr>
          <p:cNvPr id="129126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upon `Ali ibn al-Husayn,</a:t>
            </a:r>
          </a:p>
        </p:txBody>
      </p:sp>
      <p:sp>
        <p:nvSpPr>
          <p:cNvPr id="1291268"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 شہزادہ علی(ع)</a:t>
            </a:r>
            <a:endParaRPr lang="en-US" sz="2400" b="1" dirty="0">
              <a:ea typeface="MS Mincho" pitchFamily="49" charset="-128"/>
            </a:endParaRPr>
          </a:p>
        </p:txBody>
      </p:sp>
      <p:sp>
        <p:nvSpPr>
          <p:cNvPr id="129126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291270"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229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اوْلاَدِ ٱلْحُسَيْنِ</a:t>
            </a:r>
            <a:endParaRPr lang="en-US" sz="5400" b="1">
              <a:latin typeface="Karbala" pitchFamily="2" charset="0"/>
              <a:cs typeface="Simplified Arabic" pitchFamily="18" charset="-78"/>
            </a:endParaRPr>
          </a:p>
        </p:txBody>
      </p:sp>
      <p:sp>
        <p:nvSpPr>
          <p:cNvPr id="129229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upon the sons of a -Husayn,</a:t>
            </a:r>
          </a:p>
        </p:txBody>
      </p:sp>
      <p:sp>
        <p:nvSpPr>
          <p:cNvPr id="1292292"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 فرزند حسین(ع) پر</a:t>
            </a:r>
            <a:endParaRPr lang="en-US" sz="2400" b="1" dirty="0">
              <a:ea typeface="MS Mincho" pitchFamily="49" charset="-128"/>
            </a:endParaRPr>
          </a:p>
        </p:txBody>
      </p:sp>
      <p:sp>
        <p:nvSpPr>
          <p:cNvPr id="129229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292294"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331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اصْحَابِ ٱلْحُسَيْنِ</a:t>
            </a:r>
            <a:endParaRPr lang="en-US" sz="5400" b="1">
              <a:latin typeface="Karbala" pitchFamily="2" charset="0"/>
              <a:cs typeface="Simplified Arabic" pitchFamily="18" charset="-78"/>
            </a:endParaRPr>
          </a:p>
        </p:txBody>
      </p:sp>
      <p:sp>
        <p:nvSpPr>
          <p:cNvPr id="129331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upon the companions of al-Husayn.</a:t>
            </a:r>
          </a:p>
        </p:txBody>
      </p:sp>
      <p:sp>
        <p:nvSpPr>
          <p:cNvPr id="1293316"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حسین(ع) کے اصحاب پر</a:t>
            </a:r>
            <a:endParaRPr lang="en-US" sz="2400" b="1" dirty="0">
              <a:ea typeface="MS Mincho" pitchFamily="49" charset="-128"/>
            </a:endParaRPr>
          </a:p>
        </p:txBody>
      </p:sp>
      <p:sp>
        <p:nvSpPr>
          <p:cNvPr id="129331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293318"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433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اَلسَّلاَمُ عَلَيْكَ يَا ابَا عَبْدِ ٱللَّهِ</a:t>
            </a:r>
            <a:endParaRPr lang="en-US" sz="5400" b="1">
              <a:latin typeface="Karbala" pitchFamily="2" charset="0"/>
              <a:cs typeface="Simplified Arabic" pitchFamily="18" charset="-78"/>
            </a:endParaRPr>
          </a:p>
        </p:txBody>
      </p:sp>
      <p:sp>
        <p:nvSpPr>
          <p:cNvPr id="129433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Peace be upon you, O Abu-`Abdullah</a:t>
            </a:r>
          </a:p>
        </p:txBody>
      </p:sp>
      <p:sp>
        <p:nvSpPr>
          <p:cNvPr id="1294340" name="Subtitle 4"/>
          <p:cNvSpPr txBox="1">
            <a:spLocks/>
          </p:cNvSpPr>
          <p:nvPr/>
        </p:nvSpPr>
        <p:spPr bwMode="auto">
          <a:xfrm>
            <a:off x="80963" y="5013325"/>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سلام ہو آپ پراے ابا عبد اللہ </a:t>
            </a:r>
            <a:endParaRPr lang="en-US" sz="2400" b="1" dirty="0">
              <a:ea typeface="MS Mincho" pitchFamily="49" charset="-128"/>
            </a:endParaRPr>
          </a:p>
        </p:txBody>
      </p:sp>
      <p:sp>
        <p:nvSpPr>
          <p:cNvPr id="129434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294342"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
        <p:nvSpPr>
          <p:cNvPr id="1294343" name="Text Box 6"/>
          <p:cNvSpPr txBox="1">
            <a:spLocks noChangeArrowheads="1"/>
          </p:cNvSpPr>
          <p:nvPr/>
        </p:nvSpPr>
        <p:spPr bwMode="auto">
          <a:xfrm>
            <a:off x="3348038" y="5654675"/>
            <a:ext cx="2447925" cy="366713"/>
          </a:xfrm>
          <a:prstGeom prst="rect">
            <a:avLst/>
          </a:prstGeom>
          <a:gradFill rotWithShape="1">
            <a:gsLst>
              <a:gs pos="0">
                <a:srgbClr val="651500"/>
              </a:gs>
              <a:gs pos="50000">
                <a:srgbClr val="DA2E00"/>
              </a:gs>
              <a:gs pos="100000">
                <a:srgbClr val="651500"/>
              </a:gs>
            </a:gsLst>
            <a:lin ang="5400000" scaled="1"/>
          </a:gradFill>
          <a:ln w="9525" algn="ctr">
            <a:noFill/>
            <a:miter lim="800000"/>
            <a:headEnd/>
            <a:tailEnd/>
          </a:ln>
        </p:spPr>
        <p:txBody>
          <a:bodyPr anchor="ctr">
            <a:spAutoFit/>
          </a:bodyPr>
          <a:lstStyle/>
          <a:p>
            <a:pPr algn="r"/>
            <a:r>
              <a:rPr lang="en-US" sz="1800" b="1">
                <a:solidFill>
                  <a:srgbClr val="FFFF99"/>
                </a:solidFill>
                <a:latin typeface="Trebuchet MS" pitchFamily="34" charset="0"/>
              </a:rPr>
              <a:t>Tasbih Counter : 62</a:t>
            </a:r>
          </a:p>
        </p:txBody>
      </p:sp>
      <p:sp>
        <p:nvSpPr>
          <p:cNvPr id="1294344" name="Rectangle 5"/>
          <p:cNvSpPr>
            <a:spLocks noChangeArrowheads="1"/>
          </p:cNvSpPr>
          <p:nvPr/>
        </p:nvSpPr>
        <p:spPr bwMode="auto">
          <a:xfrm>
            <a:off x="3635375" y="1035050"/>
            <a:ext cx="1790700" cy="336550"/>
          </a:xfrm>
          <a:prstGeom prst="rect">
            <a:avLst/>
          </a:prstGeom>
          <a:noFill/>
          <a:ln w="9525">
            <a:noFill/>
            <a:miter lim="800000"/>
            <a:headEnd/>
            <a:tailEnd/>
          </a:ln>
        </p:spPr>
        <p:txBody>
          <a:bodyPr wrap="none">
            <a:spAutoFit/>
          </a:bodyPr>
          <a:lstStyle/>
          <a:p>
            <a:pPr eaLnBrk="0" hangingPunct="0"/>
            <a:r>
              <a:rPr lang="en-US" sz="1600" b="1">
                <a:solidFill>
                  <a:srgbClr val="FFFF99"/>
                </a:solidFill>
                <a:latin typeface="Trebuchet MS" pitchFamily="34" charset="0"/>
              </a:rPr>
              <a:t>Recite 100 times</a:t>
            </a:r>
          </a:p>
        </p:txBody>
      </p:sp>
    </p:spTree>
  </p:cSld>
  <p:clrMapOvr>
    <a:masterClrMapping/>
  </p:clrMapOvr>
  <p:transition>
    <p:fade/>
  </p:transition>
  <p:timing>
    <p:tnLst>
      <p:par>
        <p:cTn id="1" dur="indefinite" restart="never" nodeType="tmRoot"/>
      </p:par>
    </p:tnLst>
  </p:timing>
</p:sld>
</file>

<file path=ppt/slides/slide1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536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ٱلارْوَاحِ ٱلَّتِي حَلَّتْ بِفِنَائِكَ</a:t>
            </a:r>
            <a:endParaRPr lang="en-US" sz="5400" b="1">
              <a:latin typeface="Karbala" pitchFamily="2" charset="0"/>
              <a:cs typeface="Simplified Arabic" pitchFamily="18" charset="-78"/>
            </a:endParaRPr>
          </a:p>
        </p:txBody>
      </p:sp>
      <p:sp>
        <p:nvSpPr>
          <p:cNvPr id="129536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upon the souls that gathered in your courtyard.</a:t>
            </a:r>
          </a:p>
        </p:txBody>
      </p:sp>
      <p:sp>
        <p:nvSpPr>
          <p:cNvPr id="1295364"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 سلام ان روحوں پر جو آپ کے روضے پر آتی ہیں</a:t>
            </a:r>
            <a:endParaRPr lang="en-US" sz="2400" b="1" dirty="0">
              <a:ea typeface="MS Mincho" pitchFamily="49" charset="-128"/>
            </a:endParaRPr>
          </a:p>
        </p:txBody>
      </p:sp>
      <p:sp>
        <p:nvSpPr>
          <p:cNvPr id="129536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295366"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638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عَلَيْكَ مِنِّي سَلاَمُ ٱللَّهِ ابَداً</a:t>
            </a:r>
            <a:endParaRPr lang="en-US" sz="5400" b="1">
              <a:latin typeface="Karbala" pitchFamily="2" charset="0"/>
              <a:cs typeface="Simplified Arabic" pitchFamily="18" charset="-78"/>
            </a:endParaRPr>
          </a:p>
        </p:txBody>
      </p:sp>
      <p:sp>
        <p:nvSpPr>
          <p:cNvPr id="129638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Peace of Allāh be upon you from me forever</a:t>
            </a:r>
          </a:p>
        </p:txBody>
      </p:sp>
      <p:sp>
        <p:nvSpPr>
          <p:cNvPr id="1296388"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آپ پر میری طرف سے خدا کا سلام ہو ہمیشہ</a:t>
            </a:r>
            <a:endParaRPr lang="en-US" sz="2400" b="1" dirty="0">
              <a:ea typeface="MS Mincho" pitchFamily="49" charset="-128"/>
            </a:endParaRPr>
          </a:p>
        </p:txBody>
      </p:sp>
      <p:sp>
        <p:nvSpPr>
          <p:cNvPr id="129638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296390"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741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مَا بَقيتُ وَبَقِيَ ٱللَّيْلُ وَٱلنَّهَارُ</a:t>
            </a:r>
            <a:endParaRPr lang="en-US" sz="5400" b="1">
              <a:latin typeface="Karbala" pitchFamily="2" charset="0"/>
              <a:cs typeface="Simplified Arabic" pitchFamily="18" charset="-78"/>
            </a:endParaRPr>
          </a:p>
        </p:txBody>
      </p:sp>
      <p:sp>
        <p:nvSpPr>
          <p:cNvPr id="129741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as long as I am existent and as long as there are day and night.</a:t>
            </a:r>
          </a:p>
        </p:txBody>
      </p:sp>
      <p:sp>
        <p:nvSpPr>
          <p:cNvPr id="1297412"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جب تک زندہ ہوں اور جب تک رات دن باقی ہیں </a:t>
            </a:r>
            <a:endParaRPr lang="en-US" sz="2400" b="1" dirty="0">
              <a:ea typeface="MS Mincho" pitchFamily="49" charset="-128"/>
            </a:endParaRPr>
          </a:p>
        </p:txBody>
      </p:sp>
      <p:sp>
        <p:nvSpPr>
          <p:cNvPr id="129741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297414"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843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وَلاَ جَعَلَهُ ٱللَّهُ آخِرَ ٱلْعَهْدِ مِنِّي لِزِيَارَتِكُمْ</a:t>
            </a:r>
            <a:endParaRPr lang="en-US" sz="5400" b="1">
              <a:latin typeface="Karbala" pitchFamily="2" charset="0"/>
              <a:cs typeface="Simplified Arabic" pitchFamily="18" charset="-78"/>
            </a:endParaRPr>
          </a:p>
        </p:txBody>
      </p:sp>
      <p:sp>
        <p:nvSpPr>
          <p:cNvPr id="129843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May Allāh not cause this (visit) to be the last of my visit to you (all).</a:t>
            </a:r>
          </a:p>
        </p:txBody>
      </p:sp>
      <p:sp>
        <p:nvSpPr>
          <p:cNvPr id="1298436"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اورخدا قرار نہ دے اس کو میرے لیے آپ کی زیارت کا آخری موقع</a:t>
            </a:r>
            <a:endParaRPr lang="en-US" sz="2400" b="1" dirty="0">
              <a:ea typeface="MS Mincho" pitchFamily="49" charset="-128"/>
            </a:endParaRPr>
          </a:p>
        </p:txBody>
      </p:sp>
      <p:sp>
        <p:nvSpPr>
          <p:cNvPr id="129843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298438"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945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اَلسَّلاَمُ عَلَىٰ ٱلْحُسَيْنِ</a:t>
            </a:r>
            <a:endParaRPr lang="en-US" sz="5400" b="1">
              <a:latin typeface="Karbala" pitchFamily="2" charset="0"/>
              <a:cs typeface="Simplified Arabic" pitchFamily="18" charset="-78"/>
            </a:endParaRPr>
          </a:p>
        </p:txBody>
      </p:sp>
      <p:sp>
        <p:nvSpPr>
          <p:cNvPr id="129945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Peace be upon al-Husayn,</a:t>
            </a:r>
          </a:p>
        </p:txBody>
      </p:sp>
      <p:sp>
        <p:nvSpPr>
          <p:cNvPr id="1299460"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سلام ہو حسین(ع) پر</a:t>
            </a:r>
            <a:endParaRPr lang="en-US" sz="2400" b="1" dirty="0">
              <a:ea typeface="MS Mincho" pitchFamily="49" charset="-128"/>
            </a:endParaRPr>
          </a:p>
        </p:txBody>
      </p:sp>
      <p:sp>
        <p:nvSpPr>
          <p:cNvPr id="129946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299462"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8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عَلِيِّ بْنِ ٱلْحُسَيْنِ</a:t>
            </a:r>
            <a:endParaRPr lang="en-US" sz="5400" b="1">
              <a:latin typeface="Karbala" pitchFamily="2" charset="0"/>
              <a:cs typeface="Simplified Arabic" pitchFamily="18" charset="-78"/>
            </a:endParaRPr>
          </a:p>
        </p:txBody>
      </p:sp>
      <p:sp>
        <p:nvSpPr>
          <p:cNvPr id="130048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upon `Ali ibn al-Husayn,</a:t>
            </a:r>
          </a:p>
        </p:txBody>
      </p:sp>
      <p:sp>
        <p:nvSpPr>
          <p:cNvPr id="1300484"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 شہزادہ علی(ع)</a:t>
            </a:r>
            <a:endParaRPr lang="en-US" sz="2400" b="1" dirty="0">
              <a:ea typeface="MS Mincho" pitchFamily="49" charset="-128"/>
            </a:endParaRPr>
          </a:p>
        </p:txBody>
      </p:sp>
      <p:sp>
        <p:nvSpPr>
          <p:cNvPr id="130048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300486"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اَللَّهُمَّ ٱلْعَنْهُمْ جَمِيعاً</a:t>
            </a:r>
            <a:endParaRPr lang="en-US" sz="5400" b="1">
              <a:latin typeface="Karbala" pitchFamily="2" charset="0"/>
              <a:cs typeface="Simplified Arabic" pitchFamily="18" charset="-78"/>
            </a:endParaRPr>
          </a:p>
        </p:txBody>
      </p:sp>
      <p:sp>
        <p:nvSpPr>
          <p:cNvPr id="13107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blessings from all of them.</a:t>
            </a:r>
          </a:p>
        </p:txBody>
      </p:sp>
      <p:sp>
        <p:nvSpPr>
          <p:cNvPr id="131076"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اے معبود ان سب پر لعنت بھیج</a:t>
            </a:r>
            <a:endParaRPr lang="en-US" sz="2400" b="1" dirty="0">
              <a:ea typeface="MS Mincho" pitchFamily="49" charset="-128"/>
            </a:endParaRPr>
          </a:p>
        </p:txBody>
      </p:sp>
      <p:sp>
        <p:nvSpPr>
          <p:cNvPr id="13107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31078"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150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اوْلاَدِ ٱلْحُسَيْنِ</a:t>
            </a:r>
            <a:endParaRPr lang="en-US" sz="5400" b="1">
              <a:latin typeface="Karbala" pitchFamily="2" charset="0"/>
              <a:cs typeface="Simplified Arabic" pitchFamily="18" charset="-78"/>
            </a:endParaRPr>
          </a:p>
        </p:txBody>
      </p:sp>
      <p:sp>
        <p:nvSpPr>
          <p:cNvPr id="130150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upon the sons of a -Husayn,</a:t>
            </a:r>
          </a:p>
        </p:txBody>
      </p:sp>
      <p:sp>
        <p:nvSpPr>
          <p:cNvPr id="1301508"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 فرزند حسین(ع) پر</a:t>
            </a:r>
            <a:endParaRPr lang="en-US" sz="2400" b="1" dirty="0">
              <a:ea typeface="MS Mincho" pitchFamily="49" charset="-128"/>
            </a:endParaRPr>
          </a:p>
        </p:txBody>
      </p:sp>
      <p:sp>
        <p:nvSpPr>
          <p:cNvPr id="130150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301510"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253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اصْحَابِ ٱلْحُسَيْنِ</a:t>
            </a:r>
            <a:endParaRPr lang="en-US" sz="5400" b="1">
              <a:latin typeface="Karbala" pitchFamily="2" charset="0"/>
              <a:cs typeface="Simplified Arabic" pitchFamily="18" charset="-78"/>
            </a:endParaRPr>
          </a:p>
        </p:txBody>
      </p:sp>
      <p:sp>
        <p:nvSpPr>
          <p:cNvPr id="130253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upon the companions of al-Husayn.</a:t>
            </a:r>
          </a:p>
        </p:txBody>
      </p:sp>
      <p:sp>
        <p:nvSpPr>
          <p:cNvPr id="1302532"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حسین(ع) کے اصحاب پر</a:t>
            </a:r>
            <a:endParaRPr lang="en-US" sz="2400" b="1" dirty="0">
              <a:ea typeface="MS Mincho" pitchFamily="49" charset="-128"/>
            </a:endParaRPr>
          </a:p>
        </p:txBody>
      </p:sp>
      <p:sp>
        <p:nvSpPr>
          <p:cNvPr id="130253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302534"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355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اَلسَّلاَمُ عَلَيْكَ يَا ابَا عَبْدِ ٱللَّهِ</a:t>
            </a:r>
            <a:endParaRPr lang="en-US" sz="5400" b="1">
              <a:latin typeface="Karbala" pitchFamily="2" charset="0"/>
              <a:cs typeface="Simplified Arabic" pitchFamily="18" charset="-78"/>
            </a:endParaRPr>
          </a:p>
        </p:txBody>
      </p:sp>
      <p:sp>
        <p:nvSpPr>
          <p:cNvPr id="130355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Peace be upon you, O Abu-`Abdullah</a:t>
            </a:r>
          </a:p>
        </p:txBody>
      </p:sp>
      <p:sp>
        <p:nvSpPr>
          <p:cNvPr id="1303556" name="Subtitle 4"/>
          <p:cNvSpPr txBox="1">
            <a:spLocks/>
          </p:cNvSpPr>
          <p:nvPr/>
        </p:nvSpPr>
        <p:spPr bwMode="auto">
          <a:xfrm>
            <a:off x="80963" y="5013325"/>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سلام ہو آپ پراے ابا عبد اللہ </a:t>
            </a:r>
            <a:endParaRPr lang="en-US" sz="2400" b="1" dirty="0">
              <a:ea typeface="MS Mincho" pitchFamily="49" charset="-128"/>
            </a:endParaRPr>
          </a:p>
        </p:txBody>
      </p:sp>
      <p:sp>
        <p:nvSpPr>
          <p:cNvPr id="130355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303558"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
        <p:nvSpPr>
          <p:cNvPr id="1303559" name="Text Box 6"/>
          <p:cNvSpPr txBox="1">
            <a:spLocks noChangeArrowheads="1"/>
          </p:cNvSpPr>
          <p:nvPr/>
        </p:nvSpPr>
        <p:spPr bwMode="auto">
          <a:xfrm>
            <a:off x="3348038" y="5654675"/>
            <a:ext cx="2447925" cy="366713"/>
          </a:xfrm>
          <a:prstGeom prst="rect">
            <a:avLst/>
          </a:prstGeom>
          <a:gradFill rotWithShape="1">
            <a:gsLst>
              <a:gs pos="0">
                <a:srgbClr val="651500"/>
              </a:gs>
              <a:gs pos="50000">
                <a:srgbClr val="DA2E00"/>
              </a:gs>
              <a:gs pos="100000">
                <a:srgbClr val="651500"/>
              </a:gs>
            </a:gsLst>
            <a:lin ang="5400000" scaled="1"/>
          </a:gradFill>
          <a:ln w="9525" algn="ctr">
            <a:noFill/>
            <a:miter lim="800000"/>
            <a:headEnd/>
            <a:tailEnd/>
          </a:ln>
        </p:spPr>
        <p:txBody>
          <a:bodyPr anchor="ctr">
            <a:spAutoFit/>
          </a:bodyPr>
          <a:lstStyle/>
          <a:p>
            <a:pPr algn="r"/>
            <a:r>
              <a:rPr lang="en-US" sz="1800" b="1">
                <a:solidFill>
                  <a:srgbClr val="FFFF99"/>
                </a:solidFill>
                <a:latin typeface="Trebuchet MS" pitchFamily="34" charset="0"/>
              </a:rPr>
              <a:t>Tasbih Counter : 63</a:t>
            </a:r>
          </a:p>
        </p:txBody>
      </p:sp>
      <p:sp>
        <p:nvSpPr>
          <p:cNvPr id="1303560" name="Rectangle 5"/>
          <p:cNvSpPr>
            <a:spLocks noChangeArrowheads="1"/>
          </p:cNvSpPr>
          <p:nvPr/>
        </p:nvSpPr>
        <p:spPr bwMode="auto">
          <a:xfrm>
            <a:off x="3635375" y="1035050"/>
            <a:ext cx="1790700" cy="336550"/>
          </a:xfrm>
          <a:prstGeom prst="rect">
            <a:avLst/>
          </a:prstGeom>
          <a:noFill/>
          <a:ln w="9525">
            <a:noFill/>
            <a:miter lim="800000"/>
            <a:headEnd/>
            <a:tailEnd/>
          </a:ln>
        </p:spPr>
        <p:txBody>
          <a:bodyPr wrap="none">
            <a:spAutoFit/>
          </a:bodyPr>
          <a:lstStyle/>
          <a:p>
            <a:pPr eaLnBrk="0" hangingPunct="0"/>
            <a:r>
              <a:rPr lang="en-US" sz="1600" b="1">
                <a:solidFill>
                  <a:srgbClr val="FFFF99"/>
                </a:solidFill>
                <a:latin typeface="Trebuchet MS" pitchFamily="34" charset="0"/>
              </a:rPr>
              <a:t>Recite 100 times</a:t>
            </a:r>
          </a:p>
        </p:txBody>
      </p:sp>
    </p:spTree>
  </p:cSld>
  <p:clrMapOvr>
    <a:masterClrMapping/>
  </p:clrMapOvr>
  <p:transition>
    <p:fade/>
  </p:transition>
  <p:timing>
    <p:tnLst>
      <p:par>
        <p:cTn id="1" dur="indefinite" restart="never" nodeType="tmRoot"/>
      </p:par>
    </p:tnLst>
  </p:timing>
</p:sld>
</file>

<file path=ppt/slides/slide1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457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ٱلارْوَاحِ ٱلَّتِي حَلَّتْ بِفِنَائِكَ</a:t>
            </a:r>
            <a:endParaRPr lang="en-US" sz="5400" b="1">
              <a:latin typeface="Karbala" pitchFamily="2" charset="0"/>
              <a:cs typeface="Simplified Arabic" pitchFamily="18" charset="-78"/>
            </a:endParaRPr>
          </a:p>
        </p:txBody>
      </p:sp>
      <p:sp>
        <p:nvSpPr>
          <p:cNvPr id="130457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upon the souls that gathered in your courtyard.</a:t>
            </a:r>
          </a:p>
        </p:txBody>
      </p:sp>
      <p:sp>
        <p:nvSpPr>
          <p:cNvPr id="1304580"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 سلام ان روحوں پر جو آپ کے روضے پر آتی ہیں</a:t>
            </a:r>
            <a:endParaRPr lang="en-US" sz="2400" b="1" dirty="0">
              <a:ea typeface="MS Mincho" pitchFamily="49" charset="-128"/>
            </a:endParaRPr>
          </a:p>
        </p:txBody>
      </p:sp>
      <p:sp>
        <p:nvSpPr>
          <p:cNvPr id="130458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304582"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560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عَلَيْكَ مِنِّي سَلاَمُ ٱللَّهِ ابَداً</a:t>
            </a:r>
            <a:endParaRPr lang="en-US" sz="5400" b="1">
              <a:latin typeface="Karbala" pitchFamily="2" charset="0"/>
              <a:cs typeface="Simplified Arabic" pitchFamily="18" charset="-78"/>
            </a:endParaRPr>
          </a:p>
        </p:txBody>
      </p:sp>
      <p:sp>
        <p:nvSpPr>
          <p:cNvPr id="130560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Peace of Allāh be upon you from me forever</a:t>
            </a:r>
          </a:p>
        </p:txBody>
      </p:sp>
      <p:sp>
        <p:nvSpPr>
          <p:cNvPr id="1305604"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آپ پر میری طرف سے خدا کا سلام ہو ہمیشہ</a:t>
            </a:r>
            <a:endParaRPr lang="en-US" sz="2400" b="1" dirty="0">
              <a:ea typeface="MS Mincho" pitchFamily="49" charset="-128"/>
            </a:endParaRPr>
          </a:p>
        </p:txBody>
      </p:sp>
      <p:sp>
        <p:nvSpPr>
          <p:cNvPr id="130560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305606"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662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مَا بَقيتُ وَبَقِيَ ٱللَّيْلُ وَٱلنَّهَارُ</a:t>
            </a:r>
            <a:endParaRPr lang="en-US" sz="5400" b="1">
              <a:latin typeface="Karbala" pitchFamily="2" charset="0"/>
              <a:cs typeface="Simplified Arabic" pitchFamily="18" charset="-78"/>
            </a:endParaRPr>
          </a:p>
        </p:txBody>
      </p:sp>
      <p:sp>
        <p:nvSpPr>
          <p:cNvPr id="130662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as long as I am existent and as long as there are day and night.</a:t>
            </a:r>
          </a:p>
        </p:txBody>
      </p:sp>
      <p:sp>
        <p:nvSpPr>
          <p:cNvPr id="1306628"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جب تک زندہ ہوں اور جب تک رات دن باقی ہیں </a:t>
            </a:r>
            <a:endParaRPr lang="en-US" sz="2400" b="1" dirty="0">
              <a:ea typeface="MS Mincho" pitchFamily="49" charset="-128"/>
            </a:endParaRPr>
          </a:p>
        </p:txBody>
      </p:sp>
      <p:sp>
        <p:nvSpPr>
          <p:cNvPr id="130662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306630"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765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وَلاَ جَعَلَهُ ٱللَّهُ آخِرَ ٱلْعَهْدِ مِنِّي لِزِيَارَتِكُمْ</a:t>
            </a:r>
            <a:endParaRPr lang="en-US" sz="5400" b="1">
              <a:latin typeface="Karbala" pitchFamily="2" charset="0"/>
              <a:cs typeface="Simplified Arabic" pitchFamily="18" charset="-78"/>
            </a:endParaRPr>
          </a:p>
        </p:txBody>
      </p:sp>
      <p:sp>
        <p:nvSpPr>
          <p:cNvPr id="130765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May Allāh not cause this (visit) to be the last of my visit to you (all).</a:t>
            </a:r>
          </a:p>
        </p:txBody>
      </p:sp>
      <p:sp>
        <p:nvSpPr>
          <p:cNvPr id="1307652"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اورخدا قرار نہ دے اس کو میرے لیے آپ کی زیارت کا آخری موقع</a:t>
            </a:r>
            <a:endParaRPr lang="en-US" sz="2400" b="1" dirty="0">
              <a:ea typeface="MS Mincho" pitchFamily="49" charset="-128"/>
            </a:endParaRPr>
          </a:p>
        </p:txBody>
      </p:sp>
      <p:sp>
        <p:nvSpPr>
          <p:cNvPr id="130765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307654"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867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اَلسَّلاَمُ عَلَىٰ ٱلْحُسَيْنِ</a:t>
            </a:r>
            <a:endParaRPr lang="en-US" sz="5400" b="1">
              <a:latin typeface="Karbala" pitchFamily="2" charset="0"/>
              <a:cs typeface="Simplified Arabic" pitchFamily="18" charset="-78"/>
            </a:endParaRPr>
          </a:p>
        </p:txBody>
      </p:sp>
      <p:sp>
        <p:nvSpPr>
          <p:cNvPr id="130867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Peace be upon al-Husayn,</a:t>
            </a:r>
          </a:p>
        </p:txBody>
      </p:sp>
      <p:sp>
        <p:nvSpPr>
          <p:cNvPr id="1308676"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سلام ہو حسین(ع) پر</a:t>
            </a:r>
            <a:endParaRPr lang="en-US" sz="2400" b="1" dirty="0">
              <a:ea typeface="MS Mincho" pitchFamily="49" charset="-128"/>
            </a:endParaRPr>
          </a:p>
        </p:txBody>
      </p:sp>
      <p:sp>
        <p:nvSpPr>
          <p:cNvPr id="130867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308678"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969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عَلِيِّ بْنِ ٱلْحُسَيْنِ</a:t>
            </a:r>
            <a:endParaRPr lang="en-US" sz="5400" b="1">
              <a:latin typeface="Karbala" pitchFamily="2" charset="0"/>
              <a:cs typeface="Simplified Arabic" pitchFamily="18" charset="-78"/>
            </a:endParaRPr>
          </a:p>
        </p:txBody>
      </p:sp>
      <p:sp>
        <p:nvSpPr>
          <p:cNvPr id="130969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upon `Ali ibn al-Husayn,</a:t>
            </a:r>
          </a:p>
        </p:txBody>
      </p:sp>
      <p:sp>
        <p:nvSpPr>
          <p:cNvPr id="1309700"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 شہزادہ علی(ع)</a:t>
            </a:r>
            <a:endParaRPr lang="en-US" sz="2400" b="1" dirty="0">
              <a:ea typeface="MS Mincho" pitchFamily="49" charset="-128"/>
            </a:endParaRPr>
          </a:p>
        </p:txBody>
      </p:sp>
      <p:sp>
        <p:nvSpPr>
          <p:cNvPr id="130970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309702"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2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اوْلاَدِ ٱلْحُسَيْنِ</a:t>
            </a:r>
            <a:endParaRPr lang="en-US" sz="5400" b="1">
              <a:latin typeface="Karbala" pitchFamily="2" charset="0"/>
              <a:cs typeface="Simplified Arabic" pitchFamily="18" charset="-78"/>
            </a:endParaRPr>
          </a:p>
        </p:txBody>
      </p:sp>
      <p:sp>
        <p:nvSpPr>
          <p:cNvPr id="131072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upon the sons of a -Husayn,</a:t>
            </a:r>
          </a:p>
        </p:txBody>
      </p:sp>
      <p:sp>
        <p:nvSpPr>
          <p:cNvPr id="1310724"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 فرزند حسین(ع) پر</a:t>
            </a:r>
            <a:endParaRPr lang="en-US" sz="2400" b="1" dirty="0">
              <a:ea typeface="MS Mincho" pitchFamily="49" charset="-128"/>
            </a:endParaRPr>
          </a:p>
        </p:txBody>
      </p:sp>
      <p:sp>
        <p:nvSpPr>
          <p:cNvPr id="131072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310726"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اَللَّهُمَّ ٱلْعَنْ اوَّلَ ظَالِمٍ</a:t>
            </a:r>
            <a:endParaRPr lang="en-US" sz="5400" b="1">
              <a:latin typeface="Karbala" pitchFamily="2" charset="0"/>
              <a:cs typeface="Simplified Arabic" pitchFamily="18" charset="-78"/>
            </a:endParaRPr>
          </a:p>
        </p:txBody>
      </p:sp>
      <p:sp>
        <p:nvSpPr>
          <p:cNvPr id="13209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 from the foremost persecutor</a:t>
            </a:r>
          </a:p>
        </p:txBody>
      </p:sp>
      <p:sp>
        <p:nvSpPr>
          <p:cNvPr id="132100" name="Subtitle 4"/>
          <p:cNvSpPr txBox="1">
            <a:spLocks/>
          </p:cNvSpPr>
          <p:nvPr/>
        </p:nvSpPr>
        <p:spPr bwMode="auto">
          <a:xfrm>
            <a:off x="80963" y="5013325"/>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اے معبود محروم کر اپنی رحمت سے اس پہلے ظالم کو</a:t>
            </a:r>
            <a:endParaRPr lang="en-US" sz="2400" b="1" dirty="0">
              <a:ea typeface="MS Mincho" pitchFamily="49" charset="-128"/>
            </a:endParaRPr>
          </a:p>
        </p:txBody>
      </p:sp>
      <p:sp>
        <p:nvSpPr>
          <p:cNvPr id="13210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32102"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
        <p:nvSpPr>
          <p:cNvPr id="132103" name="Text Box 6"/>
          <p:cNvSpPr txBox="1">
            <a:spLocks noChangeArrowheads="1"/>
          </p:cNvSpPr>
          <p:nvPr/>
        </p:nvSpPr>
        <p:spPr bwMode="auto">
          <a:xfrm>
            <a:off x="3348038" y="5654675"/>
            <a:ext cx="2447925" cy="366713"/>
          </a:xfrm>
          <a:prstGeom prst="rect">
            <a:avLst/>
          </a:prstGeom>
          <a:gradFill rotWithShape="1">
            <a:gsLst>
              <a:gs pos="0">
                <a:srgbClr val="651500"/>
              </a:gs>
              <a:gs pos="50000">
                <a:srgbClr val="DA2E00"/>
              </a:gs>
              <a:gs pos="100000">
                <a:srgbClr val="651500"/>
              </a:gs>
            </a:gsLst>
            <a:lin ang="5400000" scaled="1"/>
          </a:gradFill>
          <a:ln w="9525" algn="ctr">
            <a:noFill/>
            <a:miter lim="800000"/>
            <a:headEnd/>
            <a:tailEnd/>
          </a:ln>
        </p:spPr>
        <p:txBody>
          <a:bodyPr anchor="ctr">
            <a:spAutoFit/>
          </a:bodyPr>
          <a:lstStyle/>
          <a:p>
            <a:pPr algn="r"/>
            <a:r>
              <a:rPr lang="en-US" sz="1800" b="1">
                <a:solidFill>
                  <a:srgbClr val="FFFF99"/>
                </a:solidFill>
                <a:latin typeface="Trebuchet MS" pitchFamily="34" charset="0"/>
              </a:rPr>
              <a:t>Tasbih Counter : 3</a:t>
            </a:r>
          </a:p>
        </p:txBody>
      </p:sp>
      <p:sp>
        <p:nvSpPr>
          <p:cNvPr id="132104" name="Rectangle 5"/>
          <p:cNvSpPr>
            <a:spLocks noChangeArrowheads="1"/>
          </p:cNvSpPr>
          <p:nvPr/>
        </p:nvSpPr>
        <p:spPr bwMode="auto">
          <a:xfrm>
            <a:off x="3635375" y="1035050"/>
            <a:ext cx="1790700" cy="336550"/>
          </a:xfrm>
          <a:prstGeom prst="rect">
            <a:avLst/>
          </a:prstGeom>
          <a:noFill/>
          <a:ln w="9525">
            <a:noFill/>
            <a:miter lim="800000"/>
            <a:headEnd/>
            <a:tailEnd/>
          </a:ln>
        </p:spPr>
        <p:txBody>
          <a:bodyPr wrap="none">
            <a:spAutoFit/>
          </a:bodyPr>
          <a:lstStyle/>
          <a:p>
            <a:pPr eaLnBrk="0" hangingPunct="0"/>
            <a:r>
              <a:rPr lang="en-US" sz="1600" b="1">
                <a:solidFill>
                  <a:srgbClr val="FFFF99"/>
                </a:solidFill>
                <a:latin typeface="Trebuchet MS" pitchFamily="34" charset="0"/>
              </a:rPr>
              <a:t>Recite 100 times</a:t>
            </a:r>
          </a:p>
        </p:txBody>
      </p:sp>
    </p:spTree>
  </p:cSld>
  <p:clrMapOvr>
    <a:masterClrMapping/>
  </p:clrMapOvr>
  <p:transition>
    <p:fade/>
  </p:transition>
  <p:timing>
    <p:tnLst>
      <p:par>
        <p:cTn id="1" dur="indefinite" restart="never" nodeType="tmRoot"/>
      </p:par>
    </p:tnLst>
  </p:timing>
</p:sld>
</file>

<file path=ppt/slides/slide1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174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اصْحَابِ ٱلْحُسَيْنِ</a:t>
            </a:r>
            <a:endParaRPr lang="en-US" sz="5400" b="1">
              <a:latin typeface="Karbala" pitchFamily="2" charset="0"/>
              <a:cs typeface="Simplified Arabic" pitchFamily="18" charset="-78"/>
            </a:endParaRPr>
          </a:p>
        </p:txBody>
      </p:sp>
      <p:sp>
        <p:nvSpPr>
          <p:cNvPr id="131174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upon the companions of al-Husayn.</a:t>
            </a:r>
          </a:p>
        </p:txBody>
      </p:sp>
      <p:sp>
        <p:nvSpPr>
          <p:cNvPr id="1311748"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حسین(ع) کے اصحاب پر</a:t>
            </a:r>
            <a:endParaRPr lang="en-US" sz="2400" b="1" dirty="0">
              <a:ea typeface="MS Mincho" pitchFamily="49" charset="-128"/>
            </a:endParaRPr>
          </a:p>
        </p:txBody>
      </p:sp>
      <p:sp>
        <p:nvSpPr>
          <p:cNvPr id="131174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311750"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277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اَلسَّلاَمُ عَلَيْكَ يَا ابَا عَبْدِ ٱللَّهِ</a:t>
            </a:r>
            <a:endParaRPr lang="en-US" sz="5400" b="1">
              <a:latin typeface="Karbala" pitchFamily="2" charset="0"/>
              <a:cs typeface="Simplified Arabic" pitchFamily="18" charset="-78"/>
            </a:endParaRPr>
          </a:p>
        </p:txBody>
      </p:sp>
      <p:sp>
        <p:nvSpPr>
          <p:cNvPr id="131277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Peace be upon you, O Abu-`Abdullah</a:t>
            </a:r>
          </a:p>
        </p:txBody>
      </p:sp>
      <p:sp>
        <p:nvSpPr>
          <p:cNvPr id="1312772" name="Subtitle 4"/>
          <p:cNvSpPr txBox="1">
            <a:spLocks/>
          </p:cNvSpPr>
          <p:nvPr/>
        </p:nvSpPr>
        <p:spPr bwMode="auto">
          <a:xfrm>
            <a:off x="80963" y="5013325"/>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سلام ہو آپ پراے ابا عبد اللہ </a:t>
            </a:r>
            <a:endParaRPr lang="en-US" sz="2400" b="1" dirty="0">
              <a:ea typeface="MS Mincho" pitchFamily="49" charset="-128"/>
            </a:endParaRPr>
          </a:p>
        </p:txBody>
      </p:sp>
      <p:sp>
        <p:nvSpPr>
          <p:cNvPr id="131277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312774"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
        <p:nvSpPr>
          <p:cNvPr id="1312775" name="Text Box 6"/>
          <p:cNvSpPr txBox="1">
            <a:spLocks noChangeArrowheads="1"/>
          </p:cNvSpPr>
          <p:nvPr/>
        </p:nvSpPr>
        <p:spPr bwMode="auto">
          <a:xfrm>
            <a:off x="3348038" y="5654675"/>
            <a:ext cx="2447925" cy="366713"/>
          </a:xfrm>
          <a:prstGeom prst="rect">
            <a:avLst/>
          </a:prstGeom>
          <a:gradFill rotWithShape="1">
            <a:gsLst>
              <a:gs pos="0">
                <a:srgbClr val="651500"/>
              </a:gs>
              <a:gs pos="50000">
                <a:srgbClr val="DA2E00"/>
              </a:gs>
              <a:gs pos="100000">
                <a:srgbClr val="651500"/>
              </a:gs>
            </a:gsLst>
            <a:lin ang="5400000" scaled="1"/>
          </a:gradFill>
          <a:ln w="9525" algn="ctr">
            <a:noFill/>
            <a:miter lim="800000"/>
            <a:headEnd/>
            <a:tailEnd/>
          </a:ln>
        </p:spPr>
        <p:txBody>
          <a:bodyPr anchor="ctr">
            <a:spAutoFit/>
          </a:bodyPr>
          <a:lstStyle/>
          <a:p>
            <a:pPr algn="r"/>
            <a:r>
              <a:rPr lang="en-US" sz="1800" b="1">
                <a:solidFill>
                  <a:srgbClr val="FFFF99"/>
                </a:solidFill>
                <a:latin typeface="Trebuchet MS" pitchFamily="34" charset="0"/>
              </a:rPr>
              <a:t>Tasbih Counter : 64</a:t>
            </a:r>
          </a:p>
        </p:txBody>
      </p:sp>
      <p:sp>
        <p:nvSpPr>
          <p:cNvPr id="1312776" name="Rectangle 5"/>
          <p:cNvSpPr>
            <a:spLocks noChangeArrowheads="1"/>
          </p:cNvSpPr>
          <p:nvPr/>
        </p:nvSpPr>
        <p:spPr bwMode="auto">
          <a:xfrm>
            <a:off x="3635375" y="1035050"/>
            <a:ext cx="1790700" cy="336550"/>
          </a:xfrm>
          <a:prstGeom prst="rect">
            <a:avLst/>
          </a:prstGeom>
          <a:noFill/>
          <a:ln w="9525">
            <a:noFill/>
            <a:miter lim="800000"/>
            <a:headEnd/>
            <a:tailEnd/>
          </a:ln>
        </p:spPr>
        <p:txBody>
          <a:bodyPr wrap="none">
            <a:spAutoFit/>
          </a:bodyPr>
          <a:lstStyle/>
          <a:p>
            <a:pPr eaLnBrk="0" hangingPunct="0"/>
            <a:r>
              <a:rPr lang="en-US" sz="1600" b="1">
                <a:solidFill>
                  <a:srgbClr val="FFFF99"/>
                </a:solidFill>
                <a:latin typeface="Trebuchet MS" pitchFamily="34" charset="0"/>
              </a:rPr>
              <a:t>Recite 100 times</a:t>
            </a:r>
          </a:p>
        </p:txBody>
      </p:sp>
    </p:spTree>
  </p:cSld>
  <p:clrMapOvr>
    <a:masterClrMapping/>
  </p:clrMapOvr>
  <p:transition>
    <p:fade/>
  </p:transition>
  <p:timing>
    <p:tnLst>
      <p:par>
        <p:cTn id="1" dur="indefinite" restart="never" nodeType="tmRoot"/>
      </p:par>
    </p:tnLst>
  </p:timing>
</p:sld>
</file>

<file path=ppt/slides/slide1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379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ٱلارْوَاحِ ٱلَّتِي حَلَّتْ بِفِنَائِكَ</a:t>
            </a:r>
            <a:endParaRPr lang="en-US" sz="5400" b="1">
              <a:latin typeface="Karbala" pitchFamily="2" charset="0"/>
              <a:cs typeface="Simplified Arabic" pitchFamily="18" charset="-78"/>
            </a:endParaRPr>
          </a:p>
        </p:txBody>
      </p:sp>
      <p:sp>
        <p:nvSpPr>
          <p:cNvPr id="131379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upon the souls that gathered in your courtyard.</a:t>
            </a:r>
          </a:p>
        </p:txBody>
      </p:sp>
      <p:sp>
        <p:nvSpPr>
          <p:cNvPr id="1313796"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 سلام ان روحوں پر جو آپ کے روضے پر آتی ہیں</a:t>
            </a:r>
            <a:endParaRPr lang="en-US" sz="2400" b="1" dirty="0">
              <a:ea typeface="MS Mincho" pitchFamily="49" charset="-128"/>
            </a:endParaRPr>
          </a:p>
        </p:txBody>
      </p:sp>
      <p:sp>
        <p:nvSpPr>
          <p:cNvPr id="131379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313798"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481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عَلَيْكَ مِنِّي سَلاَمُ ٱللَّهِ ابَداً</a:t>
            </a:r>
            <a:endParaRPr lang="en-US" sz="5400" b="1">
              <a:latin typeface="Karbala" pitchFamily="2" charset="0"/>
              <a:cs typeface="Simplified Arabic" pitchFamily="18" charset="-78"/>
            </a:endParaRPr>
          </a:p>
        </p:txBody>
      </p:sp>
      <p:sp>
        <p:nvSpPr>
          <p:cNvPr id="131481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Peace of Allāh be upon you from me forever</a:t>
            </a:r>
          </a:p>
        </p:txBody>
      </p:sp>
      <p:sp>
        <p:nvSpPr>
          <p:cNvPr id="1314820"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آپ پر میری طرف سے خدا کا سلام ہو ہمیشہ</a:t>
            </a:r>
            <a:endParaRPr lang="en-US" sz="2400" b="1" dirty="0">
              <a:ea typeface="MS Mincho" pitchFamily="49" charset="-128"/>
            </a:endParaRPr>
          </a:p>
        </p:txBody>
      </p:sp>
      <p:sp>
        <p:nvSpPr>
          <p:cNvPr id="131482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314822"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584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مَا بَقيتُ وَبَقِيَ ٱللَّيْلُ وَٱلنَّهَارُ</a:t>
            </a:r>
            <a:endParaRPr lang="en-US" sz="5400" b="1">
              <a:latin typeface="Karbala" pitchFamily="2" charset="0"/>
              <a:cs typeface="Simplified Arabic" pitchFamily="18" charset="-78"/>
            </a:endParaRPr>
          </a:p>
        </p:txBody>
      </p:sp>
      <p:sp>
        <p:nvSpPr>
          <p:cNvPr id="131584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as long as I am existent and as long as there are day and night.</a:t>
            </a:r>
          </a:p>
        </p:txBody>
      </p:sp>
      <p:sp>
        <p:nvSpPr>
          <p:cNvPr id="1315844"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جب تک زندہ ہوں اور جب تک رات دن باقی ہیں </a:t>
            </a:r>
            <a:endParaRPr lang="en-US" sz="2400" b="1" dirty="0">
              <a:ea typeface="MS Mincho" pitchFamily="49" charset="-128"/>
            </a:endParaRPr>
          </a:p>
        </p:txBody>
      </p:sp>
      <p:sp>
        <p:nvSpPr>
          <p:cNvPr id="131584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315846"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686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وَلاَ جَعَلَهُ ٱللَّهُ آخِرَ ٱلْعَهْدِ مِنِّي لِزِيَارَتِكُمْ</a:t>
            </a:r>
            <a:endParaRPr lang="en-US" sz="5400" b="1">
              <a:latin typeface="Karbala" pitchFamily="2" charset="0"/>
              <a:cs typeface="Simplified Arabic" pitchFamily="18" charset="-78"/>
            </a:endParaRPr>
          </a:p>
        </p:txBody>
      </p:sp>
      <p:sp>
        <p:nvSpPr>
          <p:cNvPr id="131686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May Allāh not cause this (visit) to be the last of my visit to you (all).</a:t>
            </a:r>
          </a:p>
        </p:txBody>
      </p:sp>
      <p:sp>
        <p:nvSpPr>
          <p:cNvPr id="1316868"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اورخدا قرار نہ دے اس کو میرے لیے آپ کی زیارت کا آخری موقع</a:t>
            </a:r>
            <a:endParaRPr lang="en-US" sz="2400" b="1" dirty="0">
              <a:ea typeface="MS Mincho" pitchFamily="49" charset="-128"/>
            </a:endParaRPr>
          </a:p>
        </p:txBody>
      </p:sp>
      <p:sp>
        <p:nvSpPr>
          <p:cNvPr id="131686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316870"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789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اَلسَّلاَمُ عَلَىٰ ٱلْحُسَيْنِ</a:t>
            </a:r>
            <a:endParaRPr lang="en-US" sz="5400" b="1">
              <a:latin typeface="Karbala" pitchFamily="2" charset="0"/>
              <a:cs typeface="Simplified Arabic" pitchFamily="18" charset="-78"/>
            </a:endParaRPr>
          </a:p>
        </p:txBody>
      </p:sp>
      <p:sp>
        <p:nvSpPr>
          <p:cNvPr id="131789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Peace be upon al-Husayn,</a:t>
            </a:r>
          </a:p>
        </p:txBody>
      </p:sp>
      <p:sp>
        <p:nvSpPr>
          <p:cNvPr id="1317892"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سلام ہو حسین(ع) پر</a:t>
            </a:r>
            <a:endParaRPr lang="en-US" sz="2400" b="1" dirty="0">
              <a:ea typeface="MS Mincho" pitchFamily="49" charset="-128"/>
            </a:endParaRPr>
          </a:p>
        </p:txBody>
      </p:sp>
      <p:sp>
        <p:nvSpPr>
          <p:cNvPr id="131789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317894"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891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عَلِيِّ بْنِ ٱلْحُسَيْنِ</a:t>
            </a:r>
            <a:endParaRPr lang="en-US" sz="5400" b="1">
              <a:latin typeface="Karbala" pitchFamily="2" charset="0"/>
              <a:cs typeface="Simplified Arabic" pitchFamily="18" charset="-78"/>
            </a:endParaRPr>
          </a:p>
        </p:txBody>
      </p:sp>
      <p:sp>
        <p:nvSpPr>
          <p:cNvPr id="131891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upon `Ali ibn al-Husayn,</a:t>
            </a:r>
          </a:p>
        </p:txBody>
      </p:sp>
      <p:sp>
        <p:nvSpPr>
          <p:cNvPr id="1318916"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 شہزادہ علی(ع)</a:t>
            </a:r>
            <a:endParaRPr lang="en-US" sz="2400" b="1" dirty="0">
              <a:ea typeface="MS Mincho" pitchFamily="49" charset="-128"/>
            </a:endParaRPr>
          </a:p>
        </p:txBody>
      </p:sp>
      <p:sp>
        <p:nvSpPr>
          <p:cNvPr id="131891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318918"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993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اوْلاَدِ ٱلْحُسَيْنِ</a:t>
            </a:r>
            <a:endParaRPr lang="en-US" sz="5400" b="1">
              <a:latin typeface="Karbala" pitchFamily="2" charset="0"/>
              <a:cs typeface="Simplified Arabic" pitchFamily="18" charset="-78"/>
            </a:endParaRPr>
          </a:p>
        </p:txBody>
      </p:sp>
      <p:sp>
        <p:nvSpPr>
          <p:cNvPr id="131993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upon the sons of a -Husayn,</a:t>
            </a:r>
          </a:p>
        </p:txBody>
      </p:sp>
      <p:sp>
        <p:nvSpPr>
          <p:cNvPr id="1319940"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 فرزند حسین(ع) پر</a:t>
            </a:r>
            <a:endParaRPr lang="en-US" sz="2400" b="1" dirty="0">
              <a:ea typeface="MS Mincho" pitchFamily="49" charset="-128"/>
            </a:endParaRPr>
          </a:p>
        </p:txBody>
      </p:sp>
      <p:sp>
        <p:nvSpPr>
          <p:cNvPr id="131994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319942"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6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اصْحَابِ ٱلْحُسَيْنِ</a:t>
            </a:r>
            <a:endParaRPr lang="en-US" sz="5400" b="1">
              <a:latin typeface="Karbala" pitchFamily="2" charset="0"/>
              <a:cs typeface="Simplified Arabic" pitchFamily="18" charset="-78"/>
            </a:endParaRPr>
          </a:p>
        </p:txBody>
      </p:sp>
      <p:sp>
        <p:nvSpPr>
          <p:cNvPr id="132096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upon the companions of al-Husayn.</a:t>
            </a:r>
          </a:p>
        </p:txBody>
      </p:sp>
      <p:sp>
        <p:nvSpPr>
          <p:cNvPr id="1320964"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حسین(ع) کے اصحاب پر</a:t>
            </a:r>
            <a:endParaRPr lang="en-US" sz="2400" b="1" dirty="0">
              <a:ea typeface="MS Mincho" pitchFamily="49" charset="-128"/>
            </a:endParaRPr>
          </a:p>
        </p:txBody>
      </p:sp>
      <p:sp>
        <p:nvSpPr>
          <p:cNvPr id="132096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320966"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ظَلَمَ حَقَّ مُحَمَّدٍ وَآلِ مُحَمَّدٍ</a:t>
            </a:r>
            <a:endParaRPr lang="en-US" sz="5400" b="1">
              <a:latin typeface="Karbala" pitchFamily="2" charset="0"/>
              <a:cs typeface="Simplified Arabic" pitchFamily="18" charset="-78"/>
            </a:endParaRPr>
          </a:p>
        </p:txBody>
      </p:sp>
      <p:sp>
        <p:nvSpPr>
          <p:cNvPr id="13312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who usurped the right of Muhammad and Muhammad’s Household</a:t>
            </a:r>
          </a:p>
        </p:txBody>
      </p:sp>
      <p:sp>
        <p:nvSpPr>
          <p:cNvPr id="133124"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 جس نے ضائع کیا محمد (ص)و آل محمد (ص)کا حق </a:t>
            </a:r>
            <a:endParaRPr lang="en-US" sz="2400" b="1" dirty="0">
              <a:ea typeface="MS Mincho" pitchFamily="49" charset="-128"/>
            </a:endParaRPr>
          </a:p>
        </p:txBody>
      </p:sp>
      <p:sp>
        <p:nvSpPr>
          <p:cNvPr id="13312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33126"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198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اَلسَّلاَمُ عَلَيْكَ يَا ابَا عَبْدِ ٱللَّهِ</a:t>
            </a:r>
            <a:endParaRPr lang="en-US" sz="5400" b="1">
              <a:latin typeface="Karbala" pitchFamily="2" charset="0"/>
              <a:cs typeface="Simplified Arabic" pitchFamily="18" charset="-78"/>
            </a:endParaRPr>
          </a:p>
        </p:txBody>
      </p:sp>
      <p:sp>
        <p:nvSpPr>
          <p:cNvPr id="132198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Peace be upon you, O Abu-`Abdullah</a:t>
            </a:r>
          </a:p>
        </p:txBody>
      </p:sp>
      <p:sp>
        <p:nvSpPr>
          <p:cNvPr id="1321988" name="Subtitle 4"/>
          <p:cNvSpPr txBox="1">
            <a:spLocks/>
          </p:cNvSpPr>
          <p:nvPr/>
        </p:nvSpPr>
        <p:spPr bwMode="auto">
          <a:xfrm>
            <a:off x="80963" y="5013325"/>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سلام ہو آپ پراے ابا عبد اللہ </a:t>
            </a:r>
            <a:endParaRPr lang="en-US" sz="2400" b="1" dirty="0">
              <a:ea typeface="MS Mincho" pitchFamily="49" charset="-128"/>
            </a:endParaRPr>
          </a:p>
        </p:txBody>
      </p:sp>
      <p:sp>
        <p:nvSpPr>
          <p:cNvPr id="132198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321990"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
        <p:nvSpPr>
          <p:cNvPr id="1321991" name="Text Box 6"/>
          <p:cNvSpPr txBox="1">
            <a:spLocks noChangeArrowheads="1"/>
          </p:cNvSpPr>
          <p:nvPr/>
        </p:nvSpPr>
        <p:spPr bwMode="auto">
          <a:xfrm>
            <a:off x="3348038" y="5654675"/>
            <a:ext cx="2447925" cy="366713"/>
          </a:xfrm>
          <a:prstGeom prst="rect">
            <a:avLst/>
          </a:prstGeom>
          <a:gradFill rotWithShape="1">
            <a:gsLst>
              <a:gs pos="0">
                <a:srgbClr val="651500"/>
              </a:gs>
              <a:gs pos="50000">
                <a:srgbClr val="DA2E00"/>
              </a:gs>
              <a:gs pos="100000">
                <a:srgbClr val="651500"/>
              </a:gs>
            </a:gsLst>
            <a:lin ang="5400000" scaled="1"/>
          </a:gradFill>
          <a:ln w="9525" algn="ctr">
            <a:noFill/>
            <a:miter lim="800000"/>
            <a:headEnd/>
            <a:tailEnd/>
          </a:ln>
        </p:spPr>
        <p:txBody>
          <a:bodyPr anchor="ctr">
            <a:spAutoFit/>
          </a:bodyPr>
          <a:lstStyle/>
          <a:p>
            <a:pPr algn="r"/>
            <a:r>
              <a:rPr lang="en-US" sz="1800" b="1">
                <a:solidFill>
                  <a:srgbClr val="FFFF99"/>
                </a:solidFill>
                <a:latin typeface="Trebuchet MS" pitchFamily="34" charset="0"/>
              </a:rPr>
              <a:t>Tasbih Counter : 65</a:t>
            </a:r>
          </a:p>
        </p:txBody>
      </p:sp>
      <p:sp>
        <p:nvSpPr>
          <p:cNvPr id="1321992" name="Rectangle 5"/>
          <p:cNvSpPr>
            <a:spLocks noChangeArrowheads="1"/>
          </p:cNvSpPr>
          <p:nvPr/>
        </p:nvSpPr>
        <p:spPr bwMode="auto">
          <a:xfrm>
            <a:off x="3635375" y="1035050"/>
            <a:ext cx="1790700" cy="336550"/>
          </a:xfrm>
          <a:prstGeom prst="rect">
            <a:avLst/>
          </a:prstGeom>
          <a:noFill/>
          <a:ln w="9525">
            <a:noFill/>
            <a:miter lim="800000"/>
            <a:headEnd/>
            <a:tailEnd/>
          </a:ln>
        </p:spPr>
        <p:txBody>
          <a:bodyPr wrap="none">
            <a:spAutoFit/>
          </a:bodyPr>
          <a:lstStyle/>
          <a:p>
            <a:pPr eaLnBrk="0" hangingPunct="0"/>
            <a:r>
              <a:rPr lang="en-US" sz="1600" b="1">
                <a:solidFill>
                  <a:srgbClr val="FFFF99"/>
                </a:solidFill>
                <a:latin typeface="Trebuchet MS" pitchFamily="34" charset="0"/>
              </a:rPr>
              <a:t>Recite 100 times</a:t>
            </a:r>
          </a:p>
        </p:txBody>
      </p:sp>
    </p:spTree>
  </p:cSld>
  <p:clrMapOvr>
    <a:masterClrMapping/>
  </p:clrMapOvr>
  <p:transition>
    <p:fade/>
  </p:transition>
  <p:timing>
    <p:tnLst>
      <p:par>
        <p:cTn id="1" dur="indefinite" restart="never" nodeType="tmRoot"/>
      </p:par>
    </p:tnLst>
  </p:timing>
</p:sld>
</file>

<file path=ppt/slides/slide1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301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ٱلارْوَاحِ ٱلَّتِي حَلَّتْ بِفِنَائِكَ</a:t>
            </a:r>
            <a:endParaRPr lang="en-US" sz="5400" b="1">
              <a:latin typeface="Karbala" pitchFamily="2" charset="0"/>
              <a:cs typeface="Simplified Arabic" pitchFamily="18" charset="-78"/>
            </a:endParaRPr>
          </a:p>
        </p:txBody>
      </p:sp>
      <p:sp>
        <p:nvSpPr>
          <p:cNvPr id="132301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upon the souls that gathered in your courtyard.</a:t>
            </a:r>
          </a:p>
        </p:txBody>
      </p:sp>
      <p:sp>
        <p:nvSpPr>
          <p:cNvPr id="1323012"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 سلام ان روحوں پر جو آپ کے روضے پر آتی ہیں</a:t>
            </a:r>
            <a:endParaRPr lang="en-US" sz="2400" b="1" dirty="0">
              <a:ea typeface="MS Mincho" pitchFamily="49" charset="-128"/>
            </a:endParaRPr>
          </a:p>
        </p:txBody>
      </p:sp>
      <p:sp>
        <p:nvSpPr>
          <p:cNvPr id="132301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323014"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403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عَلَيْكَ مِنِّي سَلاَمُ ٱللَّهِ ابَداً</a:t>
            </a:r>
            <a:endParaRPr lang="en-US" sz="5400" b="1">
              <a:latin typeface="Karbala" pitchFamily="2" charset="0"/>
              <a:cs typeface="Simplified Arabic" pitchFamily="18" charset="-78"/>
            </a:endParaRPr>
          </a:p>
        </p:txBody>
      </p:sp>
      <p:sp>
        <p:nvSpPr>
          <p:cNvPr id="132403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Peace of Allāh be upon you from me forever</a:t>
            </a:r>
          </a:p>
        </p:txBody>
      </p:sp>
      <p:sp>
        <p:nvSpPr>
          <p:cNvPr id="1324036"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آپ پر میری طرف سے خدا کا سلام ہو ہمیشہ</a:t>
            </a:r>
            <a:endParaRPr lang="en-US" sz="2400" b="1" dirty="0">
              <a:ea typeface="MS Mincho" pitchFamily="49" charset="-128"/>
            </a:endParaRPr>
          </a:p>
        </p:txBody>
      </p:sp>
      <p:sp>
        <p:nvSpPr>
          <p:cNvPr id="132403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324038"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505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مَا بَقيتُ وَبَقِيَ ٱللَّيْلُ وَٱلنَّهَارُ</a:t>
            </a:r>
            <a:endParaRPr lang="en-US" sz="5400" b="1">
              <a:latin typeface="Karbala" pitchFamily="2" charset="0"/>
              <a:cs typeface="Simplified Arabic" pitchFamily="18" charset="-78"/>
            </a:endParaRPr>
          </a:p>
        </p:txBody>
      </p:sp>
      <p:sp>
        <p:nvSpPr>
          <p:cNvPr id="132505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as long as I am existent and as long as there are day and night.</a:t>
            </a:r>
          </a:p>
        </p:txBody>
      </p:sp>
      <p:sp>
        <p:nvSpPr>
          <p:cNvPr id="1325060"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جب تک زندہ ہوں اور جب تک رات دن باقی ہیں </a:t>
            </a:r>
            <a:endParaRPr lang="en-US" sz="2400" b="1" dirty="0">
              <a:ea typeface="MS Mincho" pitchFamily="49" charset="-128"/>
            </a:endParaRPr>
          </a:p>
        </p:txBody>
      </p:sp>
      <p:sp>
        <p:nvSpPr>
          <p:cNvPr id="132506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325062"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608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وَلاَ جَعَلَهُ ٱللَّهُ آخِرَ ٱلْعَهْدِ مِنِّي لِزِيَارَتِكُمْ</a:t>
            </a:r>
            <a:endParaRPr lang="en-US" sz="5400" b="1">
              <a:latin typeface="Karbala" pitchFamily="2" charset="0"/>
              <a:cs typeface="Simplified Arabic" pitchFamily="18" charset="-78"/>
            </a:endParaRPr>
          </a:p>
        </p:txBody>
      </p:sp>
      <p:sp>
        <p:nvSpPr>
          <p:cNvPr id="132608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May Allāh not cause this (visit) to be the last of my visit to you (all).</a:t>
            </a:r>
          </a:p>
        </p:txBody>
      </p:sp>
      <p:sp>
        <p:nvSpPr>
          <p:cNvPr id="1326084"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اورخدا قرار نہ دے اس کو میرے لیے آپ کی زیارت کا آخری موقع</a:t>
            </a:r>
            <a:endParaRPr lang="en-US" sz="2400" b="1" dirty="0">
              <a:ea typeface="MS Mincho" pitchFamily="49" charset="-128"/>
            </a:endParaRPr>
          </a:p>
        </p:txBody>
      </p:sp>
      <p:sp>
        <p:nvSpPr>
          <p:cNvPr id="132608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326086"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710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اَلسَّلاَمُ عَلَىٰ ٱلْحُسَيْنِ</a:t>
            </a:r>
            <a:endParaRPr lang="en-US" sz="5400" b="1">
              <a:latin typeface="Karbala" pitchFamily="2" charset="0"/>
              <a:cs typeface="Simplified Arabic" pitchFamily="18" charset="-78"/>
            </a:endParaRPr>
          </a:p>
        </p:txBody>
      </p:sp>
      <p:sp>
        <p:nvSpPr>
          <p:cNvPr id="132710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Peace be upon al-Husayn,</a:t>
            </a:r>
          </a:p>
        </p:txBody>
      </p:sp>
      <p:sp>
        <p:nvSpPr>
          <p:cNvPr id="1327108"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سلام ہو حسین(ع) پر</a:t>
            </a:r>
            <a:endParaRPr lang="en-US" sz="2400" b="1" dirty="0">
              <a:ea typeface="MS Mincho" pitchFamily="49" charset="-128"/>
            </a:endParaRPr>
          </a:p>
        </p:txBody>
      </p:sp>
      <p:sp>
        <p:nvSpPr>
          <p:cNvPr id="132710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327110"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813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عَلِيِّ بْنِ ٱلْحُسَيْنِ</a:t>
            </a:r>
            <a:endParaRPr lang="en-US" sz="5400" b="1">
              <a:latin typeface="Karbala" pitchFamily="2" charset="0"/>
              <a:cs typeface="Simplified Arabic" pitchFamily="18" charset="-78"/>
            </a:endParaRPr>
          </a:p>
        </p:txBody>
      </p:sp>
      <p:sp>
        <p:nvSpPr>
          <p:cNvPr id="132813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upon `Ali ibn al-Husayn,</a:t>
            </a:r>
          </a:p>
        </p:txBody>
      </p:sp>
      <p:sp>
        <p:nvSpPr>
          <p:cNvPr id="1328132"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 شہزادہ علی(ع)</a:t>
            </a:r>
            <a:endParaRPr lang="en-US" sz="2400" b="1" dirty="0">
              <a:ea typeface="MS Mincho" pitchFamily="49" charset="-128"/>
            </a:endParaRPr>
          </a:p>
        </p:txBody>
      </p:sp>
      <p:sp>
        <p:nvSpPr>
          <p:cNvPr id="132813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328134"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915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اوْلاَدِ ٱلْحُسَيْنِ</a:t>
            </a:r>
            <a:endParaRPr lang="en-US" sz="5400" b="1">
              <a:latin typeface="Karbala" pitchFamily="2" charset="0"/>
              <a:cs typeface="Simplified Arabic" pitchFamily="18" charset="-78"/>
            </a:endParaRPr>
          </a:p>
        </p:txBody>
      </p:sp>
      <p:sp>
        <p:nvSpPr>
          <p:cNvPr id="132915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upon the sons of a -Husayn,</a:t>
            </a:r>
          </a:p>
        </p:txBody>
      </p:sp>
      <p:sp>
        <p:nvSpPr>
          <p:cNvPr id="1329156"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 فرزند حسین(ع) پر</a:t>
            </a:r>
            <a:endParaRPr lang="en-US" sz="2400" b="1" dirty="0">
              <a:ea typeface="MS Mincho" pitchFamily="49" charset="-128"/>
            </a:endParaRPr>
          </a:p>
        </p:txBody>
      </p:sp>
      <p:sp>
        <p:nvSpPr>
          <p:cNvPr id="132915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329158"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017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اصْحَابِ ٱلْحُسَيْنِ</a:t>
            </a:r>
            <a:endParaRPr lang="en-US" sz="5400" b="1">
              <a:latin typeface="Karbala" pitchFamily="2" charset="0"/>
              <a:cs typeface="Simplified Arabic" pitchFamily="18" charset="-78"/>
            </a:endParaRPr>
          </a:p>
        </p:txBody>
      </p:sp>
      <p:sp>
        <p:nvSpPr>
          <p:cNvPr id="133017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upon the companions of al-Husayn.</a:t>
            </a:r>
          </a:p>
        </p:txBody>
      </p:sp>
      <p:sp>
        <p:nvSpPr>
          <p:cNvPr id="1330180"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حسین(ع) کے اصحاب پر</a:t>
            </a:r>
            <a:endParaRPr lang="en-US" sz="2400" b="1" dirty="0">
              <a:ea typeface="MS Mincho" pitchFamily="49" charset="-128"/>
            </a:endParaRPr>
          </a:p>
        </p:txBody>
      </p:sp>
      <p:sp>
        <p:nvSpPr>
          <p:cNvPr id="133018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330182"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0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اَلسَّلاَمُ عَلَيْكَ يَا ابَا عَبْدِ ٱللَّهِ</a:t>
            </a:r>
            <a:endParaRPr lang="en-US" sz="5400" b="1">
              <a:latin typeface="Karbala" pitchFamily="2" charset="0"/>
              <a:cs typeface="Simplified Arabic" pitchFamily="18" charset="-78"/>
            </a:endParaRPr>
          </a:p>
        </p:txBody>
      </p:sp>
      <p:sp>
        <p:nvSpPr>
          <p:cNvPr id="133120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Peace be upon you, O Abu-`Abdullah</a:t>
            </a:r>
          </a:p>
        </p:txBody>
      </p:sp>
      <p:sp>
        <p:nvSpPr>
          <p:cNvPr id="1331204" name="Subtitle 4"/>
          <p:cNvSpPr txBox="1">
            <a:spLocks/>
          </p:cNvSpPr>
          <p:nvPr/>
        </p:nvSpPr>
        <p:spPr bwMode="auto">
          <a:xfrm>
            <a:off x="80963" y="5013325"/>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سلام ہو آپ پراے ابا عبد اللہ </a:t>
            </a:r>
            <a:endParaRPr lang="en-US" sz="2400" b="1" dirty="0">
              <a:ea typeface="MS Mincho" pitchFamily="49" charset="-128"/>
            </a:endParaRPr>
          </a:p>
        </p:txBody>
      </p:sp>
      <p:sp>
        <p:nvSpPr>
          <p:cNvPr id="133120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331206"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
        <p:nvSpPr>
          <p:cNvPr id="1331207" name="Text Box 6"/>
          <p:cNvSpPr txBox="1">
            <a:spLocks noChangeArrowheads="1"/>
          </p:cNvSpPr>
          <p:nvPr/>
        </p:nvSpPr>
        <p:spPr bwMode="auto">
          <a:xfrm>
            <a:off x="3348038" y="5654675"/>
            <a:ext cx="2447925" cy="366713"/>
          </a:xfrm>
          <a:prstGeom prst="rect">
            <a:avLst/>
          </a:prstGeom>
          <a:gradFill rotWithShape="1">
            <a:gsLst>
              <a:gs pos="0">
                <a:srgbClr val="651500"/>
              </a:gs>
              <a:gs pos="50000">
                <a:srgbClr val="DA2E00"/>
              </a:gs>
              <a:gs pos="100000">
                <a:srgbClr val="651500"/>
              </a:gs>
            </a:gsLst>
            <a:lin ang="5400000" scaled="1"/>
          </a:gradFill>
          <a:ln w="9525" algn="ctr">
            <a:noFill/>
            <a:miter lim="800000"/>
            <a:headEnd/>
            <a:tailEnd/>
          </a:ln>
        </p:spPr>
        <p:txBody>
          <a:bodyPr anchor="ctr">
            <a:spAutoFit/>
          </a:bodyPr>
          <a:lstStyle/>
          <a:p>
            <a:pPr algn="r"/>
            <a:r>
              <a:rPr lang="en-US" sz="1800" b="1">
                <a:solidFill>
                  <a:srgbClr val="FFFF99"/>
                </a:solidFill>
                <a:latin typeface="Trebuchet MS" pitchFamily="34" charset="0"/>
              </a:rPr>
              <a:t>Tasbih Counter : 66</a:t>
            </a:r>
          </a:p>
        </p:txBody>
      </p:sp>
      <p:sp>
        <p:nvSpPr>
          <p:cNvPr id="1331208" name="Rectangle 5"/>
          <p:cNvSpPr>
            <a:spLocks noChangeArrowheads="1"/>
          </p:cNvSpPr>
          <p:nvPr/>
        </p:nvSpPr>
        <p:spPr bwMode="auto">
          <a:xfrm>
            <a:off x="3635375" y="1035050"/>
            <a:ext cx="1790700" cy="336550"/>
          </a:xfrm>
          <a:prstGeom prst="rect">
            <a:avLst/>
          </a:prstGeom>
          <a:noFill/>
          <a:ln w="9525">
            <a:noFill/>
            <a:miter lim="800000"/>
            <a:headEnd/>
            <a:tailEnd/>
          </a:ln>
        </p:spPr>
        <p:txBody>
          <a:bodyPr wrap="none">
            <a:spAutoFit/>
          </a:bodyPr>
          <a:lstStyle/>
          <a:p>
            <a:pPr eaLnBrk="0" hangingPunct="0"/>
            <a:r>
              <a:rPr lang="en-US" sz="1600" b="1">
                <a:solidFill>
                  <a:srgbClr val="FFFF99"/>
                </a:solidFill>
                <a:latin typeface="Trebuchet MS" pitchFamily="34" charset="0"/>
              </a:rPr>
              <a:t>Recite 100 times</a:t>
            </a: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وَٱبْنَ سَيِّدِ ٱلْوَصِيِّينَ</a:t>
            </a:r>
            <a:endParaRPr lang="en-US" sz="5400" b="1">
              <a:latin typeface="Karbala" pitchFamily="2" charset="0"/>
              <a:cs typeface="Simplified Arabic" pitchFamily="18" charset="-78"/>
            </a:endParaRPr>
          </a:p>
        </p:txBody>
      </p:sp>
      <p:sp>
        <p:nvSpPr>
          <p:cNvPr id="1433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son of the chief of the Prophets’ successors.</a:t>
            </a:r>
          </a:p>
        </p:txBody>
      </p:sp>
      <p:sp>
        <p:nvSpPr>
          <p:cNvPr id="14340" name="Subtitle 4"/>
          <p:cNvSpPr txBox="1">
            <a:spLocks/>
          </p:cNvSpPr>
          <p:nvPr/>
        </p:nvSpPr>
        <p:spPr bwMode="auto">
          <a:xfrm>
            <a:off x="80963" y="5286375"/>
            <a:ext cx="8955087" cy="533400"/>
          </a:xfrm>
          <a:prstGeom prst="rect">
            <a:avLst/>
          </a:prstGeom>
          <a:noFill/>
          <a:ln w="9525" algn="ctr">
            <a:noFill/>
            <a:miter lim="800000"/>
            <a:headEnd/>
            <a:tailEnd/>
          </a:ln>
        </p:spPr>
        <p:txBody>
          <a:bodyPr/>
          <a:lstStyle/>
          <a:p>
            <a:pPr marL="342900" indent="-342900" algn="ctr">
              <a:spcBef>
                <a:spcPct val="20000"/>
              </a:spcBef>
            </a:pPr>
            <a:r>
              <a:rPr lang="ar-AE" sz="4000">
                <a:latin typeface="Arabic Typesetting" pitchFamily="66" charset="-78"/>
                <a:cs typeface="Arabic Typesetting" pitchFamily="66" charset="-78"/>
              </a:rPr>
              <a:t>اور اوصیائ کے سردار کے فرزند</a:t>
            </a:r>
            <a:endParaRPr lang="en-US" sz="4000" b="1">
              <a:latin typeface="Arabic Typesetting" pitchFamily="66" charset="-78"/>
              <a:ea typeface="MS Mincho" pitchFamily="49" charset="-128"/>
              <a:cs typeface="Arabic Typesetting" pitchFamily="66" charset="-78"/>
            </a:endParaRPr>
          </a:p>
        </p:txBody>
      </p:sp>
      <p:sp>
        <p:nvSpPr>
          <p:cNvPr id="1434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4342"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وَآخِرَ تَابِعٍ لَهُ عَلَىٰ ذٰلِكَ</a:t>
            </a:r>
            <a:endParaRPr lang="en-US" sz="5400" b="1">
              <a:latin typeface="Karbala" pitchFamily="2" charset="0"/>
              <a:cs typeface="Simplified Arabic" pitchFamily="18" charset="-78"/>
            </a:endParaRPr>
          </a:p>
        </p:txBody>
      </p:sp>
      <p:sp>
        <p:nvSpPr>
          <p:cNvPr id="13414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the last follower who  acceded to his deed.</a:t>
            </a:r>
          </a:p>
        </p:txBody>
      </p:sp>
      <p:sp>
        <p:nvSpPr>
          <p:cNvPr id="134148"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اوراسکو بھی جس نے آخر میں اس کی پیروی کی</a:t>
            </a:r>
            <a:endParaRPr lang="en-US" sz="2400" b="1" dirty="0">
              <a:ea typeface="MS Mincho" pitchFamily="49" charset="-128"/>
            </a:endParaRPr>
          </a:p>
        </p:txBody>
      </p:sp>
      <p:sp>
        <p:nvSpPr>
          <p:cNvPr id="13414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34150"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222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ٱلارْوَاحِ ٱلَّتِي حَلَّتْ بِفِنَائِكَ</a:t>
            </a:r>
            <a:endParaRPr lang="en-US" sz="5400" b="1">
              <a:latin typeface="Karbala" pitchFamily="2" charset="0"/>
              <a:cs typeface="Simplified Arabic" pitchFamily="18" charset="-78"/>
            </a:endParaRPr>
          </a:p>
        </p:txBody>
      </p:sp>
      <p:sp>
        <p:nvSpPr>
          <p:cNvPr id="133222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upon the souls that gathered in your courtyard.</a:t>
            </a:r>
          </a:p>
        </p:txBody>
      </p:sp>
      <p:sp>
        <p:nvSpPr>
          <p:cNvPr id="1332228"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 سلام ان روحوں پر جو آپ کے روضے پر آتی ہیں</a:t>
            </a:r>
            <a:endParaRPr lang="en-US" sz="2400" b="1" dirty="0">
              <a:ea typeface="MS Mincho" pitchFamily="49" charset="-128"/>
            </a:endParaRPr>
          </a:p>
        </p:txBody>
      </p:sp>
      <p:sp>
        <p:nvSpPr>
          <p:cNvPr id="133222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332230"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325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عَلَيْكَ مِنِّي سَلاَمُ ٱللَّهِ ابَداً</a:t>
            </a:r>
            <a:endParaRPr lang="en-US" sz="5400" b="1">
              <a:latin typeface="Karbala" pitchFamily="2" charset="0"/>
              <a:cs typeface="Simplified Arabic" pitchFamily="18" charset="-78"/>
            </a:endParaRPr>
          </a:p>
        </p:txBody>
      </p:sp>
      <p:sp>
        <p:nvSpPr>
          <p:cNvPr id="133325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Peace of Allāh be upon you from me forever</a:t>
            </a:r>
          </a:p>
        </p:txBody>
      </p:sp>
      <p:sp>
        <p:nvSpPr>
          <p:cNvPr id="1333252"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آپ پر میری طرف سے خدا کا سلام ہو ہمیشہ</a:t>
            </a:r>
            <a:endParaRPr lang="en-US" sz="2400" b="1" dirty="0">
              <a:ea typeface="MS Mincho" pitchFamily="49" charset="-128"/>
            </a:endParaRPr>
          </a:p>
        </p:txBody>
      </p:sp>
      <p:sp>
        <p:nvSpPr>
          <p:cNvPr id="133325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333254"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427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مَا بَقيتُ وَبَقِيَ ٱللَّيْلُ وَٱلنَّهَارُ</a:t>
            </a:r>
            <a:endParaRPr lang="en-US" sz="5400" b="1">
              <a:latin typeface="Karbala" pitchFamily="2" charset="0"/>
              <a:cs typeface="Simplified Arabic" pitchFamily="18" charset="-78"/>
            </a:endParaRPr>
          </a:p>
        </p:txBody>
      </p:sp>
      <p:sp>
        <p:nvSpPr>
          <p:cNvPr id="133427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as long as I am existent and as long as there are day and night.</a:t>
            </a:r>
          </a:p>
        </p:txBody>
      </p:sp>
      <p:sp>
        <p:nvSpPr>
          <p:cNvPr id="1334276"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جب تک زندہ ہوں اور جب تک رات دن باقی ہیں </a:t>
            </a:r>
            <a:endParaRPr lang="en-US" sz="2400" b="1" dirty="0">
              <a:ea typeface="MS Mincho" pitchFamily="49" charset="-128"/>
            </a:endParaRPr>
          </a:p>
        </p:txBody>
      </p:sp>
      <p:sp>
        <p:nvSpPr>
          <p:cNvPr id="133427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334278"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529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وَلاَ جَعَلَهُ ٱللَّهُ آخِرَ ٱلْعَهْدِ مِنِّي لِزِيَارَتِكُمْ</a:t>
            </a:r>
            <a:endParaRPr lang="en-US" sz="5400" b="1">
              <a:latin typeface="Karbala" pitchFamily="2" charset="0"/>
              <a:cs typeface="Simplified Arabic" pitchFamily="18" charset="-78"/>
            </a:endParaRPr>
          </a:p>
        </p:txBody>
      </p:sp>
      <p:sp>
        <p:nvSpPr>
          <p:cNvPr id="133529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May Allāh not cause this (visit) to be the last of my visit to you (all).</a:t>
            </a:r>
          </a:p>
        </p:txBody>
      </p:sp>
      <p:sp>
        <p:nvSpPr>
          <p:cNvPr id="1335300"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اورخدا قرار نہ دے اس کو میرے لیے آپ کی زیارت کا آخری موقع</a:t>
            </a:r>
            <a:endParaRPr lang="en-US" sz="2400" b="1" dirty="0">
              <a:ea typeface="MS Mincho" pitchFamily="49" charset="-128"/>
            </a:endParaRPr>
          </a:p>
        </p:txBody>
      </p:sp>
      <p:sp>
        <p:nvSpPr>
          <p:cNvPr id="133530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335302"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632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اَلسَّلاَمُ عَلَىٰ ٱلْحُسَيْنِ</a:t>
            </a:r>
            <a:endParaRPr lang="en-US" sz="5400" b="1">
              <a:latin typeface="Karbala" pitchFamily="2" charset="0"/>
              <a:cs typeface="Simplified Arabic" pitchFamily="18" charset="-78"/>
            </a:endParaRPr>
          </a:p>
        </p:txBody>
      </p:sp>
      <p:sp>
        <p:nvSpPr>
          <p:cNvPr id="133632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Peace be upon al-Husayn,</a:t>
            </a:r>
          </a:p>
        </p:txBody>
      </p:sp>
      <p:sp>
        <p:nvSpPr>
          <p:cNvPr id="1336324"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سلام ہو حسین(ع) پر</a:t>
            </a:r>
            <a:endParaRPr lang="en-US" sz="2400" b="1" dirty="0">
              <a:ea typeface="MS Mincho" pitchFamily="49" charset="-128"/>
            </a:endParaRPr>
          </a:p>
        </p:txBody>
      </p:sp>
      <p:sp>
        <p:nvSpPr>
          <p:cNvPr id="133632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336326"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734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عَلِيِّ بْنِ ٱلْحُسَيْنِ</a:t>
            </a:r>
            <a:endParaRPr lang="en-US" sz="5400" b="1">
              <a:latin typeface="Karbala" pitchFamily="2" charset="0"/>
              <a:cs typeface="Simplified Arabic" pitchFamily="18" charset="-78"/>
            </a:endParaRPr>
          </a:p>
        </p:txBody>
      </p:sp>
      <p:sp>
        <p:nvSpPr>
          <p:cNvPr id="133734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upon `Ali ibn al-Husayn,</a:t>
            </a:r>
          </a:p>
        </p:txBody>
      </p:sp>
      <p:sp>
        <p:nvSpPr>
          <p:cNvPr id="1337348"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 شہزادہ علی(ع)</a:t>
            </a:r>
            <a:endParaRPr lang="en-US" sz="2400" b="1" dirty="0">
              <a:ea typeface="MS Mincho" pitchFamily="49" charset="-128"/>
            </a:endParaRPr>
          </a:p>
        </p:txBody>
      </p:sp>
      <p:sp>
        <p:nvSpPr>
          <p:cNvPr id="133734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337350"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837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اوْلاَدِ ٱلْحُسَيْنِ</a:t>
            </a:r>
            <a:endParaRPr lang="en-US" sz="5400" b="1">
              <a:latin typeface="Karbala" pitchFamily="2" charset="0"/>
              <a:cs typeface="Simplified Arabic" pitchFamily="18" charset="-78"/>
            </a:endParaRPr>
          </a:p>
        </p:txBody>
      </p:sp>
      <p:sp>
        <p:nvSpPr>
          <p:cNvPr id="133837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upon the sons of a -Husayn,</a:t>
            </a:r>
          </a:p>
        </p:txBody>
      </p:sp>
      <p:sp>
        <p:nvSpPr>
          <p:cNvPr id="1338372"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 فرزند حسین(ع) پر</a:t>
            </a:r>
            <a:endParaRPr lang="en-US" sz="2400" b="1" dirty="0">
              <a:ea typeface="MS Mincho" pitchFamily="49" charset="-128"/>
            </a:endParaRPr>
          </a:p>
        </p:txBody>
      </p:sp>
      <p:sp>
        <p:nvSpPr>
          <p:cNvPr id="133837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338374"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939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اصْحَابِ ٱلْحُسَيْنِ</a:t>
            </a:r>
            <a:endParaRPr lang="en-US" sz="5400" b="1">
              <a:latin typeface="Karbala" pitchFamily="2" charset="0"/>
              <a:cs typeface="Simplified Arabic" pitchFamily="18" charset="-78"/>
            </a:endParaRPr>
          </a:p>
        </p:txBody>
      </p:sp>
      <p:sp>
        <p:nvSpPr>
          <p:cNvPr id="133939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upon the companions of al-Husayn.</a:t>
            </a:r>
          </a:p>
        </p:txBody>
      </p:sp>
      <p:sp>
        <p:nvSpPr>
          <p:cNvPr id="1339396"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حسین(ع) کے اصحاب پر</a:t>
            </a:r>
            <a:endParaRPr lang="en-US" sz="2400" b="1" dirty="0">
              <a:ea typeface="MS Mincho" pitchFamily="49" charset="-128"/>
            </a:endParaRPr>
          </a:p>
        </p:txBody>
      </p:sp>
      <p:sp>
        <p:nvSpPr>
          <p:cNvPr id="133939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339398"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041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اَلسَّلاَمُ عَلَيْكَ يَا ابَا عَبْدِ ٱللَّهِ</a:t>
            </a:r>
            <a:endParaRPr lang="en-US" sz="5400" b="1">
              <a:latin typeface="Karbala" pitchFamily="2" charset="0"/>
              <a:cs typeface="Simplified Arabic" pitchFamily="18" charset="-78"/>
            </a:endParaRPr>
          </a:p>
        </p:txBody>
      </p:sp>
      <p:sp>
        <p:nvSpPr>
          <p:cNvPr id="134041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Peace be upon you, O Abu-`Abdullah</a:t>
            </a:r>
          </a:p>
        </p:txBody>
      </p:sp>
      <p:sp>
        <p:nvSpPr>
          <p:cNvPr id="1340420" name="Subtitle 4"/>
          <p:cNvSpPr txBox="1">
            <a:spLocks/>
          </p:cNvSpPr>
          <p:nvPr/>
        </p:nvSpPr>
        <p:spPr bwMode="auto">
          <a:xfrm>
            <a:off x="80963" y="5013325"/>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سلام ہو آپ پراے ابا عبد اللہ </a:t>
            </a:r>
            <a:endParaRPr lang="en-US" sz="2400" b="1" dirty="0">
              <a:ea typeface="MS Mincho" pitchFamily="49" charset="-128"/>
            </a:endParaRPr>
          </a:p>
        </p:txBody>
      </p:sp>
      <p:sp>
        <p:nvSpPr>
          <p:cNvPr id="134042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340422"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
        <p:nvSpPr>
          <p:cNvPr id="1340423" name="Text Box 6"/>
          <p:cNvSpPr txBox="1">
            <a:spLocks noChangeArrowheads="1"/>
          </p:cNvSpPr>
          <p:nvPr/>
        </p:nvSpPr>
        <p:spPr bwMode="auto">
          <a:xfrm>
            <a:off x="3348038" y="5654675"/>
            <a:ext cx="2447925" cy="366713"/>
          </a:xfrm>
          <a:prstGeom prst="rect">
            <a:avLst/>
          </a:prstGeom>
          <a:gradFill rotWithShape="1">
            <a:gsLst>
              <a:gs pos="0">
                <a:srgbClr val="651500"/>
              </a:gs>
              <a:gs pos="50000">
                <a:srgbClr val="DA2E00"/>
              </a:gs>
              <a:gs pos="100000">
                <a:srgbClr val="651500"/>
              </a:gs>
            </a:gsLst>
            <a:lin ang="5400000" scaled="1"/>
          </a:gradFill>
          <a:ln w="9525" algn="ctr">
            <a:noFill/>
            <a:miter lim="800000"/>
            <a:headEnd/>
            <a:tailEnd/>
          </a:ln>
        </p:spPr>
        <p:txBody>
          <a:bodyPr anchor="ctr">
            <a:spAutoFit/>
          </a:bodyPr>
          <a:lstStyle/>
          <a:p>
            <a:pPr algn="r"/>
            <a:r>
              <a:rPr lang="en-US" sz="1800" b="1">
                <a:solidFill>
                  <a:srgbClr val="FFFF99"/>
                </a:solidFill>
                <a:latin typeface="Trebuchet MS" pitchFamily="34" charset="0"/>
              </a:rPr>
              <a:t>Tasbih Counter : 67</a:t>
            </a:r>
          </a:p>
        </p:txBody>
      </p:sp>
      <p:sp>
        <p:nvSpPr>
          <p:cNvPr id="1340424" name="Rectangle 5"/>
          <p:cNvSpPr>
            <a:spLocks noChangeArrowheads="1"/>
          </p:cNvSpPr>
          <p:nvPr/>
        </p:nvSpPr>
        <p:spPr bwMode="auto">
          <a:xfrm>
            <a:off x="3635375" y="1035050"/>
            <a:ext cx="1790700" cy="336550"/>
          </a:xfrm>
          <a:prstGeom prst="rect">
            <a:avLst/>
          </a:prstGeom>
          <a:noFill/>
          <a:ln w="9525">
            <a:noFill/>
            <a:miter lim="800000"/>
            <a:headEnd/>
            <a:tailEnd/>
          </a:ln>
        </p:spPr>
        <p:txBody>
          <a:bodyPr wrap="none">
            <a:spAutoFit/>
          </a:bodyPr>
          <a:lstStyle/>
          <a:p>
            <a:pPr eaLnBrk="0" hangingPunct="0"/>
            <a:r>
              <a:rPr lang="en-US" sz="1600" b="1">
                <a:solidFill>
                  <a:srgbClr val="FFFF99"/>
                </a:solidFill>
                <a:latin typeface="Trebuchet MS" pitchFamily="34" charset="0"/>
              </a:rPr>
              <a:t>Recite 100 times</a:t>
            </a:r>
          </a:p>
        </p:txBody>
      </p:sp>
    </p:spTree>
  </p:cSld>
  <p:clrMapOvr>
    <a:masterClrMapping/>
  </p:clrMapOvr>
  <p:transition>
    <p:fade/>
  </p:transition>
  <p:timing>
    <p:tnLst>
      <p:par>
        <p:cTn id="1" dur="indefinite" restart="never" nodeType="tmRoot"/>
      </p:par>
    </p:tnLst>
  </p:timing>
</p:sld>
</file>

<file path=ppt/slides/slide1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4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ٱلارْوَاحِ ٱلَّتِي حَلَّتْ بِفِنَائِكَ</a:t>
            </a:r>
            <a:endParaRPr lang="en-US" sz="5400" b="1">
              <a:latin typeface="Karbala" pitchFamily="2" charset="0"/>
              <a:cs typeface="Simplified Arabic" pitchFamily="18" charset="-78"/>
            </a:endParaRPr>
          </a:p>
        </p:txBody>
      </p:sp>
      <p:sp>
        <p:nvSpPr>
          <p:cNvPr id="134144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upon the souls that gathered in your courtyard.</a:t>
            </a:r>
          </a:p>
        </p:txBody>
      </p:sp>
      <p:sp>
        <p:nvSpPr>
          <p:cNvPr id="1341444"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 سلام ان روحوں پر جو آپ کے روضے پر آتی ہیں</a:t>
            </a:r>
            <a:endParaRPr lang="en-US" sz="2400" b="1" dirty="0">
              <a:ea typeface="MS Mincho" pitchFamily="49" charset="-128"/>
            </a:endParaRPr>
          </a:p>
        </p:txBody>
      </p:sp>
      <p:sp>
        <p:nvSpPr>
          <p:cNvPr id="134144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341446"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blessings from the group that struggled against al-Husayn (alayhis salaam)</a:t>
            </a:r>
          </a:p>
        </p:txBody>
      </p:sp>
      <p:sp>
        <p:nvSpPr>
          <p:cNvPr id="135171"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اے معبود لعنت کر اس جماعت پر جنہوں نے جنگ کی حسین (ع) سے نیز</a:t>
            </a:r>
            <a:endParaRPr lang="en-US" sz="2400" b="1" dirty="0">
              <a:ea typeface="MS Mincho" pitchFamily="49" charset="-128"/>
            </a:endParaRPr>
          </a:p>
        </p:txBody>
      </p:sp>
      <p:sp>
        <p:nvSpPr>
          <p:cNvPr id="135172"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35173"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
        <p:nvSpPr>
          <p:cNvPr id="13517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اَللَّهُمَّ ٱلْعَنِ ٱلْعِصَابَةَ ٱلَّتِي جَاهَدَتِ ٱلْحُسَيْنَ</a:t>
            </a:r>
            <a:r>
              <a:rPr lang="en-US" sz="5400" b="1">
                <a:latin typeface="Karbala" pitchFamily="2" charset="0"/>
                <a:cs typeface="Simplified Arabic" pitchFamily="18" charset="-78"/>
              </a:rPr>
              <a:t>) </a:t>
            </a:r>
            <a:r>
              <a:rPr lang="ar-SA" sz="5400" b="1">
                <a:latin typeface="Karbala" pitchFamily="2" charset="0"/>
                <a:cs typeface="Simplified Arabic" pitchFamily="18" charset="-78"/>
              </a:rPr>
              <a:t>عَلَيْهِ ٱلسَّلاَم</a:t>
            </a:r>
            <a:r>
              <a:rPr lang="en-US" sz="5400" b="1">
                <a:latin typeface="Karbala" pitchFamily="2" charset="0"/>
                <a:cs typeface="Simplified Arabic" pitchFamily="18" charset="-78"/>
              </a:rPr>
              <a:t>(</a:t>
            </a:r>
            <a:endParaRPr lang="ar-SA" sz="5400" b="1">
              <a:latin typeface="Karbala" pitchFamily="2" charset="0"/>
              <a:cs typeface="Simplified Arabic" pitchFamily="18" charset="-78"/>
            </a:endParaRPr>
          </a:p>
        </p:txBody>
      </p:sp>
    </p:spTree>
  </p:cSld>
  <p:clrMapOvr>
    <a:masterClrMapping/>
  </p:clrMapOvr>
  <p:transition>
    <p:fade/>
  </p:transition>
  <p:timing>
    <p:tnLst>
      <p:par>
        <p:cTn id="1" dur="indefinite" restart="never" nodeType="tmRoot"/>
      </p:par>
    </p:tnLst>
  </p:timing>
</p:sld>
</file>

<file path=ppt/slides/slide1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246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عَلَيْكَ مِنِّي سَلاَمُ ٱللَّهِ ابَداً</a:t>
            </a:r>
            <a:endParaRPr lang="en-US" sz="5400" b="1">
              <a:latin typeface="Karbala" pitchFamily="2" charset="0"/>
              <a:cs typeface="Simplified Arabic" pitchFamily="18" charset="-78"/>
            </a:endParaRPr>
          </a:p>
        </p:txBody>
      </p:sp>
      <p:sp>
        <p:nvSpPr>
          <p:cNvPr id="134246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Peace of Allāh be upon you from me forever</a:t>
            </a:r>
          </a:p>
        </p:txBody>
      </p:sp>
      <p:sp>
        <p:nvSpPr>
          <p:cNvPr id="1342468"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آپ پر میری طرف سے خدا کا سلام ہو ہمیشہ</a:t>
            </a:r>
            <a:endParaRPr lang="en-US" sz="2400" b="1" dirty="0">
              <a:ea typeface="MS Mincho" pitchFamily="49" charset="-128"/>
            </a:endParaRPr>
          </a:p>
        </p:txBody>
      </p:sp>
      <p:sp>
        <p:nvSpPr>
          <p:cNvPr id="134246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342470"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349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مَا بَقيتُ وَبَقِيَ ٱللَّيْلُ وَٱلنَّهَارُ</a:t>
            </a:r>
            <a:endParaRPr lang="en-US" sz="5400" b="1">
              <a:latin typeface="Karbala" pitchFamily="2" charset="0"/>
              <a:cs typeface="Simplified Arabic" pitchFamily="18" charset="-78"/>
            </a:endParaRPr>
          </a:p>
        </p:txBody>
      </p:sp>
      <p:sp>
        <p:nvSpPr>
          <p:cNvPr id="134349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as long as I am existent and as long as there are day and night.</a:t>
            </a:r>
          </a:p>
        </p:txBody>
      </p:sp>
      <p:sp>
        <p:nvSpPr>
          <p:cNvPr id="1343492"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جب تک زندہ ہوں اور جب تک رات دن باقی ہیں </a:t>
            </a:r>
            <a:endParaRPr lang="en-US" sz="2400" b="1" dirty="0">
              <a:ea typeface="MS Mincho" pitchFamily="49" charset="-128"/>
            </a:endParaRPr>
          </a:p>
        </p:txBody>
      </p:sp>
      <p:sp>
        <p:nvSpPr>
          <p:cNvPr id="134349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343494"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451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وَلاَ جَعَلَهُ ٱللَّهُ آخِرَ ٱلْعَهْدِ مِنِّي لِزِيَارَتِكُمْ</a:t>
            </a:r>
            <a:endParaRPr lang="en-US" sz="5400" b="1">
              <a:latin typeface="Karbala" pitchFamily="2" charset="0"/>
              <a:cs typeface="Simplified Arabic" pitchFamily="18" charset="-78"/>
            </a:endParaRPr>
          </a:p>
        </p:txBody>
      </p:sp>
      <p:sp>
        <p:nvSpPr>
          <p:cNvPr id="134451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May Allāh not cause this (visit) to be the last of my visit to you (all).</a:t>
            </a:r>
          </a:p>
        </p:txBody>
      </p:sp>
      <p:sp>
        <p:nvSpPr>
          <p:cNvPr id="1344516"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اورخدا قرار نہ دے اس کو میرے لیے آپ کی زیارت کا آخری موقع</a:t>
            </a:r>
            <a:endParaRPr lang="en-US" sz="2400" b="1" dirty="0">
              <a:ea typeface="MS Mincho" pitchFamily="49" charset="-128"/>
            </a:endParaRPr>
          </a:p>
        </p:txBody>
      </p:sp>
      <p:sp>
        <p:nvSpPr>
          <p:cNvPr id="134451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344518"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553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اَلسَّلاَمُ عَلَىٰ ٱلْحُسَيْنِ</a:t>
            </a:r>
            <a:endParaRPr lang="en-US" sz="5400" b="1">
              <a:latin typeface="Karbala" pitchFamily="2" charset="0"/>
              <a:cs typeface="Simplified Arabic" pitchFamily="18" charset="-78"/>
            </a:endParaRPr>
          </a:p>
        </p:txBody>
      </p:sp>
      <p:sp>
        <p:nvSpPr>
          <p:cNvPr id="134553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Peace be upon al-Husayn,</a:t>
            </a:r>
          </a:p>
        </p:txBody>
      </p:sp>
      <p:sp>
        <p:nvSpPr>
          <p:cNvPr id="1345540"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سلام ہو حسین(ع) پر</a:t>
            </a:r>
            <a:endParaRPr lang="en-US" sz="2400" b="1" dirty="0">
              <a:ea typeface="MS Mincho" pitchFamily="49" charset="-128"/>
            </a:endParaRPr>
          </a:p>
        </p:txBody>
      </p:sp>
      <p:sp>
        <p:nvSpPr>
          <p:cNvPr id="134554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345542"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656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عَلِيِّ بْنِ ٱلْحُسَيْنِ</a:t>
            </a:r>
            <a:endParaRPr lang="en-US" sz="5400" b="1">
              <a:latin typeface="Karbala" pitchFamily="2" charset="0"/>
              <a:cs typeface="Simplified Arabic" pitchFamily="18" charset="-78"/>
            </a:endParaRPr>
          </a:p>
        </p:txBody>
      </p:sp>
      <p:sp>
        <p:nvSpPr>
          <p:cNvPr id="134656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upon `Ali ibn al-Husayn,</a:t>
            </a:r>
          </a:p>
        </p:txBody>
      </p:sp>
      <p:sp>
        <p:nvSpPr>
          <p:cNvPr id="1346564"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 شہزادہ علی(ع)</a:t>
            </a:r>
            <a:endParaRPr lang="en-US" sz="2400" b="1" dirty="0">
              <a:ea typeface="MS Mincho" pitchFamily="49" charset="-128"/>
            </a:endParaRPr>
          </a:p>
        </p:txBody>
      </p:sp>
      <p:sp>
        <p:nvSpPr>
          <p:cNvPr id="134656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346566"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758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اوْلاَدِ ٱلْحُسَيْنِ</a:t>
            </a:r>
            <a:endParaRPr lang="en-US" sz="5400" b="1">
              <a:latin typeface="Karbala" pitchFamily="2" charset="0"/>
              <a:cs typeface="Simplified Arabic" pitchFamily="18" charset="-78"/>
            </a:endParaRPr>
          </a:p>
        </p:txBody>
      </p:sp>
      <p:sp>
        <p:nvSpPr>
          <p:cNvPr id="134758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upon the sons of a -Husayn,</a:t>
            </a:r>
          </a:p>
        </p:txBody>
      </p:sp>
      <p:sp>
        <p:nvSpPr>
          <p:cNvPr id="1347588"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 فرزند حسین(ع) پر</a:t>
            </a:r>
            <a:endParaRPr lang="en-US" sz="2400" b="1" dirty="0">
              <a:ea typeface="MS Mincho" pitchFamily="49" charset="-128"/>
            </a:endParaRPr>
          </a:p>
        </p:txBody>
      </p:sp>
      <p:sp>
        <p:nvSpPr>
          <p:cNvPr id="134758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347590"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861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اصْحَابِ ٱلْحُسَيْنِ</a:t>
            </a:r>
            <a:endParaRPr lang="en-US" sz="5400" b="1">
              <a:latin typeface="Karbala" pitchFamily="2" charset="0"/>
              <a:cs typeface="Simplified Arabic" pitchFamily="18" charset="-78"/>
            </a:endParaRPr>
          </a:p>
        </p:txBody>
      </p:sp>
      <p:sp>
        <p:nvSpPr>
          <p:cNvPr id="134861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upon the companions of al-Husayn.</a:t>
            </a:r>
          </a:p>
        </p:txBody>
      </p:sp>
      <p:sp>
        <p:nvSpPr>
          <p:cNvPr id="1348612"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حسین(ع) کے اصحاب پر</a:t>
            </a:r>
            <a:endParaRPr lang="en-US" sz="2400" b="1" dirty="0">
              <a:ea typeface="MS Mincho" pitchFamily="49" charset="-128"/>
            </a:endParaRPr>
          </a:p>
        </p:txBody>
      </p:sp>
      <p:sp>
        <p:nvSpPr>
          <p:cNvPr id="134861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348614"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963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اَلسَّلاَمُ عَلَيْكَ يَا ابَا عَبْدِ ٱللَّهِ</a:t>
            </a:r>
            <a:endParaRPr lang="en-US" sz="5400" b="1">
              <a:latin typeface="Karbala" pitchFamily="2" charset="0"/>
              <a:cs typeface="Simplified Arabic" pitchFamily="18" charset="-78"/>
            </a:endParaRPr>
          </a:p>
        </p:txBody>
      </p:sp>
      <p:sp>
        <p:nvSpPr>
          <p:cNvPr id="134963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Peace be upon you, O Abu-`Abdullah</a:t>
            </a:r>
          </a:p>
        </p:txBody>
      </p:sp>
      <p:sp>
        <p:nvSpPr>
          <p:cNvPr id="1349636" name="Subtitle 4"/>
          <p:cNvSpPr txBox="1">
            <a:spLocks/>
          </p:cNvSpPr>
          <p:nvPr/>
        </p:nvSpPr>
        <p:spPr bwMode="auto">
          <a:xfrm>
            <a:off x="80963" y="5013325"/>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سلام ہو آپ پراے ابا عبد اللہ </a:t>
            </a:r>
            <a:endParaRPr lang="en-US" sz="2400" b="1" dirty="0">
              <a:ea typeface="MS Mincho" pitchFamily="49" charset="-128"/>
            </a:endParaRPr>
          </a:p>
        </p:txBody>
      </p:sp>
      <p:sp>
        <p:nvSpPr>
          <p:cNvPr id="134963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349638"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
        <p:nvSpPr>
          <p:cNvPr id="1349639" name="Text Box 6"/>
          <p:cNvSpPr txBox="1">
            <a:spLocks noChangeArrowheads="1"/>
          </p:cNvSpPr>
          <p:nvPr/>
        </p:nvSpPr>
        <p:spPr bwMode="auto">
          <a:xfrm>
            <a:off x="3348038" y="5654675"/>
            <a:ext cx="2447925" cy="366713"/>
          </a:xfrm>
          <a:prstGeom prst="rect">
            <a:avLst/>
          </a:prstGeom>
          <a:gradFill rotWithShape="1">
            <a:gsLst>
              <a:gs pos="0">
                <a:srgbClr val="651500"/>
              </a:gs>
              <a:gs pos="50000">
                <a:srgbClr val="DA2E00"/>
              </a:gs>
              <a:gs pos="100000">
                <a:srgbClr val="651500"/>
              </a:gs>
            </a:gsLst>
            <a:lin ang="5400000" scaled="1"/>
          </a:gradFill>
          <a:ln w="9525" algn="ctr">
            <a:noFill/>
            <a:miter lim="800000"/>
            <a:headEnd/>
            <a:tailEnd/>
          </a:ln>
        </p:spPr>
        <p:txBody>
          <a:bodyPr anchor="ctr">
            <a:spAutoFit/>
          </a:bodyPr>
          <a:lstStyle/>
          <a:p>
            <a:pPr algn="r"/>
            <a:r>
              <a:rPr lang="en-US" sz="1800" b="1">
                <a:solidFill>
                  <a:srgbClr val="FFFF99"/>
                </a:solidFill>
                <a:latin typeface="Trebuchet MS" pitchFamily="34" charset="0"/>
              </a:rPr>
              <a:t>Tasbih Counter : 68</a:t>
            </a:r>
          </a:p>
        </p:txBody>
      </p:sp>
      <p:sp>
        <p:nvSpPr>
          <p:cNvPr id="1349640" name="Rectangle 5"/>
          <p:cNvSpPr>
            <a:spLocks noChangeArrowheads="1"/>
          </p:cNvSpPr>
          <p:nvPr/>
        </p:nvSpPr>
        <p:spPr bwMode="auto">
          <a:xfrm>
            <a:off x="3635375" y="1035050"/>
            <a:ext cx="1790700" cy="336550"/>
          </a:xfrm>
          <a:prstGeom prst="rect">
            <a:avLst/>
          </a:prstGeom>
          <a:noFill/>
          <a:ln w="9525">
            <a:noFill/>
            <a:miter lim="800000"/>
            <a:headEnd/>
            <a:tailEnd/>
          </a:ln>
        </p:spPr>
        <p:txBody>
          <a:bodyPr wrap="none">
            <a:spAutoFit/>
          </a:bodyPr>
          <a:lstStyle/>
          <a:p>
            <a:pPr eaLnBrk="0" hangingPunct="0"/>
            <a:r>
              <a:rPr lang="en-US" sz="1600" b="1">
                <a:solidFill>
                  <a:srgbClr val="FFFF99"/>
                </a:solidFill>
                <a:latin typeface="Trebuchet MS" pitchFamily="34" charset="0"/>
              </a:rPr>
              <a:t>Recite 100 times</a:t>
            </a:r>
          </a:p>
        </p:txBody>
      </p:sp>
    </p:spTree>
  </p:cSld>
  <p:clrMapOvr>
    <a:masterClrMapping/>
  </p:clrMapOvr>
  <p:transition>
    <p:fade/>
  </p:transition>
  <p:timing>
    <p:tnLst>
      <p:par>
        <p:cTn id="1" dur="indefinite" restart="never" nodeType="tmRoot"/>
      </p:par>
    </p:tnLst>
  </p:timing>
</p:sld>
</file>

<file path=ppt/slides/slide1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065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ٱلارْوَاحِ ٱلَّتِي حَلَّتْ بِفِنَائِكَ</a:t>
            </a:r>
            <a:endParaRPr lang="en-US" sz="5400" b="1">
              <a:latin typeface="Karbala" pitchFamily="2" charset="0"/>
              <a:cs typeface="Simplified Arabic" pitchFamily="18" charset="-78"/>
            </a:endParaRPr>
          </a:p>
        </p:txBody>
      </p:sp>
      <p:sp>
        <p:nvSpPr>
          <p:cNvPr id="135065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upon the souls that gathered in your courtyard.</a:t>
            </a:r>
          </a:p>
        </p:txBody>
      </p:sp>
      <p:sp>
        <p:nvSpPr>
          <p:cNvPr id="1350660"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 سلام ان روحوں پر جو آپ کے روضے پر آتی ہیں</a:t>
            </a:r>
            <a:endParaRPr lang="en-US" sz="2400" b="1" dirty="0">
              <a:ea typeface="MS Mincho" pitchFamily="49" charset="-128"/>
            </a:endParaRPr>
          </a:p>
        </p:txBody>
      </p:sp>
      <p:sp>
        <p:nvSpPr>
          <p:cNvPr id="135066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350662"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8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عَلَيْكَ مِنِّي سَلاَمُ ٱللَّهِ ابَداً</a:t>
            </a:r>
            <a:endParaRPr lang="en-US" sz="5400" b="1">
              <a:latin typeface="Karbala" pitchFamily="2" charset="0"/>
              <a:cs typeface="Simplified Arabic" pitchFamily="18" charset="-78"/>
            </a:endParaRPr>
          </a:p>
        </p:txBody>
      </p:sp>
      <p:sp>
        <p:nvSpPr>
          <p:cNvPr id="135168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Peace of Allāh be upon you from me forever</a:t>
            </a:r>
          </a:p>
        </p:txBody>
      </p:sp>
      <p:sp>
        <p:nvSpPr>
          <p:cNvPr id="1351684"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آپ پر میری طرف سے خدا کا سلام ہو ہمیشہ</a:t>
            </a:r>
            <a:endParaRPr lang="en-US" sz="2400" b="1" dirty="0">
              <a:ea typeface="MS Mincho" pitchFamily="49" charset="-128"/>
            </a:endParaRPr>
          </a:p>
        </p:txBody>
      </p:sp>
      <p:sp>
        <p:nvSpPr>
          <p:cNvPr id="135168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351686"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وَشَايَعَتْ وَبَايَعَتْ وَتَابَعَتْ عَلَىٰ قَتْلِهِ</a:t>
            </a:r>
            <a:endParaRPr lang="en-US" sz="5400" b="1">
              <a:latin typeface="Karbala" pitchFamily="2" charset="0"/>
              <a:cs typeface="Simplified Arabic" pitchFamily="18" charset="-78"/>
            </a:endParaRPr>
          </a:p>
        </p:txBody>
      </p:sp>
      <p:sp>
        <p:nvSpPr>
          <p:cNvPr id="13619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who supported each other against him, paid homage to his enemies, and participated in slaying him.</a:t>
            </a:r>
          </a:p>
        </p:txBody>
      </p:sp>
      <p:sp>
        <p:nvSpPr>
          <p:cNvPr id="136196"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ان پربھی جو قتل حسین (ع) میں ان کے شریک اور ہم رائے تھے</a:t>
            </a:r>
            <a:endParaRPr lang="en-US" sz="2400" b="1" dirty="0">
              <a:ea typeface="MS Mincho" pitchFamily="49" charset="-128"/>
            </a:endParaRPr>
          </a:p>
        </p:txBody>
      </p:sp>
      <p:sp>
        <p:nvSpPr>
          <p:cNvPr id="13619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36198"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270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مَا بَقيتُ وَبَقِيَ ٱللَّيْلُ وَٱلنَّهَارُ</a:t>
            </a:r>
            <a:endParaRPr lang="en-US" sz="5400" b="1">
              <a:latin typeface="Karbala" pitchFamily="2" charset="0"/>
              <a:cs typeface="Simplified Arabic" pitchFamily="18" charset="-78"/>
            </a:endParaRPr>
          </a:p>
        </p:txBody>
      </p:sp>
      <p:sp>
        <p:nvSpPr>
          <p:cNvPr id="135270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as long as I am existent and as long as there are day and night.</a:t>
            </a:r>
          </a:p>
        </p:txBody>
      </p:sp>
      <p:sp>
        <p:nvSpPr>
          <p:cNvPr id="1352708"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جب تک زندہ ہوں اور جب تک رات دن باقی ہیں </a:t>
            </a:r>
            <a:endParaRPr lang="en-US" sz="2400" b="1" dirty="0">
              <a:ea typeface="MS Mincho" pitchFamily="49" charset="-128"/>
            </a:endParaRPr>
          </a:p>
        </p:txBody>
      </p:sp>
      <p:sp>
        <p:nvSpPr>
          <p:cNvPr id="135270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352710"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373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وَلاَ جَعَلَهُ ٱللَّهُ آخِرَ ٱلْعَهْدِ مِنِّي لِزِيَارَتِكُمْ</a:t>
            </a:r>
            <a:endParaRPr lang="en-US" sz="5400" b="1">
              <a:latin typeface="Karbala" pitchFamily="2" charset="0"/>
              <a:cs typeface="Simplified Arabic" pitchFamily="18" charset="-78"/>
            </a:endParaRPr>
          </a:p>
        </p:txBody>
      </p:sp>
      <p:sp>
        <p:nvSpPr>
          <p:cNvPr id="135373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May Allāh not cause this (visit) to be the last of my visit to you (all).</a:t>
            </a:r>
          </a:p>
        </p:txBody>
      </p:sp>
      <p:sp>
        <p:nvSpPr>
          <p:cNvPr id="1353732"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اورخدا قرار نہ دے اس کو میرے لیے آپ کی زیارت کا آخری موقع</a:t>
            </a:r>
            <a:endParaRPr lang="en-US" sz="2400" b="1" dirty="0">
              <a:ea typeface="MS Mincho" pitchFamily="49" charset="-128"/>
            </a:endParaRPr>
          </a:p>
        </p:txBody>
      </p:sp>
      <p:sp>
        <p:nvSpPr>
          <p:cNvPr id="135373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353734"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475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اَلسَّلاَمُ عَلَىٰ ٱلْحُسَيْنِ</a:t>
            </a:r>
            <a:endParaRPr lang="en-US" sz="5400" b="1">
              <a:latin typeface="Karbala" pitchFamily="2" charset="0"/>
              <a:cs typeface="Simplified Arabic" pitchFamily="18" charset="-78"/>
            </a:endParaRPr>
          </a:p>
        </p:txBody>
      </p:sp>
      <p:sp>
        <p:nvSpPr>
          <p:cNvPr id="135475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Peace be upon al-Husayn,</a:t>
            </a:r>
          </a:p>
        </p:txBody>
      </p:sp>
      <p:sp>
        <p:nvSpPr>
          <p:cNvPr id="1354756"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سلام ہو حسین(ع) پر</a:t>
            </a:r>
            <a:endParaRPr lang="en-US" sz="2400" b="1" dirty="0">
              <a:ea typeface="MS Mincho" pitchFamily="49" charset="-128"/>
            </a:endParaRPr>
          </a:p>
        </p:txBody>
      </p:sp>
      <p:sp>
        <p:nvSpPr>
          <p:cNvPr id="135475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354758"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577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عَلِيِّ بْنِ ٱلْحُسَيْنِ</a:t>
            </a:r>
            <a:endParaRPr lang="en-US" sz="5400" b="1">
              <a:latin typeface="Karbala" pitchFamily="2" charset="0"/>
              <a:cs typeface="Simplified Arabic" pitchFamily="18" charset="-78"/>
            </a:endParaRPr>
          </a:p>
        </p:txBody>
      </p:sp>
      <p:sp>
        <p:nvSpPr>
          <p:cNvPr id="135577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upon `Ali ibn al-Husayn,</a:t>
            </a:r>
          </a:p>
        </p:txBody>
      </p:sp>
      <p:sp>
        <p:nvSpPr>
          <p:cNvPr id="1355780"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 شہزادہ علی(ع)</a:t>
            </a:r>
            <a:endParaRPr lang="en-US" sz="2400" b="1" dirty="0">
              <a:ea typeface="MS Mincho" pitchFamily="49" charset="-128"/>
            </a:endParaRPr>
          </a:p>
        </p:txBody>
      </p:sp>
      <p:sp>
        <p:nvSpPr>
          <p:cNvPr id="135578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355782"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680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اوْلاَدِ ٱلْحُسَيْنِ</a:t>
            </a:r>
            <a:endParaRPr lang="en-US" sz="5400" b="1">
              <a:latin typeface="Karbala" pitchFamily="2" charset="0"/>
              <a:cs typeface="Simplified Arabic" pitchFamily="18" charset="-78"/>
            </a:endParaRPr>
          </a:p>
        </p:txBody>
      </p:sp>
      <p:sp>
        <p:nvSpPr>
          <p:cNvPr id="135680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upon the sons of a -Husayn,</a:t>
            </a:r>
          </a:p>
        </p:txBody>
      </p:sp>
      <p:sp>
        <p:nvSpPr>
          <p:cNvPr id="1356804"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 فرزند حسین(ع) پر</a:t>
            </a:r>
            <a:endParaRPr lang="en-US" sz="2400" b="1" dirty="0">
              <a:ea typeface="MS Mincho" pitchFamily="49" charset="-128"/>
            </a:endParaRPr>
          </a:p>
        </p:txBody>
      </p:sp>
      <p:sp>
        <p:nvSpPr>
          <p:cNvPr id="135680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356806"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782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اصْحَابِ ٱلْحُسَيْنِ</a:t>
            </a:r>
            <a:endParaRPr lang="en-US" sz="5400" b="1">
              <a:latin typeface="Karbala" pitchFamily="2" charset="0"/>
              <a:cs typeface="Simplified Arabic" pitchFamily="18" charset="-78"/>
            </a:endParaRPr>
          </a:p>
        </p:txBody>
      </p:sp>
      <p:sp>
        <p:nvSpPr>
          <p:cNvPr id="135782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upon the companions of al-Husayn.</a:t>
            </a:r>
          </a:p>
        </p:txBody>
      </p:sp>
      <p:sp>
        <p:nvSpPr>
          <p:cNvPr id="1357828"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حسین(ع) کے اصحاب پر</a:t>
            </a:r>
            <a:endParaRPr lang="en-US" sz="2400" b="1" dirty="0">
              <a:ea typeface="MS Mincho" pitchFamily="49" charset="-128"/>
            </a:endParaRPr>
          </a:p>
        </p:txBody>
      </p:sp>
      <p:sp>
        <p:nvSpPr>
          <p:cNvPr id="135782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357830"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885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اَلسَّلاَمُ عَلَيْكَ يَا ابَا عَبْدِ ٱللَّهِ</a:t>
            </a:r>
            <a:endParaRPr lang="en-US" sz="5400" b="1">
              <a:latin typeface="Karbala" pitchFamily="2" charset="0"/>
              <a:cs typeface="Simplified Arabic" pitchFamily="18" charset="-78"/>
            </a:endParaRPr>
          </a:p>
        </p:txBody>
      </p:sp>
      <p:sp>
        <p:nvSpPr>
          <p:cNvPr id="135885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Peace be upon you, O Abu-`Abdullah</a:t>
            </a:r>
          </a:p>
        </p:txBody>
      </p:sp>
      <p:sp>
        <p:nvSpPr>
          <p:cNvPr id="1358852" name="Subtitle 4"/>
          <p:cNvSpPr txBox="1">
            <a:spLocks/>
          </p:cNvSpPr>
          <p:nvPr/>
        </p:nvSpPr>
        <p:spPr bwMode="auto">
          <a:xfrm>
            <a:off x="80963" y="5013325"/>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سلام ہو آپ پراے ابا عبد اللہ </a:t>
            </a:r>
            <a:endParaRPr lang="en-US" sz="2400" b="1" dirty="0">
              <a:ea typeface="MS Mincho" pitchFamily="49" charset="-128"/>
            </a:endParaRPr>
          </a:p>
        </p:txBody>
      </p:sp>
      <p:sp>
        <p:nvSpPr>
          <p:cNvPr id="135885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358854"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
        <p:nvSpPr>
          <p:cNvPr id="1358855" name="Text Box 6"/>
          <p:cNvSpPr txBox="1">
            <a:spLocks noChangeArrowheads="1"/>
          </p:cNvSpPr>
          <p:nvPr/>
        </p:nvSpPr>
        <p:spPr bwMode="auto">
          <a:xfrm>
            <a:off x="3348038" y="5654675"/>
            <a:ext cx="2447925" cy="366713"/>
          </a:xfrm>
          <a:prstGeom prst="rect">
            <a:avLst/>
          </a:prstGeom>
          <a:gradFill rotWithShape="1">
            <a:gsLst>
              <a:gs pos="0">
                <a:srgbClr val="651500"/>
              </a:gs>
              <a:gs pos="50000">
                <a:srgbClr val="DA2E00"/>
              </a:gs>
              <a:gs pos="100000">
                <a:srgbClr val="651500"/>
              </a:gs>
            </a:gsLst>
            <a:lin ang="5400000" scaled="1"/>
          </a:gradFill>
          <a:ln w="9525" algn="ctr">
            <a:noFill/>
            <a:miter lim="800000"/>
            <a:headEnd/>
            <a:tailEnd/>
          </a:ln>
        </p:spPr>
        <p:txBody>
          <a:bodyPr anchor="ctr">
            <a:spAutoFit/>
          </a:bodyPr>
          <a:lstStyle/>
          <a:p>
            <a:pPr algn="r"/>
            <a:r>
              <a:rPr lang="en-US" sz="1800" b="1">
                <a:solidFill>
                  <a:srgbClr val="FFFF99"/>
                </a:solidFill>
                <a:latin typeface="Trebuchet MS" pitchFamily="34" charset="0"/>
              </a:rPr>
              <a:t>Tasbih Counter : 69</a:t>
            </a:r>
          </a:p>
        </p:txBody>
      </p:sp>
      <p:sp>
        <p:nvSpPr>
          <p:cNvPr id="1358856" name="Rectangle 5"/>
          <p:cNvSpPr>
            <a:spLocks noChangeArrowheads="1"/>
          </p:cNvSpPr>
          <p:nvPr/>
        </p:nvSpPr>
        <p:spPr bwMode="auto">
          <a:xfrm>
            <a:off x="3635375" y="1035050"/>
            <a:ext cx="1790700" cy="336550"/>
          </a:xfrm>
          <a:prstGeom prst="rect">
            <a:avLst/>
          </a:prstGeom>
          <a:noFill/>
          <a:ln w="9525">
            <a:noFill/>
            <a:miter lim="800000"/>
            <a:headEnd/>
            <a:tailEnd/>
          </a:ln>
        </p:spPr>
        <p:txBody>
          <a:bodyPr wrap="none">
            <a:spAutoFit/>
          </a:bodyPr>
          <a:lstStyle/>
          <a:p>
            <a:pPr eaLnBrk="0" hangingPunct="0"/>
            <a:r>
              <a:rPr lang="en-US" sz="1600" b="1">
                <a:solidFill>
                  <a:srgbClr val="FFFF99"/>
                </a:solidFill>
                <a:latin typeface="Trebuchet MS" pitchFamily="34" charset="0"/>
              </a:rPr>
              <a:t>Recite 100 times</a:t>
            </a:r>
          </a:p>
        </p:txBody>
      </p:sp>
    </p:spTree>
  </p:cSld>
  <p:clrMapOvr>
    <a:masterClrMapping/>
  </p:clrMapOvr>
  <p:transition>
    <p:fade/>
  </p:transition>
  <p:timing>
    <p:tnLst>
      <p:par>
        <p:cTn id="1" dur="indefinite" restart="never" nodeType="tmRoot"/>
      </p:par>
    </p:tnLst>
  </p:timing>
</p:sld>
</file>

<file path=ppt/slides/slide1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987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ٱلارْوَاحِ ٱلَّتِي حَلَّتْ بِفِنَائِكَ</a:t>
            </a:r>
            <a:endParaRPr lang="en-US" sz="5400" b="1">
              <a:latin typeface="Karbala" pitchFamily="2" charset="0"/>
              <a:cs typeface="Simplified Arabic" pitchFamily="18" charset="-78"/>
            </a:endParaRPr>
          </a:p>
        </p:txBody>
      </p:sp>
      <p:sp>
        <p:nvSpPr>
          <p:cNvPr id="135987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upon the souls that gathered in your courtyard.</a:t>
            </a:r>
          </a:p>
        </p:txBody>
      </p:sp>
      <p:sp>
        <p:nvSpPr>
          <p:cNvPr id="1359876"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 سلام ان روحوں پر جو آپ کے روضے پر آتی ہیں</a:t>
            </a:r>
            <a:endParaRPr lang="en-US" sz="2400" b="1" dirty="0">
              <a:ea typeface="MS Mincho" pitchFamily="49" charset="-128"/>
            </a:endParaRPr>
          </a:p>
        </p:txBody>
      </p:sp>
      <p:sp>
        <p:nvSpPr>
          <p:cNvPr id="135987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359878"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089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عَلَيْكَ مِنِّي سَلاَمُ ٱللَّهِ ابَداً</a:t>
            </a:r>
            <a:endParaRPr lang="en-US" sz="5400" b="1">
              <a:latin typeface="Karbala" pitchFamily="2" charset="0"/>
              <a:cs typeface="Simplified Arabic" pitchFamily="18" charset="-78"/>
            </a:endParaRPr>
          </a:p>
        </p:txBody>
      </p:sp>
      <p:sp>
        <p:nvSpPr>
          <p:cNvPr id="136089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Peace of Allāh be upon you from me forever</a:t>
            </a:r>
          </a:p>
        </p:txBody>
      </p:sp>
      <p:sp>
        <p:nvSpPr>
          <p:cNvPr id="1360900"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آپ پر میری طرف سے خدا کا سلام ہو ہمیشہ</a:t>
            </a:r>
            <a:endParaRPr lang="en-US" sz="2400" b="1" dirty="0">
              <a:ea typeface="MS Mincho" pitchFamily="49" charset="-128"/>
            </a:endParaRPr>
          </a:p>
        </p:txBody>
      </p:sp>
      <p:sp>
        <p:nvSpPr>
          <p:cNvPr id="136090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360902"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2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مَا بَقيتُ وَبَقِيَ ٱللَّيْلُ وَٱلنَّهَارُ</a:t>
            </a:r>
            <a:endParaRPr lang="en-US" sz="5400" b="1">
              <a:latin typeface="Karbala" pitchFamily="2" charset="0"/>
              <a:cs typeface="Simplified Arabic" pitchFamily="18" charset="-78"/>
            </a:endParaRPr>
          </a:p>
        </p:txBody>
      </p:sp>
      <p:sp>
        <p:nvSpPr>
          <p:cNvPr id="136192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as long as I am existent and as long as there are day and night.</a:t>
            </a:r>
          </a:p>
        </p:txBody>
      </p:sp>
      <p:sp>
        <p:nvSpPr>
          <p:cNvPr id="1361924"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جب تک زندہ ہوں اور جب تک رات دن باقی ہیں </a:t>
            </a:r>
            <a:endParaRPr lang="en-US" sz="2400" b="1" dirty="0">
              <a:ea typeface="MS Mincho" pitchFamily="49" charset="-128"/>
            </a:endParaRPr>
          </a:p>
        </p:txBody>
      </p:sp>
      <p:sp>
        <p:nvSpPr>
          <p:cNvPr id="136192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361926"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اَللَّهُمَّ ٱلْعَنْهُمْ جَمِيعاً</a:t>
            </a:r>
            <a:endParaRPr lang="en-US" sz="5400" b="1">
              <a:latin typeface="Karbala" pitchFamily="2" charset="0"/>
              <a:cs typeface="Simplified Arabic" pitchFamily="18" charset="-78"/>
            </a:endParaRPr>
          </a:p>
        </p:txBody>
      </p:sp>
      <p:sp>
        <p:nvSpPr>
          <p:cNvPr id="13721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blessings from all of them.</a:t>
            </a:r>
          </a:p>
        </p:txBody>
      </p:sp>
      <p:sp>
        <p:nvSpPr>
          <p:cNvPr id="137220"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اے معبود ان سب پر لعنت بھیج</a:t>
            </a:r>
            <a:endParaRPr lang="en-US" sz="2400" b="1" dirty="0">
              <a:ea typeface="MS Mincho" pitchFamily="49" charset="-128"/>
            </a:endParaRPr>
          </a:p>
        </p:txBody>
      </p:sp>
      <p:sp>
        <p:nvSpPr>
          <p:cNvPr id="13722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37222"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294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وَلاَ جَعَلَهُ ٱللَّهُ آخِرَ ٱلْعَهْدِ مِنِّي لِزِيَارَتِكُمْ</a:t>
            </a:r>
            <a:endParaRPr lang="en-US" sz="5400" b="1">
              <a:latin typeface="Karbala" pitchFamily="2" charset="0"/>
              <a:cs typeface="Simplified Arabic" pitchFamily="18" charset="-78"/>
            </a:endParaRPr>
          </a:p>
        </p:txBody>
      </p:sp>
      <p:sp>
        <p:nvSpPr>
          <p:cNvPr id="136294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May Allāh not cause this (visit) to be the last of my visit to you (all).</a:t>
            </a:r>
          </a:p>
        </p:txBody>
      </p:sp>
      <p:sp>
        <p:nvSpPr>
          <p:cNvPr id="1362948"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اورخدا قرار نہ دے اس کو میرے لیے آپ کی زیارت کا آخری موقع</a:t>
            </a:r>
            <a:endParaRPr lang="en-US" sz="2400" b="1" dirty="0">
              <a:ea typeface="MS Mincho" pitchFamily="49" charset="-128"/>
            </a:endParaRPr>
          </a:p>
        </p:txBody>
      </p:sp>
      <p:sp>
        <p:nvSpPr>
          <p:cNvPr id="136294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362950"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397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اَلسَّلاَمُ عَلَىٰ ٱلْحُسَيْنِ</a:t>
            </a:r>
            <a:endParaRPr lang="en-US" sz="5400" b="1">
              <a:latin typeface="Karbala" pitchFamily="2" charset="0"/>
              <a:cs typeface="Simplified Arabic" pitchFamily="18" charset="-78"/>
            </a:endParaRPr>
          </a:p>
        </p:txBody>
      </p:sp>
      <p:sp>
        <p:nvSpPr>
          <p:cNvPr id="136397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Peace be upon al-Husayn,</a:t>
            </a:r>
          </a:p>
        </p:txBody>
      </p:sp>
      <p:sp>
        <p:nvSpPr>
          <p:cNvPr id="1363972"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سلام ہو حسین(ع) پر</a:t>
            </a:r>
            <a:endParaRPr lang="en-US" sz="2400" b="1" dirty="0">
              <a:ea typeface="MS Mincho" pitchFamily="49" charset="-128"/>
            </a:endParaRPr>
          </a:p>
        </p:txBody>
      </p:sp>
      <p:sp>
        <p:nvSpPr>
          <p:cNvPr id="136397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363974"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499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عَلِيِّ بْنِ ٱلْحُسَيْنِ</a:t>
            </a:r>
            <a:endParaRPr lang="en-US" sz="5400" b="1">
              <a:latin typeface="Karbala" pitchFamily="2" charset="0"/>
              <a:cs typeface="Simplified Arabic" pitchFamily="18" charset="-78"/>
            </a:endParaRPr>
          </a:p>
        </p:txBody>
      </p:sp>
      <p:sp>
        <p:nvSpPr>
          <p:cNvPr id="136499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upon `Ali ibn al-Husayn,</a:t>
            </a:r>
          </a:p>
        </p:txBody>
      </p:sp>
      <p:sp>
        <p:nvSpPr>
          <p:cNvPr id="1364996"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 شہزادہ علی(ع)</a:t>
            </a:r>
            <a:endParaRPr lang="en-US" sz="2400" b="1" dirty="0">
              <a:ea typeface="MS Mincho" pitchFamily="49" charset="-128"/>
            </a:endParaRPr>
          </a:p>
        </p:txBody>
      </p:sp>
      <p:sp>
        <p:nvSpPr>
          <p:cNvPr id="136499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364998"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601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اوْلاَدِ ٱلْحُسَيْنِ</a:t>
            </a:r>
            <a:endParaRPr lang="en-US" sz="5400" b="1">
              <a:latin typeface="Karbala" pitchFamily="2" charset="0"/>
              <a:cs typeface="Simplified Arabic" pitchFamily="18" charset="-78"/>
            </a:endParaRPr>
          </a:p>
        </p:txBody>
      </p:sp>
      <p:sp>
        <p:nvSpPr>
          <p:cNvPr id="136601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upon the sons of a -Husayn,</a:t>
            </a:r>
          </a:p>
        </p:txBody>
      </p:sp>
      <p:sp>
        <p:nvSpPr>
          <p:cNvPr id="1366020"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 فرزند حسین(ع) پر</a:t>
            </a:r>
            <a:endParaRPr lang="en-US" sz="2400" b="1" dirty="0">
              <a:ea typeface="MS Mincho" pitchFamily="49" charset="-128"/>
            </a:endParaRPr>
          </a:p>
        </p:txBody>
      </p:sp>
      <p:sp>
        <p:nvSpPr>
          <p:cNvPr id="136602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366022"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704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اصْحَابِ ٱلْحُسَيْنِ</a:t>
            </a:r>
            <a:endParaRPr lang="en-US" sz="5400" b="1">
              <a:latin typeface="Karbala" pitchFamily="2" charset="0"/>
              <a:cs typeface="Simplified Arabic" pitchFamily="18" charset="-78"/>
            </a:endParaRPr>
          </a:p>
        </p:txBody>
      </p:sp>
      <p:sp>
        <p:nvSpPr>
          <p:cNvPr id="136704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upon the companions of al-Husayn.</a:t>
            </a:r>
          </a:p>
        </p:txBody>
      </p:sp>
      <p:sp>
        <p:nvSpPr>
          <p:cNvPr id="1367044"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حسین(ع) کے اصحاب پر</a:t>
            </a:r>
            <a:endParaRPr lang="en-US" sz="2400" b="1" dirty="0">
              <a:ea typeface="MS Mincho" pitchFamily="49" charset="-128"/>
            </a:endParaRPr>
          </a:p>
        </p:txBody>
      </p:sp>
      <p:sp>
        <p:nvSpPr>
          <p:cNvPr id="136704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367046"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806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اَلسَّلاَمُ عَلَيْكَ يَا ابَا عَبْدِ ٱللَّهِ</a:t>
            </a:r>
            <a:endParaRPr lang="en-US" sz="5400" b="1">
              <a:latin typeface="Karbala" pitchFamily="2" charset="0"/>
              <a:cs typeface="Simplified Arabic" pitchFamily="18" charset="-78"/>
            </a:endParaRPr>
          </a:p>
        </p:txBody>
      </p:sp>
      <p:sp>
        <p:nvSpPr>
          <p:cNvPr id="136806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Peace be upon you, O Abu-`Abdullah</a:t>
            </a:r>
          </a:p>
        </p:txBody>
      </p:sp>
      <p:sp>
        <p:nvSpPr>
          <p:cNvPr id="1368068" name="Subtitle 4"/>
          <p:cNvSpPr txBox="1">
            <a:spLocks/>
          </p:cNvSpPr>
          <p:nvPr/>
        </p:nvSpPr>
        <p:spPr bwMode="auto">
          <a:xfrm>
            <a:off x="80963" y="5013325"/>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سلام ہو آپ پراے ابا عبد اللہ </a:t>
            </a:r>
            <a:endParaRPr lang="en-US" sz="2400" b="1" dirty="0">
              <a:ea typeface="MS Mincho" pitchFamily="49" charset="-128"/>
            </a:endParaRPr>
          </a:p>
        </p:txBody>
      </p:sp>
      <p:sp>
        <p:nvSpPr>
          <p:cNvPr id="136806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368070"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
        <p:nvSpPr>
          <p:cNvPr id="1368071" name="Text Box 6"/>
          <p:cNvSpPr txBox="1">
            <a:spLocks noChangeArrowheads="1"/>
          </p:cNvSpPr>
          <p:nvPr/>
        </p:nvSpPr>
        <p:spPr bwMode="auto">
          <a:xfrm>
            <a:off x="3348038" y="5654675"/>
            <a:ext cx="2447925" cy="366713"/>
          </a:xfrm>
          <a:prstGeom prst="rect">
            <a:avLst/>
          </a:prstGeom>
          <a:gradFill rotWithShape="1">
            <a:gsLst>
              <a:gs pos="0">
                <a:srgbClr val="651500"/>
              </a:gs>
              <a:gs pos="50000">
                <a:srgbClr val="DA2E00"/>
              </a:gs>
              <a:gs pos="100000">
                <a:srgbClr val="651500"/>
              </a:gs>
            </a:gsLst>
            <a:lin ang="5400000" scaled="1"/>
          </a:gradFill>
          <a:ln w="9525" algn="ctr">
            <a:noFill/>
            <a:miter lim="800000"/>
            <a:headEnd/>
            <a:tailEnd/>
          </a:ln>
        </p:spPr>
        <p:txBody>
          <a:bodyPr anchor="ctr">
            <a:spAutoFit/>
          </a:bodyPr>
          <a:lstStyle/>
          <a:p>
            <a:pPr algn="r"/>
            <a:r>
              <a:rPr lang="en-US" sz="1800" b="1">
                <a:solidFill>
                  <a:srgbClr val="FFFF99"/>
                </a:solidFill>
                <a:latin typeface="Trebuchet MS" pitchFamily="34" charset="0"/>
              </a:rPr>
              <a:t>Tasbih Counter : 70</a:t>
            </a:r>
          </a:p>
        </p:txBody>
      </p:sp>
      <p:sp>
        <p:nvSpPr>
          <p:cNvPr id="1368072" name="Rectangle 5"/>
          <p:cNvSpPr>
            <a:spLocks noChangeArrowheads="1"/>
          </p:cNvSpPr>
          <p:nvPr/>
        </p:nvSpPr>
        <p:spPr bwMode="auto">
          <a:xfrm>
            <a:off x="3635375" y="1035050"/>
            <a:ext cx="1790700" cy="336550"/>
          </a:xfrm>
          <a:prstGeom prst="rect">
            <a:avLst/>
          </a:prstGeom>
          <a:noFill/>
          <a:ln w="9525">
            <a:noFill/>
            <a:miter lim="800000"/>
            <a:headEnd/>
            <a:tailEnd/>
          </a:ln>
        </p:spPr>
        <p:txBody>
          <a:bodyPr wrap="none">
            <a:spAutoFit/>
          </a:bodyPr>
          <a:lstStyle/>
          <a:p>
            <a:pPr eaLnBrk="0" hangingPunct="0"/>
            <a:r>
              <a:rPr lang="en-US" sz="1600" b="1">
                <a:solidFill>
                  <a:srgbClr val="FFFF99"/>
                </a:solidFill>
                <a:latin typeface="Trebuchet MS" pitchFamily="34" charset="0"/>
              </a:rPr>
              <a:t>Recite 100 times</a:t>
            </a:r>
          </a:p>
        </p:txBody>
      </p:sp>
    </p:spTree>
  </p:cSld>
  <p:clrMapOvr>
    <a:masterClrMapping/>
  </p:clrMapOvr>
  <p:transition>
    <p:fade/>
  </p:transition>
  <p:timing>
    <p:tnLst>
      <p:par>
        <p:cTn id="1" dur="indefinite" restart="never" nodeType="tmRoot"/>
      </p:par>
    </p:tnLst>
  </p:timing>
</p:sld>
</file>

<file path=ppt/slides/slide1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909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ٱلارْوَاحِ ٱلَّتِي حَلَّتْ بِفِنَائِكَ</a:t>
            </a:r>
            <a:endParaRPr lang="en-US" sz="5400" b="1">
              <a:latin typeface="Karbala" pitchFamily="2" charset="0"/>
              <a:cs typeface="Simplified Arabic" pitchFamily="18" charset="-78"/>
            </a:endParaRPr>
          </a:p>
        </p:txBody>
      </p:sp>
      <p:sp>
        <p:nvSpPr>
          <p:cNvPr id="136909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upon the souls that gathered in your courtyard.</a:t>
            </a:r>
          </a:p>
        </p:txBody>
      </p:sp>
      <p:sp>
        <p:nvSpPr>
          <p:cNvPr id="1369092"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 سلام ان روحوں پر جو آپ کے روضے پر آتی ہیں</a:t>
            </a:r>
            <a:endParaRPr lang="en-US" sz="2400" b="1" dirty="0">
              <a:ea typeface="MS Mincho" pitchFamily="49" charset="-128"/>
            </a:endParaRPr>
          </a:p>
        </p:txBody>
      </p:sp>
      <p:sp>
        <p:nvSpPr>
          <p:cNvPr id="136909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369094"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011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عَلَيْكَ مِنِّي سَلاَمُ ٱللَّهِ ابَداً</a:t>
            </a:r>
            <a:endParaRPr lang="en-US" sz="5400" b="1">
              <a:latin typeface="Karbala" pitchFamily="2" charset="0"/>
              <a:cs typeface="Simplified Arabic" pitchFamily="18" charset="-78"/>
            </a:endParaRPr>
          </a:p>
        </p:txBody>
      </p:sp>
      <p:sp>
        <p:nvSpPr>
          <p:cNvPr id="137011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Peace of Allāh be upon you from me forever</a:t>
            </a:r>
          </a:p>
        </p:txBody>
      </p:sp>
      <p:sp>
        <p:nvSpPr>
          <p:cNvPr id="1370116"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آپ پر میری طرف سے خدا کا سلام ہو ہمیشہ</a:t>
            </a:r>
            <a:endParaRPr lang="en-US" sz="2400" b="1" dirty="0">
              <a:ea typeface="MS Mincho" pitchFamily="49" charset="-128"/>
            </a:endParaRPr>
          </a:p>
        </p:txBody>
      </p:sp>
      <p:sp>
        <p:nvSpPr>
          <p:cNvPr id="137011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370118"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113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مَا بَقيتُ وَبَقِيَ ٱللَّيْلُ وَٱلنَّهَارُ</a:t>
            </a:r>
            <a:endParaRPr lang="en-US" sz="5400" b="1">
              <a:latin typeface="Karbala" pitchFamily="2" charset="0"/>
              <a:cs typeface="Simplified Arabic" pitchFamily="18" charset="-78"/>
            </a:endParaRPr>
          </a:p>
        </p:txBody>
      </p:sp>
      <p:sp>
        <p:nvSpPr>
          <p:cNvPr id="137113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as long as I am existent and as long as there are day and night.</a:t>
            </a:r>
          </a:p>
        </p:txBody>
      </p:sp>
      <p:sp>
        <p:nvSpPr>
          <p:cNvPr id="1371140"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جب تک زندہ ہوں اور جب تک رات دن باقی ہیں </a:t>
            </a:r>
            <a:endParaRPr lang="en-US" sz="2400" b="1" dirty="0">
              <a:ea typeface="MS Mincho" pitchFamily="49" charset="-128"/>
            </a:endParaRPr>
          </a:p>
        </p:txBody>
      </p:sp>
      <p:sp>
        <p:nvSpPr>
          <p:cNvPr id="137114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371142"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6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وَلاَ جَعَلَهُ ٱللَّهُ آخِرَ ٱلْعَهْدِ مِنِّي لِزِيَارَتِكُمْ</a:t>
            </a:r>
            <a:endParaRPr lang="en-US" sz="5400" b="1">
              <a:latin typeface="Karbala" pitchFamily="2" charset="0"/>
              <a:cs typeface="Simplified Arabic" pitchFamily="18" charset="-78"/>
            </a:endParaRPr>
          </a:p>
        </p:txBody>
      </p:sp>
      <p:sp>
        <p:nvSpPr>
          <p:cNvPr id="137216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May Allāh not cause this (visit) to be the last of my visit to you (all).</a:t>
            </a:r>
          </a:p>
        </p:txBody>
      </p:sp>
      <p:sp>
        <p:nvSpPr>
          <p:cNvPr id="1372164"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اورخدا قرار نہ دے اس کو میرے لیے آپ کی زیارت کا آخری موقع</a:t>
            </a:r>
            <a:endParaRPr lang="en-US" sz="2400" b="1" dirty="0">
              <a:ea typeface="MS Mincho" pitchFamily="49" charset="-128"/>
            </a:endParaRPr>
          </a:p>
        </p:txBody>
      </p:sp>
      <p:sp>
        <p:nvSpPr>
          <p:cNvPr id="137216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372166"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اَللَّهُمَّ ٱلْعَنْ اوَّلَ ظَالِمٍ</a:t>
            </a:r>
            <a:endParaRPr lang="en-US" sz="5400" b="1">
              <a:latin typeface="Karbala" pitchFamily="2" charset="0"/>
              <a:cs typeface="Simplified Arabic" pitchFamily="18" charset="-78"/>
            </a:endParaRPr>
          </a:p>
        </p:txBody>
      </p:sp>
      <p:sp>
        <p:nvSpPr>
          <p:cNvPr id="13824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 from the foremost persecutor</a:t>
            </a:r>
          </a:p>
        </p:txBody>
      </p:sp>
      <p:sp>
        <p:nvSpPr>
          <p:cNvPr id="138244" name="Subtitle 4"/>
          <p:cNvSpPr txBox="1">
            <a:spLocks/>
          </p:cNvSpPr>
          <p:nvPr/>
        </p:nvSpPr>
        <p:spPr bwMode="auto">
          <a:xfrm>
            <a:off x="80963" y="5013325"/>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اے معبود محروم کر اپنی رحمت سے اس پہلے ظالم کو</a:t>
            </a:r>
            <a:endParaRPr lang="en-US" sz="2400" b="1" dirty="0">
              <a:ea typeface="MS Mincho" pitchFamily="49" charset="-128"/>
            </a:endParaRPr>
          </a:p>
        </p:txBody>
      </p:sp>
      <p:sp>
        <p:nvSpPr>
          <p:cNvPr id="13824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38246"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
        <p:nvSpPr>
          <p:cNvPr id="138247" name="Text Box 6"/>
          <p:cNvSpPr txBox="1">
            <a:spLocks noChangeArrowheads="1"/>
          </p:cNvSpPr>
          <p:nvPr/>
        </p:nvSpPr>
        <p:spPr bwMode="auto">
          <a:xfrm>
            <a:off x="3348038" y="5654675"/>
            <a:ext cx="2447925" cy="366713"/>
          </a:xfrm>
          <a:prstGeom prst="rect">
            <a:avLst/>
          </a:prstGeom>
          <a:gradFill rotWithShape="1">
            <a:gsLst>
              <a:gs pos="0">
                <a:srgbClr val="651500"/>
              </a:gs>
              <a:gs pos="50000">
                <a:srgbClr val="DA2E00"/>
              </a:gs>
              <a:gs pos="100000">
                <a:srgbClr val="651500"/>
              </a:gs>
            </a:gsLst>
            <a:lin ang="5400000" scaled="1"/>
          </a:gradFill>
          <a:ln w="9525" algn="ctr">
            <a:noFill/>
            <a:miter lim="800000"/>
            <a:headEnd/>
            <a:tailEnd/>
          </a:ln>
        </p:spPr>
        <p:txBody>
          <a:bodyPr anchor="ctr">
            <a:spAutoFit/>
          </a:bodyPr>
          <a:lstStyle/>
          <a:p>
            <a:pPr algn="r"/>
            <a:r>
              <a:rPr lang="en-US" sz="1800" b="1">
                <a:solidFill>
                  <a:srgbClr val="FFFF99"/>
                </a:solidFill>
                <a:latin typeface="Trebuchet MS" pitchFamily="34" charset="0"/>
              </a:rPr>
              <a:t>Tasbih Counter : 4</a:t>
            </a:r>
          </a:p>
        </p:txBody>
      </p:sp>
      <p:sp>
        <p:nvSpPr>
          <p:cNvPr id="138248" name="Rectangle 5"/>
          <p:cNvSpPr>
            <a:spLocks noChangeArrowheads="1"/>
          </p:cNvSpPr>
          <p:nvPr/>
        </p:nvSpPr>
        <p:spPr bwMode="auto">
          <a:xfrm>
            <a:off x="3635375" y="1035050"/>
            <a:ext cx="1790700" cy="336550"/>
          </a:xfrm>
          <a:prstGeom prst="rect">
            <a:avLst/>
          </a:prstGeom>
          <a:noFill/>
          <a:ln w="9525">
            <a:noFill/>
            <a:miter lim="800000"/>
            <a:headEnd/>
            <a:tailEnd/>
          </a:ln>
        </p:spPr>
        <p:txBody>
          <a:bodyPr wrap="none">
            <a:spAutoFit/>
          </a:bodyPr>
          <a:lstStyle/>
          <a:p>
            <a:pPr eaLnBrk="0" hangingPunct="0"/>
            <a:r>
              <a:rPr lang="en-US" sz="1600" b="1">
                <a:solidFill>
                  <a:srgbClr val="FFFF99"/>
                </a:solidFill>
                <a:latin typeface="Trebuchet MS" pitchFamily="34" charset="0"/>
              </a:rPr>
              <a:t>Recite 100 times</a:t>
            </a:r>
          </a:p>
        </p:txBody>
      </p:sp>
    </p:spTree>
  </p:cSld>
  <p:clrMapOvr>
    <a:masterClrMapping/>
  </p:clrMapOvr>
  <p:transition>
    <p:fade/>
  </p:transition>
  <p:timing>
    <p:tnLst>
      <p:par>
        <p:cTn id="1" dur="indefinite" restart="never" nodeType="tmRoot"/>
      </p:par>
    </p:tnLst>
  </p:timing>
</p:sld>
</file>

<file path=ppt/slides/slide1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318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اَلسَّلاَمُ عَلَىٰ ٱلْحُسَيْنِ</a:t>
            </a:r>
            <a:endParaRPr lang="en-US" sz="5400" b="1">
              <a:latin typeface="Karbala" pitchFamily="2" charset="0"/>
              <a:cs typeface="Simplified Arabic" pitchFamily="18" charset="-78"/>
            </a:endParaRPr>
          </a:p>
        </p:txBody>
      </p:sp>
      <p:sp>
        <p:nvSpPr>
          <p:cNvPr id="137318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Peace be upon al-Husayn,</a:t>
            </a:r>
          </a:p>
        </p:txBody>
      </p:sp>
      <p:sp>
        <p:nvSpPr>
          <p:cNvPr id="1373188"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سلام ہو حسین(ع) پر</a:t>
            </a:r>
            <a:endParaRPr lang="en-US" sz="2400" b="1" dirty="0">
              <a:ea typeface="MS Mincho" pitchFamily="49" charset="-128"/>
            </a:endParaRPr>
          </a:p>
        </p:txBody>
      </p:sp>
      <p:sp>
        <p:nvSpPr>
          <p:cNvPr id="137318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373190"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421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عَلِيِّ بْنِ ٱلْحُسَيْنِ</a:t>
            </a:r>
            <a:endParaRPr lang="en-US" sz="5400" b="1">
              <a:latin typeface="Karbala" pitchFamily="2" charset="0"/>
              <a:cs typeface="Simplified Arabic" pitchFamily="18" charset="-78"/>
            </a:endParaRPr>
          </a:p>
        </p:txBody>
      </p:sp>
      <p:sp>
        <p:nvSpPr>
          <p:cNvPr id="137421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upon `Ali ibn al-Husayn,</a:t>
            </a:r>
          </a:p>
        </p:txBody>
      </p:sp>
      <p:sp>
        <p:nvSpPr>
          <p:cNvPr id="1374212"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 شہزادہ علی(ع)</a:t>
            </a:r>
            <a:endParaRPr lang="en-US" sz="2400" b="1" dirty="0">
              <a:ea typeface="MS Mincho" pitchFamily="49" charset="-128"/>
            </a:endParaRPr>
          </a:p>
        </p:txBody>
      </p:sp>
      <p:sp>
        <p:nvSpPr>
          <p:cNvPr id="137421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374214"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3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523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اوْلاَدِ ٱلْحُسَيْنِ</a:t>
            </a:r>
            <a:endParaRPr lang="en-US" sz="5400" b="1">
              <a:latin typeface="Karbala" pitchFamily="2" charset="0"/>
              <a:cs typeface="Simplified Arabic" pitchFamily="18" charset="-78"/>
            </a:endParaRPr>
          </a:p>
        </p:txBody>
      </p:sp>
      <p:sp>
        <p:nvSpPr>
          <p:cNvPr id="137523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upon the sons of a -Husayn,</a:t>
            </a:r>
          </a:p>
        </p:txBody>
      </p:sp>
      <p:sp>
        <p:nvSpPr>
          <p:cNvPr id="1375236"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 فرزند حسین(ع) پر</a:t>
            </a:r>
            <a:endParaRPr lang="en-US" sz="2400" b="1" dirty="0">
              <a:ea typeface="MS Mincho" pitchFamily="49" charset="-128"/>
            </a:endParaRPr>
          </a:p>
        </p:txBody>
      </p:sp>
      <p:sp>
        <p:nvSpPr>
          <p:cNvPr id="137523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375238"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3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625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اصْحَابِ ٱلْحُسَيْنِ</a:t>
            </a:r>
            <a:endParaRPr lang="en-US" sz="5400" b="1">
              <a:latin typeface="Karbala" pitchFamily="2" charset="0"/>
              <a:cs typeface="Simplified Arabic" pitchFamily="18" charset="-78"/>
            </a:endParaRPr>
          </a:p>
        </p:txBody>
      </p:sp>
      <p:sp>
        <p:nvSpPr>
          <p:cNvPr id="137625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upon the companions of al-Husayn.</a:t>
            </a:r>
          </a:p>
        </p:txBody>
      </p:sp>
      <p:sp>
        <p:nvSpPr>
          <p:cNvPr id="1376260"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حسین(ع) کے اصحاب پر</a:t>
            </a:r>
            <a:endParaRPr lang="en-US" sz="2400" b="1" dirty="0">
              <a:ea typeface="MS Mincho" pitchFamily="49" charset="-128"/>
            </a:endParaRPr>
          </a:p>
        </p:txBody>
      </p:sp>
      <p:sp>
        <p:nvSpPr>
          <p:cNvPr id="137626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376262"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3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728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اَلسَّلاَمُ عَلَيْكَ يَا ابَا عَبْدِ ٱللَّهِ</a:t>
            </a:r>
            <a:endParaRPr lang="en-US" sz="5400" b="1">
              <a:latin typeface="Karbala" pitchFamily="2" charset="0"/>
              <a:cs typeface="Simplified Arabic" pitchFamily="18" charset="-78"/>
            </a:endParaRPr>
          </a:p>
        </p:txBody>
      </p:sp>
      <p:sp>
        <p:nvSpPr>
          <p:cNvPr id="137728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Peace be upon you, O Abu-`Abdullah</a:t>
            </a:r>
          </a:p>
        </p:txBody>
      </p:sp>
      <p:sp>
        <p:nvSpPr>
          <p:cNvPr id="1377284" name="Subtitle 4"/>
          <p:cNvSpPr txBox="1">
            <a:spLocks/>
          </p:cNvSpPr>
          <p:nvPr/>
        </p:nvSpPr>
        <p:spPr bwMode="auto">
          <a:xfrm>
            <a:off x="80963" y="5013325"/>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سلام ہو آپ پراے ابا عبد اللہ </a:t>
            </a:r>
            <a:endParaRPr lang="en-US" sz="2400" b="1" dirty="0">
              <a:ea typeface="MS Mincho" pitchFamily="49" charset="-128"/>
            </a:endParaRPr>
          </a:p>
        </p:txBody>
      </p:sp>
      <p:sp>
        <p:nvSpPr>
          <p:cNvPr id="137728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377286"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
        <p:nvSpPr>
          <p:cNvPr id="1377287" name="Text Box 6"/>
          <p:cNvSpPr txBox="1">
            <a:spLocks noChangeArrowheads="1"/>
          </p:cNvSpPr>
          <p:nvPr/>
        </p:nvSpPr>
        <p:spPr bwMode="auto">
          <a:xfrm>
            <a:off x="3348038" y="5654675"/>
            <a:ext cx="2447925" cy="366713"/>
          </a:xfrm>
          <a:prstGeom prst="rect">
            <a:avLst/>
          </a:prstGeom>
          <a:gradFill rotWithShape="1">
            <a:gsLst>
              <a:gs pos="0">
                <a:srgbClr val="651500"/>
              </a:gs>
              <a:gs pos="50000">
                <a:srgbClr val="DA2E00"/>
              </a:gs>
              <a:gs pos="100000">
                <a:srgbClr val="651500"/>
              </a:gs>
            </a:gsLst>
            <a:lin ang="5400000" scaled="1"/>
          </a:gradFill>
          <a:ln w="9525" algn="ctr">
            <a:noFill/>
            <a:miter lim="800000"/>
            <a:headEnd/>
            <a:tailEnd/>
          </a:ln>
        </p:spPr>
        <p:txBody>
          <a:bodyPr anchor="ctr">
            <a:spAutoFit/>
          </a:bodyPr>
          <a:lstStyle/>
          <a:p>
            <a:pPr algn="r"/>
            <a:r>
              <a:rPr lang="en-US" sz="1800" b="1">
                <a:solidFill>
                  <a:srgbClr val="FFFF99"/>
                </a:solidFill>
                <a:latin typeface="Trebuchet MS" pitchFamily="34" charset="0"/>
              </a:rPr>
              <a:t>Tasbih Counter : 71</a:t>
            </a:r>
          </a:p>
        </p:txBody>
      </p:sp>
      <p:sp>
        <p:nvSpPr>
          <p:cNvPr id="1377288" name="Rectangle 5"/>
          <p:cNvSpPr>
            <a:spLocks noChangeArrowheads="1"/>
          </p:cNvSpPr>
          <p:nvPr/>
        </p:nvSpPr>
        <p:spPr bwMode="auto">
          <a:xfrm>
            <a:off x="3635375" y="1035050"/>
            <a:ext cx="1790700" cy="336550"/>
          </a:xfrm>
          <a:prstGeom prst="rect">
            <a:avLst/>
          </a:prstGeom>
          <a:noFill/>
          <a:ln w="9525">
            <a:noFill/>
            <a:miter lim="800000"/>
            <a:headEnd/>
            <a:tailEnd/>
          </a:ln>
        </p:spPr>
        <p:txBody>
          <a:bodyPr wrap="none">
            <a:spAutoFit/>
          </a:bodyPr>
          <a:lstStyle/>
          <a:p>
            <a:pPr eaLnBrk="0" hangingPunct="0"/>
            <a:r>
              <a:rPr lang="en-US" sz="1600" b="1">
                <a:solidFill>
                  <a:srgbClr val="FFFF99"/>
                </a:solidFill>
                <a:latin typeface="Trebuchet MS" pitchFamily="34" charset="0"/>
              </a:rPr>
              <a:t>Recite 100 times</a:t>
            </a:r>
          </a:p>
        </p:txBody>
      </p:sp>
    </p:spTree>
  </p:cSld>
  <p:clrMapOvr>
    <a:masterClrMapping/>
  </p:clrMapOvr>
  <p:transition>
    <p:fade/>
  </p:transition>
  <p:timing>
    <p:tnLst>
      <p:par>
        <p:cTn id="1" dur="indefinite" restart="never" nodeType="tmRoot"/>
      </p:par>
    </p:tnLst>
  </p:timing>
</p:sld>
</file>

<file path=ppt/slides/slide13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830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ٱلارْوَاحِ ٱلَّتِي حَلَّتْ بِفِنَائِكَ</a:t>
            </a:r>
            <a:endParaRPr lang="en-US" sz="5400" b="1">
              <a:latin typeface="Karbala" pitchFamily="2" charset="0"/>
              <a:cs typeface="Simplified Arabic" pitchFamily="18" charset="-78"/>
            </a:endParaRPr>
          </a:p>
        </p:txBody>
      </p:sp>
      <p:sp>
        <p:nvSpPr>
          <p:cNvPr id="137830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upon the souls that gathered in your courtyard.</a:t>
            </a:r>
          </a:p>
        </p:txBody>
      </p:sp>
      <p:sp>
        <p:nvSpPr>
          <p:cNvPr id="1378308"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 سلام ان روحوں پر جو آپ کے روضے پر آتی ہیں</a:t>
            </a:r>
            <a:endParaRPr lang="en-US" sz="2400" b="1" dirty="0">
              <a:ea typeface="MS Mincho" pitchFamily="49" charset="-128"/>
            </a:endParaRPr>
          </a:p>
        </p:txBody>
      </p:sp>
      <p:sp>
        <p:nvSpPr>
          <p:cNvPr id="137830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378310"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3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933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عَلَيْكَ مِنِّي سَلاَمُ ٱللَّهِ ابَداً</a:t>
            </a:r>
            <a:endParaRPr lang="en-US" sz="5400" b="1">
              <a:latin typeface="Karbala" pitchFamily="2" charset="0"/>
              <a:cs typeface="Simplified Arabic" pitchFamily="18" charset="-78"/>
            </a:endParaRPr>
          </a:p>
        </p:txBody>
      </p:sp>
      <p:sp>
        <p:nvSpPr>
          <p:cNvPr id="137933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Peace of Allāh be upon you from me forever</a:t>
            </a:r>
          </a:p>
        </p:txBody>
      </p:sp>
      <p:sp>
        <p:nvSpPr>
          <p:cNvPr id="1379332"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آپ پر میری طرف سے خدا کا سلام ہو ہمیشہ</a:t>
            </a:r>
            <a:endParaRPr lang="en-US" sz="2400" b="1" dirty="0">
              <a:ea typeface="MS Mincho" pitchFamily="49" charset="-128"/>
            </a:endParaRPr>
          </a:p>
        </p:txBody>
      </p:sp>
      <p:sp>
        <p:nvSpPr>
          <p:cNvPr id="137933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379334"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3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035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مَا بَقيتُ وَبَقِيَ ٱللَّيْلُ وَٱلنَّهَارُ</a:t>
            </a:r>
            <a:endParaRPr lang="en-US" sz="5400" b="1">
              <a:latin typeface="Karbala" pitchFamily="2" charset="0"/>
              <a:cs typeface="Simplified Arabic" pitchFamily="18" charset="-78"/>
            </a:endParaRPr>
          </a:p>
        </p:txBody>
      </p:sp>
      <p:sp>
        <p:nvSpPr>
          <p:cNvPr id="138035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as long as I am existent and as long as there are day and night.</a:t>
            </a:r>
          </a:p>
        </p:txBody>
      </p:sp>
      <p:sp>
        <p:nvSpPr>
          <p:cNvPr id="1380356"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جب تک زندہ ہوں اور جب تک رات دن باقی ہیں </a:t>
            </a:r>
            <a:endParaRPr lang="en-US" sz="2400" b="1" dirty="0">
              <a:ea typeface="MS Mincho" pitchFamily="49" charset="-128"/>
            </a:endParaRPr>
          </a:p>
        </p:txBody>
      </p:sp>
      <p:sp>
        <p:nvSpPr>
          <p:cNvPr id="138035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380358"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3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137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وَلاَ جَعَلَهُ ٱللَّهُ آخِرَ ٱلْعَهْدِ مِنِّي لِزِيَارَتِكُمْ</a:t>
            </a:r>
            <a:endParaRPr lang="en-US" sz="5400" b="1">
              <a:latin typeface="Karbala" pitchFamily="2" charset="0"/>
              <a:cs typeface="Simplified Arabic" pitchFamily="18" charset="-78"/>
            </a:endParaRPr>
          </a:p>
        </p:txBody>
      </p:sp>
      <p:sp>
        <p:nvSpPr>
          <p:cNvPr id="138137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May Allāh not cause this (visit) to be the last of my visit to you (all).</a:t>
            </a:r>
          </a:p>
        </p:txBody>
      </p:sp>
      <p:sp>
        <p:nvSpPr>
          <p:cNvPr id="1381380"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اورخدا قرار نہ دے اس کو میرے لیے آپ کی زیارت کا آخری موقع</a:t>
            </a:r>
            <a:endParaRPr lang="en-US" sz="2400" b="1" dirty="0">
              <a:ea typeface="MS Mincho" pitchFamily="49" charset="-128"/>
            </a:endParaRPr>
          </a:p>
        </p:txBody>
      </p:sp>
      <p:sp>
        <p:nvSpPr>
          <p:cNvPr id="138138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381382"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3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0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اَلسَّلاَمُ عَلَىٰ ٱلْحُسَيْنِ</a:t>
            </a:r>
            <a:endParaRPr lang="en-US" sz="5400" b="1">
              <a:latin typeface="Karbala" pitchFamily="2" charset="0"/>
              <a:cs typeface="Simplified Arabic" pitchFamily="18" charset="-78"/>
            </a:endParaRPr>
          </a:p>
        </p:txBody>
      </p:sp>
      <p:sp>
        <p:nvSpPr>
          <p:cNvPr id="138240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Peace be upon al-Husayn,</a:t>
            </a:r>
          </a:p>
        </p:txBody>
      </p:sp>
      <p:sp>
        <p:nvSpPr>
          <p:cNvPr id="1382404"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سلام ہو حسین(ع) پر</a:t>
            </a:r>
            <a:endParaRPr lang="en-US" sz="2400" b="1" dirty="0">
              <a:ea typeface="MS Mincho" pitchFamily="49" charset="-128"/>
            </a:endParaRPr>
          </a:p>
        </p:txBody>
      </p:sp>
      <p:sp>
        <p:nvSpPr>
          <p:cNvPr id="138240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382406"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ظَلَمَ حَقَّ مُحَمَّدٍ وَآلِ مُحَمَّدٍ</a:t>
            </a:r>
            <a:endParaRPr lang="en-US" sz="5400" b="1">
              <a:latin typeface="Karbala" pitchFamily="2" charset="0"/>
              <a:cs typeface="Simplified Arabic" pitchFamily="18" charset="-78"/>
            </a:endParaRPr>
          </a:p>
        </p:txBody>
      </p:sp>
      <p:sp>
        <p:nvSpPr>
          <p:cNvPr id="13926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who usurped the right of Muhammad and Muhammad’s Household</a:t>
            </a:r>
          </a:p>
        </p:txBody>
      </p:sp>
      <p:sp>
        <p:nvSpPr>
          <p:cNvPr id="139268"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 جس نے ضائع کیا محمد (ص)و آل محمد (ص)کا حق </a:t>
            </a:r>
            <a:endParaRPr lang="en-US" sz="2400" b="1" dirty="0">
              <a:ea typeface="MS Mincho" pitchFamily="49" charset="-128"/>
            </a:endParaRPr>
          </a:p>
        </p:txBody>
      </p:sp>
      <p:sp>
        <p:nvSpPr>
          <p:cNvPr id="13926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39270"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3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342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عَلِيِّ بْنِ ٱلْحُسَيْنِ</a:t>
            </a:r>
            <a:endParaRPr lang="en-US" sz="5400" b="1">
              <a:latin typeface="Karbala" pitchFamily="2" charset="0"/>
              <a:cs typeface="Simplified Arabic" pitchFamily="18" charset="-78"/>
            </a:endParaRPr>
          </a:p>
        </p:txBody>
      </p:sp>
      <p:sp>
        <p:nvSpPr>
          <p:cNvPr id="138342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upon `Ali ibn al-Husayn,</a:t>
            </a:r>
          </a:p>
        </p:txBody>
      </p:sp>
      <p:sp>
        <p:nvSpPr>
          <p:cNvPr id="1383428"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 شہزادہ علی(ع)</a:t>
            </a:r>
            <a:endParaRPr lang="en-US" sz="2400" b="1" dirty="0">
              <a:ea typeface="MS Mincho" pitchFamily="49" charset="-128"/>
            </a:endParaRPr>
          </a:p>
        </p:txBody>
      </p:sp>
      <p:sp>
        <p:nvSpPr>
          <p:cNvPr id="138342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383430"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3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445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اوْلاَدِ ٱلْحُسَيْنِ</a:t>
            </a:r>
            <a:endParaRPr lang="en-US" sz="5400" b="1">
              <a:latin typeface="Karbala" pitchFamily="2" charset="0"/>
              <a:cs typeface="Simplified Arabic" pitchFamily="18" charset="-78"/>
            </a:endParaRPr>
          </a:p>
        </p:txBody>
      </p:sp>
      <p:sp>
        <p:nvSpPr>
          <p:cNvPr id="138445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upon the sons of a -Husayn,</a:t>
            </a:r>
          </a:p>
        </p:txBody>
      </p:sp>
      <p:sp>
        <p:nvSpPr>
          <p:cNvPr id="1384452"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 فرزند حسین(ع) پر</a:t>
            </a:r>
            <a:endParaRPr lang="en-US" sz="2400" b="1" dirty="0">
              <a:ea typeface="MS Mincho" pitchFamily="49" charset="-128"/>
            </a:endParaRPr>
          </a:p>
        </p:txBody>
      </p:sp>
      <p:sp>
        <p:nvSpPr>
          <p:cNvPr id="138445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384454"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3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547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اصْحَابِ ٱلْحُسَيْنِ</a:t>
            </a:r>
            <a:endParaRPr lang="en-US" sz="5400" b="1">
              <a:latin typeface="Karbala" pitchFamily="2" charset="0"/>
              <a:cs typeface="Simplified Arabic" pitchFamily="18" charset="-78"/>
            </a:endParaRPr>
          </a:p>
        </p:txBody>
      </p:sp>
      <p:sp>
        <p:nvSpPr>
          <p:cNvPr id="138547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upon the companions of al-Husayn.</a:t>
            </a:r>
          </a:p>
        </p:txBody>
      </p:sp>
      <p:sp>
        <p:nvSpPr>
          <p:cNvPr id="1385476"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حسین(ع) کے اصحاب پر</a:t>
            </a:r>
            <a:endParaRPr lang="en-US" sz="2400" b="1" dirty="0">
              <a:ea typeface="MS Mincho" pitchFamily="49" charset="-128"/>
            </a:endParaRPr>
          </a:p>
        </p:txBody>
      </p:sp>
      <p:sp>
        <p:nvSpPr>
          <p:cNvPr id="138547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385478"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3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649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اَلسَّلاَمُ عَلَيْكَ يَا ابَا عَبْدِ ٱللَّهِ</a:t>
            </a:r>
            <a:endParaRPr lang="en-US" sz="5400" b="1">
              <a:latin typeface="Karbala" pitchFamily="2" charset="0"/>
              <a:cs typeface="Simplified Arabic" pitchFamily="18" charset="-78"/>
            </a:endParaRPr>
          </a:p>
        </p:txBody>
      </p:sp>
      <p:sp>
        <p:nvSpPr>
          <p:cNvPr id="138649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Peace be upon you, O Abu-`Abdullah</a:t>
            </a:r>
          </a:p>
        </p:txBody>
      </p:sp>
      <p:sp>
        <p:nvSpPr>
          <p:cNvPr id="1386500" name="Subtitle 4"/>
          <p:cNvSpPr txBox="1">
            <a:spLocks/>
          </p:cNvSpPr>
          <p:nvPr/>
        </p:nvSpPr>
        <p:spPr bwMode="auto">
          <a:xfrm>
            <a:off x="80963" y="5013325"/>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سلام ہو آپ پراے ابا عبد اللہ </a:t>
            </a:r>
            <a:endParaRPr lang="en-US" sz="2400" b="1" dirty="0">
              <a:ea typeface="MS Mincho" pitchFamily="49" charset="-128"/>
            </a:endParaRPr>
          </a:p>
        </p:txBody>
      </p:sp>
      <p:sp>
        <p:nvSpPr>
          <p:cNvPr id="138650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386502"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
        <p:nvSpPr>
          <p:cNvPr id="1386503" name="Text Box 6"/>
          <p:cNvSpPr txBox="1">
            <a:spLocks noChangeArrowheads="1"/>
          </p:cNvSpPr>
          <p:nvPr/>
        </p:nvSpPr>
        <p:spPr bwMode="auto">
          <a:xfrm>
            <a:off x="3348038" y="5654675"/>
            <a:ext cx="2447925" cy="366713"/>
          </a:xfrm>
          <a:prstGeom prst="rect">
            <a:avLst/>
          </a:prstGeom>
          <a:gradFill rotWithShape="1">
            <a:gsLst>
              <a:gs pos="0">
                <a:srgbClr val="651500"/>
              </a:gs>
              <a:gs pos="50000">
                <a:srgbClr val="DA2E00"/>
              </a:gs>
              <a:gs pos="100000">
                <a:srgbClr val="651500"/>
              </a:gs>
            </a:gsLst>
            <a:lin ang="5400000" scaled="1"/>
          </a:gradFill>
          <a:ln w="9525" algn="ctr">
            <a:noFill/>
            <a:miter lim="800000"/>
            <a:headEnd/>
            <a:tailEnd/>
          </a:ln>
        </p:spPr>
        <p:txBody>
          <a:bodyPr anchor="ctr">
            <a:spAutoFit/>
          </a:bodyPr>
          <a:lstStyle/>
          <a:p>
            <a:pPr algn="r"/>
            <a:r>
              <a:rPr lang="en-US" sz="1800" b="1">
                <a:solidFill>
                  <a:srgbClr val="FFFF99"/>
                </a:solidFill>
                <a:latin typeface="Trebuchet MS" pitchFamily="34" charset="0"/>
              </a:rPr>
              <a:t>Tasbih Counter : 72</a:t>
            </a:r>
          </a:p>
        </p:txBody>
      </p:sp>
      <p:sp>
        <p:nvSpPr>
          <p:cNvPr id="1386504" name="Rectangle 5"/>
          <p:cNvSpPr>
            <a:spLocks noChangeArrowheads="1"/>
          </p:cNvSpPr>
          <p:nvPr/>
        </p:nvSpPr>
        <p:spPr bwMode="auto">
          <a:xfrm>
            <a:off x="3635375" y="1035050"/>
            <a:ext cx="1790700" cy="336550"/>
          </a:xfrm>
          <a:prstGeom prst="rect">
            <a:avLst/>
          </a:prstGeom>
          <a:noFill/>
          <a:ln w="9525">
            <a:noFill/>
            <a:miter lim="800000"/>
            <a:headEnd/>
            <a:tailEnd/>
          </a:ln>
        </p:spPr>
        <p:txBody>
          <a:bodyPr wrap="none">
            <a:spAutoFit/>
          </a:bodyPr>
          <a:lstStyle/>
          <a:p>
            <a:pPr eaLnBrk="0" hangingPunct="0"/>
            <a:r>
              <a:rPr lang="en-US" sz="1600" b="1">
                <a:solidFill>
                  <a:srgbClr val="FFFF99"/>
                </a:solidFill>
                <a:latin typeface="Trebuchet MS" pitchFamily="34" charset="0"/>
              </a:rPr>
              <a:t>Recite 100 times</a:t>
            </a:r>
          </a:p>
        </p:txBody>
      </p:sp>
    </p:spTree>
  </p:cSld>
  <p:clrMapOvr>
    <a:masterClrMapping/>
  </p:clrMapOvr>
  <p:transition>
    <p:fade/>
  </p:transition>
  <p:timing>
    <p:tnLst>
      <p:par>
        <p:cTn id="1" dur="indefinite" restart="never" nodeType="tmRoot"/>
      </p:par>
    </p:tnLst>
  </p:timing>
</p:sld>
</file>

<file path=ppt/slides/slide13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752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ٱلارْوَاحِ ٱلَّتِي حَلَّتْ بِفِنَائِكَ</a:t>
            </a:r>
            <a:endParaRPr lang="en-US" sz="5400" b="1">
              <a:latin typeface="Karbala" pitchFamily="2" charset="0"/>
              <a:cs typeface="Simplified Arabic" pitchFamily="18" charset="-78"/>
            </a:endParaRPr>
          </a:p>
        </p:txBody>
      </p:sp>
      <p:sp>
        <p:nvSpPr>
          <p:cNvPr id="138752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upon the souls that gathered in your courtyard.</a:t>
            </a:r>
          </a:p>
        </p:txBody>
      </p:sp>
      <p:sp>
        <p:nvSpPr>
          <p:cNvPr id="1387524"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 سلام ان روحوں پر جو آپ کے روضے پر آتی ہیں</a:t>
            </a:r>
            <a:endParaRPr lang="en-US" sz="2400" b="1" dirty="0">
              <a:ea typeface="MS Mincho" pitchFamily="49" charset="-128"/>
            </a:endParaRPr>
          </a:p>
        </p:txBody>
      </p:sp>
      <p:sp>
        <p:nvSpPr>
          <p:cNvPr id="138752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387526"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3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854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عَلَيْكَ مِنِّي سَلاَمُ ٱللَّهِ ابَداً</a:t>
            </a:r>
            <a:endParaRPr lang="en-US" sz="5400" b="1">
              <a:latin typeface="Karbala" pitchFamily="2" charset="0"/>
              <a:cs typeface="Simplified Arabic" pitchFamily="18" charset="-78"/>
            </a:endParaRPr>
          </a:p>
        </p:txBody>
      </p:sp>
      <p:sp>
        <p:nvSpPr>
          <p:cNvPr id="138854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Peace of Allāh be upon you from me forever</a:t>
            </a:r>
          </a:p>
        </p:txBody>
      </p:sp>
      <p:sp>
        <p:nvSpPr>
          <p:cNvPr id="1388548"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آپ پر میری طرف سے خدا کا سلام ہو ہمیشہ</a:t>
            </a:r>
            <a:endParaRPr lang="en-US" sz="2400" b="1" dirty="0">
              <a:ea typeface="MS Mincho" pitchFamily="49" charset="-128"/>
            </a:endParaRPr>
          </a:p>
        </p:txBody>
      </p:sp>
      <p:sp>
        <p:nvSpPr>
          <p:cNvPr id="138854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388550"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3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957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مَا بَقيتُ وَبَقِيَ ٱللَّيْلُ وَٱلنَّهَارُ</a:t>
            </a:r>
            <a:endParaRPr lang="en-US" sz="5400" b="1">
              <a:latin typeface="Karbala" pitchFamily="2" charset="0"/>
              <a:cs typeface="Simplified Arabic" pitchFamily="18" charset="-78"/>
            </a:endParaRPr>
          </a:p>
        </p:txBody>
      </p:sp>
      <p:sp>
        <p:nvSpPr>
          <p:cNvPr id="138957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as long as I am existent and as long as there are day and night.</a:t>
            </a:r>
          </a:p>
        </p:txBody>
      </p:sp>
      <p:sp>
        <p:nvSpPr>
          <p:cNvPr id="1389572"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جب تک زندہ ہوں اور جب تک رات دن باقی ہیں </a:t>
            </a:r>
            <a:endParaRPr lang="en-US" sz="2400" b="1" dirty="0">
              <a:ea typeface="MS Mincho" pitchFamily="49" charset="-128"/>
            </a:endParaRPr>
          </a:p>
        </p:txBody>
      </p:sp>
      <p:sp>
        <p:nvSpPr>
          <p:cNvPr id="138957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389574"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3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059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وَلاَ جَعَلَهُ ٱللَّهُ آخِرَ ٱلْعَهْدِ مِنِّي لِزِيَارَتِكُمْ</a:t>
            </a:r>
            <a:endParaRPr lang="en-US" sz="5400" b="1">
              <a:latin typeface="Karbala" pitchFamily="2" charset="0"/>
              <a:cs typeface="Simplified Arabic" pitchFamily="18" charset="-78"/>
            </a:endParaRPr>
          </a:p>
        </p:txBody>
      </p:sp>
      <p:sp>
        <p:nvSpPr>
          <p:cNvPr id="139059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May Allāh not cause this (visit) to be the last of my visit to you (all).</a:t>
            </a:r>
          </a:p>
        </p:txBody>
      </p:sp>
      <p:sp>
        <p:nvSpPr>
          <p:cNvPr id="1390596"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اورخدا قرار نہ دے اس کو میرے لیے آپ کی زیارت کا آخری موقع</a:t>
            </a:r>
            <a:endParaRPr lang="en-US" sz="2400" b="1" dirty="0">
              <a:ea typeface="MS Mincho" pitchFamily="49" charset="-128"/>
            </a:endParaRPr>
          </a:p>
        </p:txBody>
      </p:sp>
      <p:sp>
        <p:nvSpPr>
          <p:cNvPr id="139059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390598"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3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161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اَلسَّلاَمُ عَلَىٰ ٱلْحُسَيْنِ</a:t>
            </a:r>
            <a:endParaRPr lang="en-US" sz="5400" b="1">
              <a:latin typeface="Karbala" pitchFamily="2" charset="0"/>
              <a:cs typeface="Simplified Arabic" pitchFamily="18" charset="-78"/>
            </a:endParaRPr>
          </a:p>
        </p:txBody>
      </p:sp>
      <p:sp>
        <p:nvSpPr>
          <p:cNvPr id="139161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Peace be upon al-Husayn,</a:t>
            </a:r>
          </a:p>
        </p:txBody>
      </p:sp>
      <p:sp>
        <p:nvSpPr>
          <p:cNvPr id="1391620"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سلام ہو حسین(ع) پر</a:t>
            </a:r>
            <a:endParaRPr lang="en-US" sz="2400" b="1" dirty="0">
              <a:ea typeface="MS Mincho" pitchFamily="49" charset="-128"/>
            </a:endParaRPr>
          </a:p>
        </p:txBody>
      </p:sp>
      <p:sp>
        <p:nvSpPr>
          <p:cNvPr id="139162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391622"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3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4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عَلِيِّ بْنِ ٱلْحُسَيْنِ</a:t>
            </a:r>
            <a:endParaRPr lang="en-US" sz="5400" b="1">
              <a:latin typeface="Karbala" pitchFamily="2" charset="0"/>
              <a:cs typeface="Simplified Arabic" pitchFamily="18" charset="-78"/>
            </a:endParaRPr>
          </a:p>
        </p:txBody>
      </p:sp>
      <p:sp>
        <p:nvSpPr>
          <p:cNvPr id="139264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upon `Ali ibn al-Husayn,</a:t>
            </a:r>
          </a:p>
        </p:txBody>
      </p:sp>
      <p:sp>
        <p:nvSpPr>
          <p:cNvPr id="1392644"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 شہزادہ علی(ع)</a:t>
            </a:r>
            <a:endParaRPr lang="en-US" sz="2400" b="1" dirty="0">
              <a:ea typeface="MS Mincho" pitchFamily="49" charset="-128"/>
            </a:endParaRPr>
          </a:p>
        </p:txBody>
      </p:sp>
      <p:sp>
        <p:nvSpPr>
          <p:cNvPr id="139264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392646"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وَآخِرَ تَابِعٍ لَهُ عَلَىٰ ذٰلِكَ</a:t>
            </a:r>
            <a:endParaRPr lang="en-US" sz="5400" b="1">
              <a:latin typeface="Karbala" pitchFamily="2" charset="0"/>
              <a:cs typeface="Simplified Arabic" pitchFamily="18" charset="-78"/>
            </a:endParaRPr>
          </a:p>
        </p:txBody>
      </p:sp>
      <p:sp>
        <p:nvSpPr>
          <p:cNvPr id="14029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the last follower who  acceded to his deed.</a:t>
            </a:r>
          </a:p>
        </p:txBody>
      </p:sp>
      <p:sp>
        <p:nvSpPr>
          <p:cNvPr id="140292"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اوراسکو بھی جس نے آخر میں اس کی پیروی کی</a:t>
            </a:r>
            <a:endParaRPr lang="en-US" sz="2400" b="1" dirty="0">
              <a:ea typeface="MS Mincho" pitchFamily="49" charset="-128"/>
            </a:endParaRPr>
          </a:p>
        </p:txBody>
      </p:sp>
      <p:sp>
        <p:nvSpPr>
          <p:cNvPr id="14029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40294"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3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366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اوْلاَدِ ٱلْحُسَيْنِ</a:t>
            </a:r>
            <a:endParaRPr lang="en-US" sz="5400" b="1">
              <a:latin typeface="Karbala" pitchFamily="2" charset="0"/>
              <a:cs typeface="Simplified Arabic" pitchFamily="18" charset="-78"/>
            </a:endParaRPr>
          </a:p>
        </p:txBody>
      </p:sp>
      <p:sp>
        <p:nvSpPr>
          <p:cNvPr id="139366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upon the sons of a -Husayn,</a:t>
            </a:r>
          </a:p>
        </p:txBody>
      </p:sp>
      <p:sp>
        <p:nvSpPr>
          <p:cNvPr id="1393668"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 فرزند حسین(ع) پر</a:t>
            </a:r>
            <a:endParaRPr lang="en-US" sz="2400" b="1" dirty="0">
              <a:ea typeface="MS Mincho" pitchFamily="49" charset="-128"/>
            </a:endParaRPr>
          </a:p>
        </p:txBody>
      </p:sp>
      <p:sp>
        <p:nvSpPr>
          <p:cNvPr id="139366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393670"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3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469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اصْحَابِ ٱلْحُسَيْنِ</a:t>
            </a:r>
            <a:endParaRPr lang="en-US" sz="5400" b="1">
              <a:latin typeface="Karbala" pitchFamily="2" charset="0"/>
              <a:cs typeface="Simplified Arabic" pitchFamily="18" charset="-78"/>
            </a:endParaRPr>
          </a:p>
        </p:txBody>
      </p:sp>
      <p:sp>
        <p:nvSpPr>
          <p:cNvPr id="139469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upon the companions of al-Husayn.</a:t>
            </a:r>
          </a:p>
        </p:txBody>
      </p:sp>
      <p:sp>
        <p:nvSpPr>
          <p:cNvPr id="1394692"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حسین(ع) کے اصحاب پر</a:t>
            </a:r>
            <a:endParaRPr lang="en-US" sz="2400" b="1" dirty="0">
              <a:ea typeface="MS Mincho" pitchFamily="49" charset="-128"/>
            </a:endParaRPr>
          </a:p>
        </p:txBody>
      </p:sp>
      <p:sp>
        <p:nvSpPr>
          <p:cNvPr id="139469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394694"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3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571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اَلسَّلاَمُ عَلَيْكَ يَا ابَا عَبْدِ ٱللَّهِ</a:t>
            </a:r>
            <a:endParaRPr lang="en-US" sz="5400" b="1">
              <a:latin typeface="Karbala" pitchFamily="2" charset="0"/>
              <a:cs typeface="Simplified Arabic" pitchFamily="18" charset="-78"/>
            </a:endParaRPr>
          </a:p>
        </p:txBody>
      </p:sp>
      <p:sp>
        <p:nvSpPr>
          <p:cNvPr id="139571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Peace be upon you, O Abu-`Abdullah</a:t>
            </a:r>
          </a:p>
        </p:txBody>
      </p:sp>
      <p:sp>
        <p:nvSpPr>
          <p:cNvPr id="1395716" name="Subtitle 4"/>
          <p:cNvSpPr txBox="1">
            <a:spLocks/>
          </p:cNvSpPr>
          <p:nvPr/>
        </p:nvSpPr>
        <p:spPr bwMode="auto">
          <a:xfrm>
            <a:off x="80963" y="5013325"/>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سلام ہو آپ پراے ابا عبد اللہ </a:t>
            </a:r>
            <a:endParaRPr lang="en-US" sz="2400" b="1" dirty="0">
              <a:ea typeface="MS Mincho" pitchFamily="49" charset="-128"/>
            </a:endParaRPr>
          </a:p>
        </p:txBody>
      </p:sp>
      <p:sp>
        <p:nvSpPr>
          <p:cNvPr id="139571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395718"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
        <p:nvSpPr>
          <p:cNvPr id="1395719" name="Text Box 6"/>
          <p:cNvSpPr txBox="1">
            <a:spLocks noChangeArrowheads="1"/>
          </p:cNvSpPr>
          <p:nvPr/>
        </p:nvSpPr>
        <p:spPr bwMode="auto">
          <a:xfrm>
            <a:off x="3348038" y="5654675"/>
            <a:ext cx="2447925" cy="366713"/>
          </a:xfrm>
          <a:prstGeom prst="rect">
            <a:avLst/>
          </a:prstGeom>
          <a:gradFill rotWithShape="1">
            <a:gsLst>
              <a:gs pos="0">
                <a:srgbClr val="651500"/>
              </a:gs>
              <a:gs pos="50000">
                <a:srgbClr val="DA2E00"/>
              </a:gs>
              <a:gs pos="100000">
                <a:srgbClr val="651500"/>
              </a:gs>
            </a:gsLst>
            <a:lin ang="5400000" scaled="1"/>
          </a:gradFill>
          <a:ln w="9525" algn="ctr">
            <a:noFill/>
            <a:miter lim="800000"/>
            <a:headEnd/>
            <a:tailEnd/>
          </a:ln>
        </p:spPr>
        <p:txBody>
          <a:bodyPr anchor="ctr">
            <a:spAutoFit/>
          </a:bodyPr>
          <a:lstStyle/>
          <a:p>
            <a:pPr algn="r"/>
            <a:r>
              <a:rPr lang="en-US" sz="1800" b="1">
                <a:solidFill>
                  <a:srgbClr val="FFFF99"/>
                </a:solidFill>
                <a:latin typeface="Trebuchet MS" pitchFamily="34" charset="0"/>
              </a:rPr>
              <a:t>Tasbih Counter : 73</a:t>
            </a:r>
          </a:p>
        </p:txBody>
      </p:sp>
      <p:sp>
        <p:nvSpPr>
          <p:cNvPr id="1395720" name="Rectangle 5"/>
          <p:cNvSpPr>
            <a:spLocks noChangeArrowheads="1"/>
          </p:cNvSpPr>
          <p:nvPr/>
        </p:nvSpPr>
        <p:spPr bwMode="auto">
          <a:xfrm>
            <a:off x="3635375" y="1035050"/>
            <a:ext cx="1790700" cy="336550"/>
          </a:xfrm>
          <a:prstGeom prst="rect">
            <a:avLst/>
          </a:prstGeom>
          <a:noFill/>
          <a:ln w="9525">
            <a:noFill/>
            <a:miter lim="800000"/>
            <a:headEnd/>
            <a:tailEnd/>
          </a:ln>
        </p:spPr>
        <p:txBody>
          <a:bodyPr wrap="none">
            <a:spAutoFit/>
          </a:bodyPr>
          <a:lstStyle/>
          <a:p>
            <a:pPr eaLnBrk="0" hangingPunct="0"/>
            <a:r>
              <a:rPr lang="en-US" sz="1600" b="1">
                <a:solidFill>
                  <a:srgbClr val="FFFF99"/>
                </a:solidFill>
                <a:latin typeface="Trebuchet MS" pitchFamily="34" charset="0"/>
              </a:rPr>
              <a:t>Recite 100 times</a:t>
            </a:r>
          </a:p>
        </p:txBody>
      </p:sp>
    </p:spTree>
  </p:cSld>
  <p:clrMapOvr>
    <a:masterClrMapping/>
  </p:clrMapOvr>
  <p:transition>
    <p:fade/>
  </p:transition>
  <p:timing>
    <p:tnLst>
      <p:par>
        <p:cTn id="1" dur="indefinite" restart="never" nodeType="tmRoot"/>
      </p:par>
    </p:tnLst>
  </p:timing>
</p:sld>
</file>

<file path=ppt/slides/slide13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673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ٱلارْوَاحِ ٱلَّتِي حَلَّتْ بِفِنَائِكَ</a:t>
            </a:r>
            <a:endParaRPr lang="en-US" sz="5400" b="1">
              <a:latin typeface="Karbala" pitchFamily="2" charset="0"/>
              <a:cs typeface="Simplified Arabic" pitchFamily="18" charset="-78"/>
            </a:endParaRPr>
          </a:p>
        </p:txBody>
      </p:sp>
      <p:sp>
        <p:nvSpPr>
          <p:cNvPr id="139673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upon the souls that gathered in your courtyard.</a:t>
            </a:r>
          </a:p>
        </p:txBody>
      </p:sp>
      <p:sp>
        <p:nvSpPr>
          <p:cNvPr id="1396740"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 سلام ان روحوں پر جو آپ کے روضے پر آتی ہیں</a:t>
            </a:r>
            <a:endParaRPr lang="en-US" sz="2400" b="1" dirty="0">
              <a:ea typeface="MS Mincho" pitchFamily="49" charset="-128"/>
            </a:endParaRPr>
          </a:p>
        </p:txBody>
      </p:sp>
      <p:sp>
        <p:nvSpPr>
          <p:cNvPr id="139674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396742"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3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776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عَلَيْكَ مِنِّي سَلاَمُ ٱللَّهِ ابَداً</a:t>
            </a:r>
            <a:endParaRPr lang="en-US" sz="5400" b="1">
              <a:latin typeface="Karbala" pitchFamily="2" charset="0"/>
              <a:cs typeface="Simplified Arabic" pitchFamily="18" charset="-78"/>
            </a:endParaRPr>
          </a:p>
        </p:txBody>
      </p:sp>
      <p:sp>
        <p:nvSpPr>
          <p:cNvPr id="139776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Peace of Allāh be upon you from me forever</a:t>
            </a:r>
          </a:p>
        </p:txBody>
      </p:sp>
      <p:sp>
        <p:nvSpPr>
          <p:cNvPr id="1397764"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آپ پر میری طرف سے خدا کا سلام ہو ہمیشہ</a:t>
            </a:r>
            <a:endParaRPr lang="en-US" sz="2400" b="1" dirty="0">
              <a:ea typeface="MS Mincho" pitchFamily="49" charset="-128"/>
            </a:endParaRPr>
          </a:p>
        </p:txBody>
      </p:sp>
      <p:sp>
        <p:nvSpPr>
          <p:cNvPr id="139776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397766"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3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878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مَا بَقيتُ وَبَقِيَ ٱللَّيْلُ وَٱلنَّهَارُ</a:t>
            </a:r>
            <a:endParaRPr lang="en-US" sz="5400" b="1">
              <a:latin typeface="Karbala" pitchFamily="2" charset="0"/>
              <a:cs typeface="Simplified Arabic" pitchFamily="18" charset="-78"/>
            </a:endParaRPr>
          </a:p>
        </p:txBody>
      </p:sp>
      <p:sp>
        <p:nvSpPr>
          <p:cNvPr id="139878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as long as I am existent and as long as there are day and night.</a:t>
            </a:r>
          </a:p>
        </p:txBody>
      </p:sp>
      <p:sp>
        <p:nvSpPr>
          <p:cNvPr id="1398788"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جب تک زندہ ہوں اور جب تک رات دن باقی ہیں </a:t>
            </a:r>
            <a:endParaRPr lang="en-US" sz="2400" b="1" dirty="0">
              <a:ea typeface="MS Mincho" pitchFamily="49" charset="-128"/>
            </a:endParaRPr>
          </a:p>
        </p:txBody>
      </p:sp>
      <p:sp>
        <p:nvSpPr>
          <p:cNvPr id="139878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398790"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3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981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وَلاَ جَعَلَهُ ٱللَّهُ آخِرَ ٱلْعَهْدِ مِنِّي لِزِيَارَتِكُمْ</a:t>
            </a:r>
            <a:endParaRPr lang="en-US" sz="5400" b="1">
              <a:latin typeface="Karbala" pitchFamily="2" charset="0"/>
              <a:cs typeface="Simplified Arabic" pitchFamily="18" charset="-78"/>
            </a:endParaRPr>
          </a:p>
        </p:txBody>
      </p:sp>
      <p:sp>
        <p:nvSpPr>
          <p:cNvPr id="139981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May Allāh not cause this (visit) to be the last of my visit to you (all).</a:t>
            </a:r>
          </a:p>
        </p:txBody>
      </p:sp>
      <p:sp>
        <p:nvSpPr>
          <p:cNvPr id="1399812"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اورخدا قرار نہ دے اس کو میرے لیے آپ کی زیارت کا آخری موقع</a:t>
            </a:r>
            <a:endParaRPr lang="en-US" sz="2400" b="1" dirty="0">
              <a:ea typeface="MS Mincho" pitchFamily="49" charset="-128"/>
            </a:endParaRPr>
          </a:p>
        </p:txBody>
      </p:sp>
      <p:sp>
        <p:nvSpPr>
          <p:cNvPr id="139981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399814"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3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083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اَلسَّلاَمُ عَلَىٰ ٱلْحُسَيْنِ</a:t>
            </a:r>
            <a:endParaRPr lang="en-US" sz="5400" b="1">
              <a:latin typeface="Karbala" pitchFamily="2" charset="0"/>
              <a:cs typeface="Simplified Arabic" pitchFamily="18" charset="-78"/>
            </a:endParaRPr>
          </a:p>
        </p:txBody>
      </p:sp>
      <p:sp>
        <p:nvSpPr>
          <p:cNvPr id="140083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Peace be upon al-Husayn,</a:t>
            </a:r>
          </a:p>
        </p:txBody>
      </p:sp>
      <p:sp>
        <p:nvSpPr>
          <p:cNvPr id="1400836"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سلام ہو حسین(ع) پر</a:t>
            </a:r>
            <a:endParaRPr lang="en-US" sz="2400" b="1" dirty="0">
              <a:ea typeface="MS Mincho" pitchFamily="49" charset="-128"/>
            </a:endParaRPr>
          </a:p>
        </p:txBody>
      </p:sp>
      <p:sp>
        <p:nvSpPr>
          <p:cNvPr id="140083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400838"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3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185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عَلِيِّ بْنِ ٱلْحُسَيْنِ</a:t>
            </a:r>
            <a:endParaRPr lang="en-US" sz="5400" b="1">
              <a:latin typeface="Karbala" pitchFamily="2" charset="0"/>
              <a:cs typeface="Simplified Arabic" pitchFamily="18" charset="-78"/>
            </a:endParaRPr>
          </a:p>
        </p:txBody>
      </p:sp>
      <p:sp>
        <p:nvSpPr>
          <p:cNvPr id="140185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upon `Ali ibn al-Husayn,</a:t>
            </a:r>
          </a:p>
        </p:txBody>
      </p:sp>
      <p:sp>
        <p:nvSpPr>
          <p:cNvPr id="1401860"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 شہزادہ علی(ع)</a:t>
            </a:r>
            <a:endParaRPr lang="en-US" sz="2400" b="1" dirty="0">
              <a:ea typeface="MS Mincho" pitchFamily="49" charset="-128"/>
            </a:endParaRPr>
          </a:p>
        </p:txBody>
      </p:sp>
      <p:sp>
        <p:nvSpPr>
          <p:cNvPr id="140186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401862"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3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8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اوْلاَدِ ٱلْحُسَيْنِ</a:t>
            </a:r>
            <a:endParaRPr lang="en-US" sz="5400" b="1">
              <a:latin typeface="Karbala" pitchFamily="2" charset="0"/>
              <a:cs typeface="Simplified Arabic" pitchFamily="18" charset="-78"/>
            </a:endParaRPr>
          </a:p>
        </p:txBody>
      </p:sp>
      <p:sp>
        <p:nvSpPr>
          <p:cNvPr id="140288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upon the sons of a -Husayn,</a:t>
            </a:r>
          </a:p>
        </p:txBody>
      </p:sp>
      <p:sp>
        <p:nvSpPr>
          <p:cNvPr id="1402884"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 فرزند حسین(ع) پر</a:t>
            </a:r>
            <a:endParaRPr lang="en-US" sz="2400" b="1" dirty="0">
              <a:ea typeface="MS Mincho" pitchFamily="49" charset="-128"/>
            </a:endParaRPr>
          </a:p>
        </p:txBody>
      </p:sp>
      <p:sp>
        <p:nvSpPr>
          <p:cNvPr id="140288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402886"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اَللَّهُمَّ ٱلْعَنِ ٱلْعِصَابَةَ ٱلَّتِي جَاهَدَتِ ٱلْحُسَيْنَ</a:t>
            </a:r>
            <a:r>
              <a:rPr lang="en-US" sz="5400" b="1">
                <a:latin typeface="Karbala" pitchFamily="2" charset="0"/>
                <a:cs typeface="Simplified Arabic" pitchFamily="18" charset="-78"/>
              </a:rPr>
              <a:t>) </a:t>
            </a:r>
            <a:r>
              <a:rPr lang="ar-SA" sz="5400" b="1">
                <a:latin typeface="Karbala" pitchFamily="2" charset="0"/>
                <a:cs typeface="Simplified Arabic" pitchFamily="18" charset="-78"/>
              </a:rPr>
              <a:t>عَلَيْهِ ٱلسَّلاَم</a:t>
            </a:r>
            <a:r>
              <a:rPr lang="en-US" sz="5400" b="1">
                <a:latin typeface="Karbala" pitchFamily="2" charset="0"/>
                <a:cs typeface="Simplified Arabic" pitchFamily="18" charset="-78"/>
              </a:rPr>
              <a:t>(</a:t>
            </a:r>
            <a:endParaRPr lang="ar-SA" sz="5400" b="1">
              <a:latin typeface="Karbala" pitchFamily="2" charset="0"/>
              <a:cs typeface="Simplified Arabic" pitchFamily="18" charset="-78"/>
            </a:endParaRPr>
          </a:p>
        </p:txBody>
      </p:sp>
      <p:sp>
        <p:nvSpPr>
          <p:cNvPr id="14131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blessings from the group that struggled against al-Husayn (alayhis salaam)</a:t>
            </a:r>
          </a:p>
        </p:txBody>
      </p:sp>
      <p:sp>
        <p:nvSpPr>
          <p:cNvPr id="141316"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اے معبود لعنت کر اس جماعت پر جنہوں نے جنگ کی حسین (ع) سے نیز</a:t>
            </a:r>
            <a:endParaRPr lang="en-US" sz="2400" b="1" dirty="0">
              <a:ea typeface="MS Mincho" pitchFamily="49" charset="-128"/>
            </a:endParaRPr>
          </a:p>
        </p:txBody>
      </p:sp>
      <p:sp>
        <p:nvSpPr>
          <p:cNvPr id="14131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41318"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3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390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اصْحَابِ ٱلْحُسَيْنِ</a:t>
            </a:r>
            <a:endParaRPr lang="en-US" sz="5400" b="1">
              <a:latin typeface="Karbala" pitchFamily="2" charset="0"/>
              <a:cs typeface="Simplified Arabic" pitchFamily="18" charset="-78"/>
            </a:endParaRPr>
          </a:p>
        </p:txBody>
      </p:sp>
      <p:sp>
        <p:nvSpPr>
          <p:cNvPr id="140390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upon the companions of al-Husayn.</a:t>
            </a:r>
          </a:p>
        </p:txBody>
      </p:sp>
      <p:sp>
        <p:nvSpPr>
          <p:cNvPr id="1403908"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حسین(ع) کے اصحاب پر</a:t>
            </a:r>
            <a:endParaRPr lang="en-US" sz="2400" b="1" dirty="0">
              <a:ea typeface="MS Mincho" pitchFamily="49" charset="-128"/>
            </a:endParaRPr>
          </a:p>
        </p:txBody>
      </p:sp>
      <p:sp>
        <p:nvSpPr>
          <p:cNvPr id="140390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403910"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3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493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اَلسَّلاَمُ عَلَيْكَ يَا ابَا عَبْدِ ٱللَّهِ</a:t>
            </a:r>
            <a:endParaRPr lang="en-US" sz="5400" b="1">
              <a:latin typeface="Karbala" pitchFamily="2" charset="0"/>
              <a:cs typeface="Simplified Arabic" pitchFamily="18" charset="-78"/>
            </a:endParaRPr>
          </a:p>
        </p:txBody>
      </p:sp>
      <p:sp>
        <p:nvSpPr>
          <p:cNvPr id="140493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Peace be upon you, O Abu-`Abdullah</a:t>
            </a:r>
          </a:p>
        </p:txBody>
      </p:sp>
      <p:sp>
        <p:nvSpPr>
          <p:cNvPr id="1404932" name="Subtitle 4"/>
          <p:cNvSpPr txBox="1">
            <a:spLocks/>
          </p:cNvSpPr>
          <p:nvPr/>
        </p:nvSpPr>
        <p:spPr bwMode="auto">
          <a:xfrm>
            <a:off x="80963" y="5013325"/>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سلام ہو آپ پراے ابا عبد اللہ </a:t>
            </a:r>
            <a:endParaRPr lang="en-US" sz="2400" b="1" dirty="0">
              <a:ea typeface="MS Mincho" pitchFamily="49" charset="-128"/>
            </a:endParaRPr>
          </a:p>
        </p:txBody>
      </p:sp>
      <p:sp>
        <p:nvSpPr>
          <p:cNvPr id="140493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404934"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
        <p:nvSpPr>
          <p:cNvPr id="1404935" name="Text Box 6"/>
          <p:cNvSpPr txBox="1">
            <a:spLocks noChangeArrowheads="1"/>
          </p:cNvSpPr>
          <p:nvPr/>
        </p:nvSpPr>
        <p:spPr bwMode="auto">
          <a:xfrm>
            <a:off x="3348038" y="5654675"/>
            <a:ext cx="2447925" cy="366713"/>
          </a:xfrm>
          <a:prstGeom prst="rect">
            <a:avLst/>
          </a:prstGeom>
          <a:gradFill rotWithShape="1">
            <a:gsLst>
              <a:gs pos="0">
                <a:srgbClr val="651500"/>
              </a:gs>
              <a:gs pos="50000">
                <a:srgbClr val="DA2E00"/>
              </a:gs>
              <a:gs pos="100000">
                <a:srgbClr val="651500"/>
              </a:gs>
            </a:gsLst>
            <a:lin ang="5400000" scaled="1"/>
          </a:gradFill>
          <a:ln w="9525" algn="ctr">
            <a:noFill/>
            <a:miter lim="800000"/>
            <a:headEnd/>
            <a:tailEnd/>
          </a:ln>
        </p:spPr>
        <p:txBody>
          <a:bodyPr anchor="ctr">
            <a:spAutoFit/>
          </a:bodyPr>
          <a:lstStyle/>
          <a:p>
            <a:pPr algn="r"/>
            <a:r>
              <a:rPr lang="en-US" sz="1800" b="1">
                <a:solidFill>
                  <a:srgbClr val="FFFF99"/>
                </a:solidFill>
                <a:latin typeface="Trebuchet MS" pitchFamily="34" charset="0"/>
              </a:rPr>
              <a:t>Tasbih Counter : 74</a:t>
            </a:r>
          </a:p>
        </p:txBody>
      </p:sp>
      <p:sp>
        <p:nvSpPr>
          <p:cNvPr id="1404936" name="Rectangle 5"/>
          <p:cNvSpPr>
            <a:spLocks noChangeArrowheads="1"/>
          </p:cNvSpPr>
          <p:nvPr/>
        </p:nvSpPr>
        <p:spPr bwMode="auto">
          <a:xfrm>
            <a:off x="3635375" y="1035050"/>
            <a:ext cx="1790700" cy="336550"/>
          </a:xfrm>
          <a:prstGeom prst="rect">
            <a:avLst/>
          </a:prstGeom>
          <a:noFill/>
          <a:ln w="9525">
            <a:noFill/>
            <a:miter lim="800000"/>
            <a:headEnd/>
            <a:tailEnd/>
          </a:ln>
        </p:spPr>
        <p:txBody>
          <a:bodyPr wrap="none">
            <a:spAutoFit/>
          </a:bodyPr>
          <a:lstStyle/>
          <a:p>
            <a:pPr eaLnBrk="0" hangingPunct="0"/>
            <a:r>
              <a:rPr lang="en-US" sz="1600" b="1">
                <a:solidFill>
                  <a:srgbClr val="FFFF99"/>
                </a:solidFill>
                <a:latin typeface="Trebuchet MS" pitchFamily="34" charset="0"/>
              </a:rPr>
              <a:t>Recite 100 times</a:t>
            </a:r>
          </a:p>
        </p:txBody>
      </p:sp>
    </p:spTree>
  </p:cSld>
  <p:clrMapOvr>
    <a:masterClrMapping/>
  </p:clrMapOvr>
  <p:transition>
    <p:fade/>
  </p:transition>
  <p:timing>
    <p:tnLst>
      <p:par>
        <p:cTn id="1" dur="indefinite" restart="never" nodeType="tmRoot"/>
      </p:par>
    </p:tnLst>
  </p:timing>
</p:sld>
</file>

<file path=ppt/slides/slide13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595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ٱلارْوَاحِ ٱلَّتِي حَلَّتْ بِفِنَائِكَ</a:t>
            </a:r>
            <a:endParaRPr lang="en-US" sz="5400" b="1">
              <a:latin typeface="Karbala" pitchFamily="2" charset="0"/>
              <a:cs typeface="Simplified Arabic" pitchFamily="18" charset="-78"/>
            </a:endParaRPr>
          </a:p>
        </p:txBody>
      </p:sp>
      <p:sp>
        <p:nvSpPr>
          <p:cNvPr id="140595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upon the souls that gathered in your courtyard.</a:t>
            </a:r>
          </a:p>
        </p:txBody>
      </p:sp>
      <p:sp>
        <p:nvSpPr>
          <p:cNvPr id="1405956"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 سلام ان روحوں پر جو آپ کے روضے پر آتی ہیں</a:t>
            </a:r>
            <a:endParaRPr lang="en-US" sz="2400" b="1" dirty="0">
              <a:ea typeface="MS Mincho" pitchFamily="49" charset="-128"/>
            </a:endParaRPr>
          </a:p>
        </p:txBody>
      </p:sp>
      <p:sp>
        <p:nvSpPr>
          <p:cNvPr id="140595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405958"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3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697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عَلَيْكَ مِنِّي سَلاَمُ ٱللَّهِ ابَداً</a:t>
            </a:r>
            <a:endParaRPr lang="en-US" sz="5400" b="1">
              <a:latin typeface="Karbala" pitchFamily="2" charset="0"/>
              <a:cs typeface="Simplified Arabic" pitchFamily="18" charset="-78"/>
            </a:endParaRPr>
          </a:p>
        </p:txBody>
      </p:sp>
      <p:sp>
        <p:nvSpPr>
          <p:cNvPr id="140697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Peace of Allāh be upon you from me forever</a:t>
            </a:r>
          </a:p>
        </p:txBody>
      </p:sp>
      <p:sp>
        <p:nvSpPr>
          <p:cNvPr id="1406980"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آپ پر میری طرف سے خدا کا سلام ہو ہمیشہ</a:t>
            </a:r>
            <a:endParaRPr lang="en-US" sz="2400" b="1" dirty="0">
              <a:ea typeface="MS Mincho" pitchFamily="49" charset="-128"/>
            </a:endParaRPr>
          </a:p>
        </p:txBody>
      </p:sp>
      <p:sp>
        <p:nvSpPr>
          <p:cNvPr id="140698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406982"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3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800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مَا بَقيتُ وَبَقِيَ ٱللَّيْلُ وَٱلنَّهَارُ</a:t>
            </a:r>
            <a:endParaRPr lang="en-US" sz="5400" b="1">
              <a:latin typeface="Karbala" pitchFamily="2" charset="0"/>
              <a:cs typeface="Simplified Arabic" pitchFamily="18" charset="-78"/>
            </a:endParaRPr>
          </a:p>
        </p:txBody>
      </p:sp>
      <p:sp>
        <p:nvSpPr>
          <p:cNvPr id="140800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as long as I am existent and as long as there are day and night.</a:t>
            </a:r>
          </a:p>
        </p:txBody>
      </p:sp>
      <p:sp>
        <p:nvSpPr>
          <p:cNvPr id="1408004"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جب تک زندہ ہوں اور جب تک رات دن باقی ہیں </a:t>
            </a:r>
            <a:endParaRPr lang="en-US" sz="2400" b="1" dirty="0">
              <a:ea typeface="MS Mincho" pitchFamily="49" charset="-128"/>
            </a:endParaRPr>
          </a:p>
        </p:txBody>
      </p:sp>
      <p:sp>
        <p:nvSpPr>
          <p:cNvPr id="140800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408006"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3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902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وَلاَ جَعَلَهُ ٱللَّهُ آخِرَ ٱلْعَهْدِ مِنِّي لِزِيَارَتِكُمْ</a:t>
            </a:r>
            <a:endParaRPr lang="en-US" sz="5400" b="1">
              <a:latin typeface="Karbala" pitchFamily="2" charset="0"/>
              <a:cs typeface="Simplified Arabic" pitchFamily="18" charset="-78"/>
            </a:endParaRPr>
          </a:p>
        </p:txBody>
      </p:sp>
      <p:sp>
        <p:nvSpPr>
          <p:cNvPr id="140902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May Allāh not cause this (visit) to be the last of my visit to you (all).</a:t>
            </a:r>
          </a:p>
        </p:txBody>
      </p:sp>
      <p:sp>
        <p:nvSpPr>
          <p:cNvPr id="1409028"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اورخدا قرار نہ دے اس کو میرے لیے آپ کی زیارت کا آخری موقع</a:t>
            </a:r>
            <a:endParaRPr lang="en-US" sz="2400" b="1" dirty="0">
              <a:ea typeface="MS Mincho" pitchFamily="49" charset="-128"/>
            </a:endParaRPr>
          </a:p>
        </p:txBody>
      </p:sp>
      <p:sp>
        <p:nvSpPr>
          <p:cNvPr id="140902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409030"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3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005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اَلسَّلاَمُ عَلَىٰ ٱلْحُسَيْنِ</a:t>
            </a:r>
            <a:endParaRPr lang="en-US" sz="5400" b="1">
              <a:latin typeface="Karbala" pitchFamily="2" charset="0"/>
              <a:cs typeface="Simplified Arabic" pitchFamily="18" charset="-78"/>
            </a:endParaRPr>
          </a:p>
        </p:txBody>
      </p:sp>
      <p:sp>
        <p:nvSpPr>
          <p:cNvPr id="141005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Peace be upon al-Husayn,</a:t>
            </a:r>
          </a:p>
        </p:txBody>
      </p:sp>
      <p:sp>
        <p:nvSpPr>
          <p:cNvPr id="1410052"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سلام ہو حسین(ع) پر</a:t>
            </a:r>
            <a:endParaRPr lang="en-US" sz="2400" b="1" dirty="0">
              <a:ea typeface="MS Mincho" pitchFamily="49" charset="-128"/>
            </a:endParaRPr>
          </a:p>
        </p:txBody>
      </p:sp>
      <p:sp>
        <p:nvSpPr>
          <p:cNvPr id="141005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410054"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3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107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عَلِيِّ بْنِ ٱلْحُسَيْنِ</a:t>
            </a:r>
            <a:endParaRPr lang="en-US" sz="5400" b="1">
              <a:latin typeface="Karbala" pitchFamily="2" charset="0"/>
              <a:cs typeface="Simplified Arabic" pitchFamily="18" charset="-78"/>
            </a:endParaRPr>
          </a:p>
        </p:txBody>
      </p:sp>
      <p:sp>
        <p:nvSpPr>
          <p:cNvPr id="141107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upon `Ali ibn al-Husayn,</a:t>
            </a:r>
          </a:p>
        </p:txBody>
      </p:sp>
      <p:sp>
        <p:nvSpPr>
          <p:cNvPr id="1411076"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 شہزادہ علی(ع)</a:t>
            </a:r>
            <a:endParaRPr lang="en-US" sz="2400" b="1" dirty="0">
              <a:ea typeface="MS Mincho" pitchFamily="49" charset="-128"/>
            </a:endParaRPr>
          </a:p>
        </p:txBody>
      </p:sp>
      <p:sp>
        <p:nvSpPr>
          <p:cNvPr id="141107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411078"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3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209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اوْلاَدِ ٱلْحُسَيْنِ</a:t>
            </a:r>
            <a:endParaRPr lang="en-US" sz="5400" b="1">
              <a:latin typeface="Karbala" pitchFamily="2" charset="0"/>
              <a:cs typeface="Simplified Arabic" pitchFamily="18" charset="-78"/>
            </a:endParaRPr>
          </a:p>
        </p:txBody>
      </p:sp>
      <p:sp>
        <p:nvSpPr>
          <p:cNvPr id="141209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upon the sons of a -Husayn,</a:t>
            </a:r>
          </a:p>
        </p:txBody>
      </p:sp>
      <p:sp>
        <p:nvSpPr>
          <p:cNvPr id="1412100"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 فرزند حسین(ع) پر</a:t>
            </a:r>
            <a:endParaRPr lang="en-US" sz="2400" b="1" dirty="0">
              <a:ea typeface="MS Mincho" pitchFamily="49" charset="-128"/>
            </a:endParaRPr>
          </a:p>
        </p:txBody>
      </p:sp>
      <p:sp>
        <p:nvSpPr>
          <p:cNvPr id="141210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412102"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3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2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اصْحَابِ ٱلْحُسَيْنِ</a:t>
            </a:r>
            <a:endParaRPr lang="en-US" sz="5400" b="1">
              <a:latin typeface="Karbala" pitchFamily="2" charset="0"/>
              <a:cs typeface="Simplified Arabic" pitchFamily="18" charset="-78"/>
            </a:endParaRPr>
          </a:p>
        </p:txBody>
      </p:sp>
      <p:sp>
        <p:nvSpPr>
          <p:cNvPr id="141312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upon the companions of al-Husayn.</a:t>
            </a:r>
          </a:p>
        </p:txBody>
      </p:sp>
      <p:sp>
        <p:nvSpPr>
          <p:cNvPr id="1413124"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حسین(ع) کے اصحاب پر</a:t>
            </a:r>
            <a:endParaRPr lang="en-US" sz="2400" b="1" dirty="0">
              <a:ea typeface="MS Mincho" pitchFamily="49" charset="-128"/>
            </a:endParaRPr>
          </a:p>
        </p:txBody>
      </p:sp>
      <p:sp>
        <p:nvSpPr>
          <p:cNvPr id="141312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413126"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وَشَايَعَتْ وَبَايَعَتْ وَتَابَعَتْ عَلَىٰ قَتْلِهِ</a:t>
            </a:r>
            <a:endParaRPr lang="en-US" sz="5400" b="1">
              <a:latin typeface="Karbala" pitchFamily="2" charset="0"/>
              <a:cs typeface="Simplified Arabic" pitchFamily="18" charset="-78"/>
            </a:endParaRPr>
          </a:p>
        </p:txBody>
      </p:sp>
      <p:sp>
        <p:nvSpPr>
          <p:cNvPr id="14233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who supported each other against him, paid homage to his enemies, and participated in slaying him.</a:t>
            </a:r>
          </a:p>
        </p:txBody>
      </p:sp>
      <p:sp>
        <p:nvSpPr>
          <p:cNvPr id="142340"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ان پربھی جو قتل حسین (ع) میں ان کے شریک اور ہم رائے تھے</a:t>
            </a:r>
            <a:endParaRPr lang="en-US" sz="2400" b="1" dirty="0">
              <a:ea typeface="MS Mincho" pitchFamily="49" charset="-128"/>
            </a:endParaRPr>
          </a:p>
        </p:txBody>
      </p:sp>
      <p:sp>
        <p:nvSpPr>
          <p:cNvPr id="14234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42342"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3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414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اَلسَّلاَمُ عَلَيْكَ يَا ابَا عَبْدِ ٱللَّهِ</a:t>
            </a:r>
            <a:endParaRPr lang="en-US" sz="5400" b="1">
              <a:latin typeface="Karbala" pitchFamily="2" charset="0"/>
              <a:cs typeface="Simplified Arabic" pitchFamily="18" charset="-78"/>
            </a:endParaRPr>
          </a:p>
        </p:txBody>
      </p:sp>
      <p:sp>
        <p:nvSpPr>
          <p:cNvPr id="141414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Peace be upon you, O Abu-`Abdullah</a:t>
            </a:r>
          </a:p>
        </p:txBody>
      </p:sp>
      <p:sp>
        <p:nvSpPr>
          <p:cNvPr id="1414148" name="Subtitle 4"/>
          <p:cNvSpPr txBox="1">
            <a:spLocks/>
          </p:cNvSpPr>
          <p:nvPr/>
        </p:nvSpPr>
        <p:spPr bwMode="auto">
          <a:xfrm>
            <a:off x="80963" y="5013325"/>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سلام ہو آپ پراے ابا عبد اللہ </a:t>
            </a:r>
            <a:endParaRPr lang="en-US" sz="2400" b="1" dirty="0">
              <a:ea typeface="MS Mincho" pitchFamily="49" charset="-128"/>
            </a:endParaRPr>
          </a:p>
        </p:txBody>
      </p:sp>
      <p:sp>
        <p:nvSpPr>
          <p:cNvPr id="141414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414150"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
        <p:nvSpPr>
          <p:cNvPr id="1414151" name="Text Box 6"/>
          <p:cNvSpPr txBox="1">
            <a:spLocks noChangeArrowheads="1"/>
          </p:cNvSpPr>
          <p:nvPr/>
        </p:nvSpPr>
        <p:spPr bwMode="auto">
          <a:xfrm>
            <a:off x="3348038" y="5654675"/>
            <a:ext cx="2447925" cy="366713"/>
          </a:xfrm>
          <a:prstGeom prst="rect">
            <a:avLst/>
          </a:prstGeom>
          <a:gradFill rotWithShape="1">
            <a:gsLst>
              <a:gs pos="0">
                <a:srgbClr val="651500"/>
              </a:gs>
              <a:gs pos="50000">
                <a:srgbClr val="DA2E00"/>
              </a:gs>
              <a:gs pos="100000">
                <a:srgbClr val="651500"/>
              </a:gs>
            </a:gsLst>
            <a:lin ang="5400000" scaled="1"/>
          </a:gradFill>
          <a:ln w="9525" algn="ctr">
            <a:noFill/>
            <a:miter lim="800000"/>
            <a:headEnd/>
            <a:tailEnd/>
          </a:ln>
        </p:spPr>
        <p:txBody>
          <a:bodyPr anchor="ctr">
            <a:spAutoFit/>
          </a:bodyPr>
          <a:lstStyle/>
          <a:p>
            <a:pPr algn="r"/>
            <a:r>
              <a:rPr lang="en-US" sz="1800" b="1">
                <a:solidFill>
                  <a:srgbClr val="FFFF99"/>
                </a:solidFill>
                <a:latin typeface="Trebuchet MS" pitchFamily="34" charset="0"/>
              </a:rPr>
              <a:t>Tasbih Counter : 75</a:t>
            </a:r>
          </a:p>
        </p:txBody>
      </p:sp>
      <p:sp>
        <p:nvSpPr>
          <p:cNvPr id="1414152" name="Rectangle 5"/>
          <p:cNvSpPr>
            <a:spLocks noChangeArrowheads="1"/>
          </p:cNvSpPr>
          <p:nvPr/>
        </p:nvSpPr>
        <p:spPr bwMode="auto">
          <a:xfrm>
            <a:off x="3635375" y="1035050"/>
            <a:ext cx="1790700" cy="336550"/>
          </a:xfrm>
          <a:prstGeom prst="rect">
            <a:avLst/>
          </a:prstGeom>
          <a:noFill/>
          <a:ln w="9525">
            <a:noFill/>
            <a:miter lim="800000"/>
            <a:headEnd/>
            <a:tailEnd/>
          </a:ln>
        </p:spPr>
        <p:txBody>
          <a:bodyPr wrap="none">
            <a:spAutoFit/>
          </a:bodyPr>
          <a:lstStyle/>
          <a:p>
            <a:pPr eaLnBrk="0" hangingPunct="0"/>
            <a:r>
              <a:rPr lang="en-US" sz="1600" b="1">
                <a:solidFill>
                  <a:srgbClr val="FFFF99"/>
                </a:solidFill>
                <a:latin typeface="Trebuchet MS" pitchFamily="34" charset="0"/>
              </a:rPr>
              <a:t>Recite 100 times</a:t>
            </a:r>
          </a:p>
        </p:txBody>
      </p:sp>
    </p:spTree>
  </p:cSld>
  <p:clrMapOvr>
    <a:masterClrMapping/>
  </p:clrMapOvr>
  <p:transition>
    <p:fade/>
  </p:transition>
  <p:timing>
    <p:tnLst>
      <p:par>
        <p:cTn id="1" dur="indefinite" restart="never" nodeType="tmRoot"/>
      </p:par>
    </p:tnLst>
  </p:timing>
</p:sld>
</file>

<file path=ppt/slides/slide13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517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ٱلارْوَاحِ ٱلَّتِي حَلَّتْ بِفِنَائِكَ</a:t>
            </a:r>
            <a:endParaRPr lang="en-US" sz="5400" b="1">
              <a:latin typeface="Karbala" pitchFamily="2" charset="0"/>
              <a:cs typeface="Simplified Arabic" pitchFamily="18" charset="-78"/>
            </a:endParaRPr>
          </a:p>
        </p:txBody>
      </p:sp>
      <p:sp>
        <p:nvSpPr>
          <p:cNvPr id="141517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upon the souls that gathered in your courtyard.</a:t>
            </a:r>
          </a:p>
        </p:txBody>
      </p:sp>
      <p:sp>
        <p:nvSpPr>
          <p:cNvPr id="1415172"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 سلام ان روحوں پر جو آپ کے روضے پر آتی ہیں</a:t>
            </a:r>
            <a:endParaRPr lang="en-US" sz="2400" b="1" dirty="0">
              <a:ea typeface="MS Mincho" pitchFamily="49" charset="-128"/>
            </a:endParaRPr>
          </a:p>
        </p:txBody>
      </p:sp>
      <p:sp>
        <p:nvSpPr>
          <p:cNvPr id="141517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415174"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3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619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عَلَيْكَ مِنِّي سَلاَمُ ٱللَّهِ ابَداً</a:t>
            </a:r>
            <a:endParaRPr lang="en-US" sz="5400" b="1">
              <a:latin typeface="Karbala" pitchFamily="2" charset="0"/>
              <a:cs typeface="Simplified Arabic" pitchFamily="18" charset="-78"/>
            </a:endParaRPr>
          </a:p>
        </p:txBody>
      </p:sp>
      <p:sp>
        <p:nvSpPr>
          <p:cNvPr id="141619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Peace of Allāh be upon you from me forever</a:t>
            </a:r>
          </a:p>
        </p:txBody>
      </p:sp>
      <p:sp>
        <p:nvSpPr>
          <p:cNvPr id="1416196"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آپ پر میری طرف سے خدا کا سلام ہو ہمیشہ</a:t>
            </a:r>
            <a:endParaRPr lang="en-US" sz="2400" b="1" dirty="0">
              <a:ea typeface="MS Mincho" pitchFamily="49" charset="-128"/>
            </a:endParaRPr>
          </a:p>
        </p:txBody>
      </p:sp>
      <p:sp>
        <p:nvSpPr>
          <p:cNvPr id="141619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416198"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3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721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مَا بَقيتُ وَبَقِيَ ٱللَّيْلُ وَٱلنَّهَارُ</a:t>
            </a:r>
            <a:endParaRPr lang="en-US" sz="5400" b="1">
              <a:latin typeface="Karbala" pitchFamily="2" charset="0"/>
              <a:cs typeface="Simplified Arabic" pitchFamily="18" charset="-78"/>
            </a:endParaRPr>
          </a:p>
        </p:txBody>
      </p:sp>
      <p:sp>
        <p:nvSpPr>
          <p:cNvPr id="141721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as long as I am existent and as long as there are day and night.</a:t>
            </a:r>
          </a:p>
        </p:txBody>
      </p:sp>
      <p:sp>
        <p:nvSpPr>
          <p:cNvPr id="1417220"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جب تک زندہ ہوں اور جب تک رات دن باقی ہیں </a:t>
            </a:r>
            <a:endParaRPr lang="en-US" sz="2400" b="1" dirty="0">
              <a:ea typeface="MS Mincho" pitchFamily="49" charset="-128"/>
            </a:endParaRPr>
          </a:p>
        </p:txBody>
      </p:sp>
      <p:sp>
        <p:nvSpPr>
          <p:cNvPr id="141722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417222"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3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824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وَلاَ جَعَلَهُ ٱللَّهُ آخِرَ ٱلْعَهْدِ مِنِّي لِزِيَارَتِكُمْ</a:t>
            </a:r>
            <a:endParaRPr lang="en-US" sz="5400" b="1">
              <a:latin typeface="Karbala" pitchFamily="2" charset="0"/>
              <a:cs typeface="Simplified Arabic" pitchFamily="18" charset="-78"/>
            </a:endParaRPr>
          </a:p>
        </p:txBody>
      </p:sp>
      <p:sp>
        <p:nvSpPr>
          <p:cNvPr id="141824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May Allāh not cause this (visit) to be the last of my visit to you (all).</a:t>
            </a:r>
          </a:p>
        </p:txBody>
      </p:sp>
      <p:sp>
        <p:nvSpPr>
          <p:cNvPr id="1418244"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اورخدا قرار نہ دے اس کو میرے لیے آپ کی زیارت کا آخری موقع</a:t>
            </a:r>
            <a:endParaRPr lang="en-US" sz="2400" b="1" dirty="0">
              <a:ea typeface="MS Mincho" pitchFamily="49" charset="-128"/>
            </a:endParaRPr>
          </a:p>
        </p:txBody>
      </p:sp>
      <p:sp>
        <p:nvSpPr>
          <p:cNvPr id="141824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418246"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3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926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اَلسَّلاَمُ عَلَىٰ ٱلْحُسَيْنِ</a:t>
            </a:r>
            <a:endParaRPr lang="en-US" sz="5400" b="1">
              <a:latin typeface="Karbala" pitchFamily="2" charset="0"/>
              <a:cs typeface="Simplified Arabic" pitchFamily="18" charset="-78"/>
            </a:endParaRPr>
          </a:p>
        </p:txBody>
      </p:sp>
      <p:sp>
        <p:nvSpPr>
          <p:cNvPr id="141926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Peace be upon al-Husayn,</a:t>
            </a:r>
          </a:p>
        </p:txBody>
      </p:sp>
      <p:sp>
        <p:nvSpPr>
          <p:cNvPr id="1419268"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سلام ہو حسین(ع) پر</a:t>
            </a:r>
            <a:endParaRPr lang="en-US" sz="2400" b="1" dirty="0">
              <a:ea typeface="MS Mincho" pitchFamily="49" charset="-128"/>
            </a:endParaRPr>
          </a:p>
        </p:txBody>
      </p:sp>
      <p:sp>
        <p:nvSpPr>
          <p:cNvPr id="141926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419270"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3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029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عَلِيِّ بْنِ ٱلْحُسَيْنِ</a:t>
            </a:r>
            <a:endParaRPr lang="en-US" sz="5400" b="1">
              <a:latin typeface="Karbala" pitchFamily="2" charset="0"/>
              <a:cs typeface="Simplified Arabic" pitchFamily="18" charset="-78"/>
            </a:endParaRPr>
          </a:p>
        </p:txBody>
      </p:sp>
      <p:sp>
        <p:nvSpPr>
          <p:cNvPr id="142029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upon `Ali ibn al-Husayn,</a:t>
            </a:r>
          </a:p>
        </p:txBody>
      </p:sp>
      <p:sp>
        <p:nvSpPr>
          <p:cNvPr id="1420292"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 شہزادہ علی(ع)</a:t>
            </a:r>
            <a:endParaRPr lang="en-US" sz="2400" b="1" dirty="0">
              <a:ea typeface="MS Mincho" pitchFamily="49" charset="-128"/>
            </a:endParaRPr>
          </a:p>
        </p:txBody>
      </p:sp>
      <p:sp>
        <p:nvSpPr>
          <p:cNvPr id="142029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420294"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3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131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اوْلاَدِ ٱلْحُسَيْنِ</a:t>
            </a:r>
            <a:endParaRPr lang="en-US" sz="5400" b="1">
              <a:latin typeface="Karbala" pitchFamily="2" charset="0"/>
              <a:cs typeface="Simplified Arabic" pitchFamily="18" charset="-78"/>
            </a:endParaRPr>
          </a:p>
        </p:txBody>
      </p:sp>
      <p:sp>
        <p:nvSpPr>
          <p:cNvPr id="142131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upon the sons of a -Husayn,</a:t>
            </a:r>
          </a:p>
        </p:txBody>
      </p:sp>
      <p:sp>
        <p:nvSpPr>
          <p:cNvPr id="1421316"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 فرزند حسین(ع) پر</a:t>
            </a:r>
            <a:endParaRPr lang="en-US" sz="2400" b="1" dirty="0">
              <a:ea typeface="MS Mincho" pitchFamily="49" charset="-128"/>
            </a:endParaRPr>
          </a:p>
        </p:txBody>
      </p:sp>
      <p:sp>
        <p:nvSpPr>
          <p:cNvPr id="142131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421318"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3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233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اصْحَابِ ٱلْحُسَيْنِ</a:t>
            </a:r>
            <a:endParaRPr lang="en-US" sz="5400" b="1">
              <a:latin typeface="Karbala" pitchFamily="2" charset="0"/>
              <a:cs typeface="Simplified Arabic" pitchFamily="18" charset="-78"/>
            </a:endParaRPr>
          </a:p>
        </p:txBody>
      </p:sp>
      <p:sp>
        <p:nvSpPr>
          <p:cNvPr id="142233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upon the companions of al-Husayn.</a:t>
            </a:r>
          </a:p>
        </p:txBody>
      </p:sp>
      <p:sp>
        <p:nvSpPr>
          <p:cNvPr id="1422340"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حسین(ع) کے اصحاب پر</a:t>
            </a:r>
            <a:endParaRPr lang="en-US" sz="2400" b="1" dirty="0">
              <a:ea typeface="MS Mincho" pitchFamily="49" charset="-128"/>
            </a:endParaRPr>
          </a:p>
        </p:txBody>
      </p:sp>
      <p:sp>
        <p:nvSpPr>
          <p:cNvPr id="142234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422342"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3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6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اَلسَّلاَمُ عَلَيْكَ يَا ابَا عَبْدِ ٱللَّهِ</a:t>
            </a:r>
            <a:endParaRPr lang="en-US" sz="5400" b="1">
              <a:latin typeface="Karbala" pitchFamily="2" charset="0"/>
              <a:cs typeface="Simplified Arabic" pitchFamily="18" charset="-78"/>
            </a:endParaRPr>
          </a:p>
        </p:txBody>
      </p:sp>
      <p:sp>
        <p:nvSpPr>
          <p:cNvPr id="142336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Peace be upon you, O Abu-`Abdullah</a:t>
            </a:r>
          </a:p>
        </p:txBody>
      </p:sp>
      <p:sp>
        <p:nvSpPr>
          <p:cNvPr id="1423364" name="Subtitle 4"/>
          <p:cNvSpPr txBox="1">
            <a:spLocks/>
          </p:cNvSpPr>
          <p:nvPr/>
        </p:nvSpPr>
        <p:spPr bwMode="auto">
          <a:xfrm>
            <a:off x="80963" y="5013325"/>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سلام ہو آپ پراے ابا عبد اللہ </a:t>
            </a:r>
            <a:endParaRPr lang="en-US" sz="2400" b="1" dirty="0">
              <a:ea typeface="MS Mincho" pitchFamily="49" charset="-128"/>
            </a:endParaRPr>
          </a:p>
        </p:txBody>
      </p:sp>
      <p:sp>
        <p:nvSpPr>
          <p:cNvPr id="142336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423366"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
        <p:nvSpPr>
          <p:cNvPr id="1423367" name="Text Box 6"/>
          <p:cNvSpPr txBox="1">
            <a:spLocks noChangeArrowheads="1"/>
          </p:cNvSpPr>
          <p:nvPr/>
        </p:nvSpPr>
        <p:spPr bwMode="auto">
          <a:xfrm>
            <a:off x="3348038" y="5654675"/>
            <a:ext cx="2447925" cy="366713"/>
          </a:xfrm>
          <a:prstGeom prst="rect">
            <a:avLst/>
          </a:prstGeom>
          <a:gradFill rotWithShape="1">
            <a:gsLst>
              <a:gs pos="0">
                <a:srgbClr val="651500"/>
              </a:gs>
              <a:gs pos="50000">
                <a:srgbClr val="DA2E00"/>
              </a:gs>
              <a:gs pos="100000">
                <a:srgbClr val="651500"/>
              </a:gs>
            </a:gsLst>
            <a:lin ang="5400000" scaled="1"/>
          </a:gradFill>
          <a:ln w="9525" algn="ctr">
            <a:noFill/>
            <a:miter lim="800000"/>
            <a:headEnd/>
            <a:tailEnd/>
          </a:ln>
        </p:spPr>
        <p:txBody>
          <a:bodyPr anchor="ctr">
            <a:spAutoFit/>
          </a:bodyPr>
          <a:lstStyle/>
          <a:p>
            <a:pPr algn="r"/>
            <a:r>
              <a:rPr lang="en-US" sz="1800" b="1">
                <a:solidFill>
                  <a:srgbClr val="FFFF99"/>
                </a:solidFill>
                <a:latin typeface="Trebuchet MS" pitchFamily="34" charset="0"/>
              </a:rPr>
              <a:t>Tasbih Counter : 76</a:t>
            </a:r>
          </a:p>
        </p:txBody>
      </p:sp>
      <p:sp>
        <p:nvSpPr>
          <p:cNvPr id="1423368" name="Rectangle 5"/>
          <p:cNvSpPr>
            <a:spLocks noChangeArrowheads="1"/>
          </p:cNvSpPr>
          <p:nvPr/>
        </p:nvSpPr>
        <p:spPr bwMode="auto">
          <a:xfrm>
            <a:off x="3635375" y="1035050"/>
            <a:ext cx="1790700" cy="336550"/>
          </a:xfrm>
          <a:prstGeom prst="rect">
            <a:avLst/>
          </a:prstGeom>
          <a:noFill/>
          <a:ln w="9525">
            <a:noFill/>
            <a:miter lim="800000"/>
            <a:headEnd/>
            <a:tailEnd/>
          </a:ln>
        </p:spPr>
        <p:txBody>
          <a:bodyPr wrap="none">
            <a:spAutoFit/>
          </a:bodyPr>
          <a:lstStyle/>
          <a:p>
            <a:pPr eaLnBrk="0" hangingPunct="0"/>
            <a:r>
              <a:rPr lang="en-US" sz="1600" b="1">
                <a:solidFill>
                  <a:srgbClr val="FFFF99"/>
                </a:solidFill>
                <a:latin typeface="Trebuchet MS" pitchFamily="34" charset="0"/>
              </a:rPr>
              <a:t>Recite 100 times</a:t>
            </a:r>
          </a:p>
        </p:txBody>
      </p:sp>
    </p:spTree>
  </p:cSld>
  <p:clrMapOvr>
    <a:masterClrMapping/>
  </p:clrMapOvr>
  <p:transition>
    <p:fade/>
  </p:transition>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اَللَّهُمَّ ٱلْعَنْهُمْ جَمِيعاً</a:t>
            </a:r>
            <a:endParaRPr lang="en-US" sz="5400" b="1">
              <a:latin typeface="Karbala" pitchFamily="2" charset="0"/>
              <a:cs typeface="Simplified Arabic" pitchFamily="18" charset="-78"/>
            </a:endParaRPr>
          </a:p>
        </p:txBody>
      </p:sp>
      <p:sp>
        <p:nvSpPr>
          <p:cNvPr id="14336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blessings from all of them.</a:t>
            </a:r>
          </a:p>
        </p:txBody>
      </p:sp>
      <p:sp>
        <p:nvSpPr>
          <p:cNvPr id="143364"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اے معبود ان سب پر لعنت بھیج</a:t>
            </a:r>
            <a:endParaRPr lang="en-US" sz="2400" b="1" dirty="0">
              <a:ea typeface="MS Mincho" pitchFamily="49" charset="-128"/>
            </a:endParaRPr>
          </a:p>
        </p:txBody>
      </p:sp>
      <p:sp>
        <p:nvSpPr>
          <p:cNvPr id="14336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43366"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3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438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ٱلارْوَاحِ ٱلَّتِي حَلَّتْ بِفِنَائِكَ</a:t>
            </a:r>
            <a:endParaRPr lang="en-US" sz="5400" b="1">
              <a:latin typeface="Karbala" pitchFamily="2" charset="0"/>
              <a:cs typeface="Simplified Arabic" pitchFamily="18" charset="-78"/>
            </a:endParaRPr>
          </a:p>
        </p:txBody>
      </p:sp>
      <p:sp>
        <p:nvSpPr>
          <p:cNvPr id="142438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upon the souls that gathered in your courtyard.</a:t>
            </a:r>
          </a:p>
        </p:txBody>
      </p:sp>
      <p:sp>
        <p:nvSpPr>
          <p:cNvPr id="1424388"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 سلام ان روحوں پر جو آپ کے روضے پر آتی ہیں</a:t>
            </a:r>
            <a:endParaRPr lang="en-US" sz="2400" b="1" dirty="0">
              <a:ea typeface="MS Mincho" pitchFamily="49" charset="-128"/>
            </a:endParaRPr>
          </a:p>
        </p:txBody>
      </p:sp>
      <p:sp>
        <p:nvSpPr>
          <p:cNvPr id="142438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424390"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3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541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عَلَيْكَ مِنِّي سَلاَمُ ٱللَّهِ ابَداً</a:t>
            </a:r>
            <a:endParaRPr lang="en-US" sz="5400" b="1">
              <a:latin typeface="Karbala" pitchFamily="2" charset="0"/>
              <a:cs typeface="Simplified Arabic" pitchFamily="18" charset="-78"/>
            </a:endParaRPr>
          </a:p>
        </p:txBody>
      </p:sp>
      <p:sp>
        <p:nvSpPr>
          <p:cNvPr id="142541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Peace of Allāh be upon you from me forever</a:t>
            </a:r>
          </a:p>
        </p:txBody>
      </p:sp>
      <p:sp>
        <p:nvSpPr>
          <p:cNvPr id="1425412"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آپ پر میری طرف سے خدا کا سلام ہو ہمیشہ</a:t>
            </a:r>
            <a:endParaRPr lang="en-US" sz="2400" b="1" dirty="0">
              <a:ea typeface="MS Mincho" pitchFamily="49" charset="-128"/>
            </a:endParaRPr>
          </a:p>
        </p:txBody>
      </p:sp>
      <p:sp>
        <p:nvSpPr>
          <p:cNvPr id="142541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425414"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3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643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مَا بَقيتُ وَبَقِيَ ٱللَّيْلُ وَٱلنَّهَارُ</a:t>
            </a:r>
            <a:endParaRPr lang="en-US" sz="5400" b="1">
              <a:latin typeface="Karbala" pitchFamily="2" charset="0"/>
              <a:cs typeface="Simplified Arabic" pitchFamily="18" charset="-78"/>
            </a:endParaRPr>
          </a:p>
        </p:txBody>
      </p:sp>
      <p:sp>
        <p:nvSpPr>
          <p:cNvPr id="142643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as long as I am existent and as long as there are day and night.</a:t>
            </a:r>
          </a:p>
        </p:txBody>
      </p:sp>
      <p:sp>
        <p:nvSpPr>
          <p:cNvPr id="1426436"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جب تک زندہ ہوں اور جب تک رات دن باقی ہیں </a:t>
            </a:r>
            <a:endParaRPr lang="en-US" sz="2400" b="1" dirty="0">
              <a:ea typeface="MS Mincho" pitchFamily="49" charset="-128"/>
            </a:endParaRPr>
          </a:p>
        </p:txBody>
      </p:sp>
      <p:sp>
        <p:nvSpPr>
          <p:cNvPr id="142643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426438"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3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745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وَلاَ جَعَلَهُ ٱللَّهُ آخِرَ ٱلْعَهْدِ مِنِّي لِزِيَارَتِكُمْ</a:t>
            </a:r>
            <a:endParaRPr lang="en-US" sz="5400" b="1">
              <a:latin typeface="Karbala" pitchFamily="2" charset="0"/>
              <a:cs typeface="Simplified Arabic" pitchFamily="18" charset="-78"/>
            </a:endParaRPr>
          </a:p>
        </p:txBody>
      </p:sp>
      <p:sp>
        <p:nvSpPr>
          <p:cNvPr id="142745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May Allāh not cause this (visit) to be the last of my visit to you (all).</a:t>
            </a:r>
          </a:p>
        </p:txBody>
      </p:sp>
      <p:sp>
        <p:nvSpPr>
          <p:cNvPr id="1427460"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اورخدا قرار نہ دے اس کو میرے لیے آپ کی زیارت کا آخری موقع</a:t>
            </a:r>
            <a:endParaRPr lang="en-US" sz="2400" b="1" dirty="0">
              <a:ea typeface="MS Mincho" pitchFamily="49" charset="-128"/>
            </a:endParaRPr>
          </a:p>
        </p:txBody>
      </p:sp>
      <p:sp>
        <p:nvSpPr>
          <p:cNvPr id="142746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427462"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3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848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اَلسَّلاَمُ عَلَىٰ ٱلْحُسَيْنِ</a:t>
            </a:r>
            <a:endParaRPr lang="en-US" sz="5400" b="1">
              <a:latin typeface="Karbala" pitchFamily="2" charset="0"/>
              <a:cs typeface="Simplified Arabic" pitchFamily="18" charset="-78"/>
            </a:endParaRPr>
          </a:p>
        </p:txBody>
      </p:sp>
      <p:sp>
        <p:nvSpPr>
          <p:cNvPr id="142848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Peace be upon al-Husayn,</a:t>
            </a:r>
          </a:p>
        </p:txBody>
      </p:sp>
      <p:sp>
        <p:nvSpPr>
          <p:cNvPr id="1428484"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سلام ہو حسین(ع) پر</a:t>
            </a:r>
            <a:endParaRPr lang="en-US" sz="2400" b="1" dirty="0">
              <a:ea typeface="MS Mincho" pitchFamily="49" charset="-128"/>
            </a:endParaRPr>
          </a:p>
        </p:txBody>
      </p:sp>
      <p:sp>
        <p:nvSpPr>
          <p:cNvPr id="142848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428486"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3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950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عَلِيِّ بْنِ ٱلْحُسَيْنِ</a:t>
            </a:r>
            <a:endParaRPr lang="en-US" sz="5400" b="1">
              <a:latin typeface="Karbala" pitchFamily="2" charset="0"/>
              <a:cs typeface="Simplified Arabic" pitchFamily="18" charset="-78"/>
            </a:endParaRPr>
          </a:p>
        </p:txBody>
      </p:sp>
      <p:sp>
        <p:nvSpPr>
          <p:cNvPr id="142950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upon `Ali ibn al-Husayn,</a:t>
            </a:r>
          </a:p>
        </p:txBody>
      </p:sp>
      <p:sp>
        <p:nvSpPr>
          <p:cNvPr id="1429508"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 شہزادہ علی(ع)</a:t>
            </a:r>
            <a:endParaRPr lang="en-US" sz="2400" b="1" dirty="0">
              <a:ea typeface="MS Mincho" pitchFamily="49" charset="-128"/>
            </a:endParaRPr>
          </a:p>
        </p:txBody>
      </p:sp>
      <p:sp>
        <p:nvSpPr>
          <p:cNvPr id="142950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429510"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3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053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اوْلاَدِ ٱلْحُسَيْنِ</a:t>
            </a:r>
            <a:endParaRPr lang="en-US" sz="5400" b="1">
              <a:latin typeface="Karbala" pitchFamily="2" charset="0"/>
              <a:cs typeface="Simplified Arabic" pitchFamily="18" charset="-78"/>
            </a:endParaRPr>
          </a:p>
        </p:txBody>
      </p:sp>
      <p:sp>
        <p:nvSpPr>
          <p:cNvPr id="143053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upon the sons of a -Husayn,</a:t>
            </a:r>
          </a:p>
        </p:txBody>
      </p:sp>
      <p:sp>
        <p:nvSpPr>
          <p:cNvPr id="1430532"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 فرزند حسین(ع) پر</a:t>
            </a:r>
            <a:endParaRPr lang="en-US" sz="2400" b="1" dirty="0">
              <a:ea typeface="MS Mincho" pitchFamily="49" charset="-128"/>
            </a:endParaRPr>
          </a:p>
        </p:txBody>
      </p:sp>
      <p:sp>
        <p:nvSpPr>
          <p:cNvPr id="143053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430534"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3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155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اصْحَابِ ٱلْحُسَيْنِ</a:t>
            </a:r>
            <a:endParaRPr lang="en-US" sz="5400" b="1">
              <a:latin typeface="Karbala" pitchFamily="2" charset="0"/>
              <a:cs typeface="Simplified Arabic" pitchFamily="18" charset="-78"/>
            </a:endParaRPr>
          </a:p>
        </p:txBody>
      </p:sp>
      <p:sp>
        <p:nvSpPr>
          <p:cNvPr id="143155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upon the companions of al-Husayn.</a:t>
            </a:r>
          </a:p>
        </p:txBody>
      </p:sp>
      <p:sp>
        <p:nvSpPr>
          <p:cNvPr id="1431556"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حسین(ع) کے اصحاب پر</a:t>
            </a:r>
            <a:endParaRPr lang="en-US" sz="2400" b="1" dirty="0">
              <a:ea typeface="MS Mincho" pitchFamily="49" charset="-128"/>
            </a:endParaRPr>
          </a:p>
        </p:txBody>
      </p:sp>
      <p:sp>
        <p:nvSpPr>
          <p:cNvPr id="143155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431558"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3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257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اَلسَّلاَمُ عَلَيْكَ يَا ابَا عَبْدِ ٱللَّهِ</a:t>
            </a:r>
            <a:endParaRPr lang="en-US" sz="5400" b="1">
              <a:latin typeface="Karbala" pitchFamily="2" charset="0"/>
              <a:cs typeface="Simplified Arabic" pitchFamily="18" charset="-78"/>
            </a:endParaRPr>
          </a:p>
        </p:txBody>
      </p:sp>
      <p:sp>
        <p:nvSpPr>
          <p:cNvPr id="143257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Peace be upon you, O Abu-`Abdullah</a:t>
            </a:r>
          </a:p>
        </p:txBody>
      </p:sp>
      <p:sp>
        <p:nvSpPr>
          <p:cNvPr id="1432580" name="Subtitle 4"/>
          <p:cNvSpPr txBox="1">
            <a:spLocks/>
          </p:cNvSpPr>
          <p:nvPr/>
        </p:nvSpPr>
        <p:spPr bwMode="auto">
          <a:xfrm>
            <a:off x="80963" y="5013325"/>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سلام ہو آپ پراے ابا عبد اللہ </a:t>
            </a:r>
            <a:endParaRPr lang="en-US" sz="2400" b="1" dirty="0">
              <a:ea typeface="MS Mincho" pitchFamily="49" charset="-128"/>
            </a:endParaRPr>
          </a:p>
        </p:txBody>
      </p:sp>
      <p:sp>
        <p:nvSpPr>
          <p:cNvPr id="143258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432582"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
        <p:nvSpPr>
          <p:cNvPr id="1432583" name="Text Box 6"/>
          <p:cNvSpPr txBox="1">
            <a:spLocks noChangeArrowheads="1"/>
          </p:cNvSpPr>
          <p:nvPr/>
        </p:nvSpPr>
        <p:spPr bwMode="auto">
          <a:xfrm>
            <a:off x="3348038" y="5654675"/>
            <a:ext cx="2447925" cy="366713"/>
          </a:xfrm>
          <a:prstGeom prst="rect">
            <a:avLst/>
          </a:prstGeom>
          <a:gradFill rotWithShape="1">
            <a:gsLst>
              <a:gs pos="0">
                <a:srgbClr val="651500"/>
              </a:gs>
              <a:gs pos="50000">
                <a:srgbClr val="DA2E00"/>
              </a:gs>
              <a:gs pos="100000">
                <a:srgbClr val="651500"/>
              </a:gs>
            </a:gsLst>
            <a:lin ang="5400000" scaled="1"/>
          </a:gradFill>
          <a:ln w="9525" algn="ctr">
            <a:noFill/>
            <a:miter lim="800000"/>
            <a:headEnd/>
            <a:tailEnd/>
          </a:ln>
        </p:spPr>
        <p:txBody>
          <a:bodyPr anchor="ctr">
            <a:spAutoFit/>
          </a:bodyPr>
          <a:lstStyle/>
          <a:p>
            <a:pPr algn="r"/>
            <a:r>
              <a:rPr lang="en-US" sz="1800" b="1">
                <a:solidFill>
                  <a:srgbClr val="FFFF99"/>
                </a:solidFill>
                <a:latin typeface="Trebuchet MS" pitchFamily="34" charset="0"/>
              </a:rPr>
              <a:t>Tasbih Counter : 77</a:t>
            </a:r>
          </a:p>
        </p:txBody>
      </p:sp>
      <p:sp>
        <p:nvSpPr>
          <p:cNvPr id="1432584" name="Rectangle 5"/>
          <p:cNvSpPr>
            <a:spLocks noChangeArrowheads="1"/>
          </p:cNvSpPr>
          <p:nvPr/>
        </p:nvSpPr>
        <p:spPr bwMode="auto">
          <a:xfrm>
            <a:off x="3635375" y="1035050"/>
            <a:ext cx="1790700" cy="336550"/>
          </a:xfrm>
          <a:prstGeom prst="rect">
            <a:avLst/>
          </a:prstGeom>
          <a:noFill/>
          <a:ln w="9525">
            <a:noFill/>
            <a:miter lim="800000"/>
            <a:headEnd/>
            <a:tailEnd/>
          </a:ln>
        </p:spPr>
        <p:txBody>
          <a:bodyPr wrap="none">
            <a:spAutoFit/>
          </a:bodyPr>
          <a:lstStyle/>
          <a:p>
            <a:pPr eaLnBrk="0" hangingPunct="0"/>
            <a:r>
              <a:rPr lang="en-US" sz="1600" b="1">
                <a:solidFill>
                  <a:srgbClr val="FFFF99"/>
                </a:solidFill>
                <a:latin typeface="Trebuchet MS" pitchFamily="34" charset="0"/>
              </a:rPr>
              <a:t>Recite 100 times</a:t>
            </a:r>
          </a:p>
        </p:txBody>
      </p:sp>
    </p:spTree>
  </p:cSld>
  <p:clrMapOvr>
    <a:masterClrMapping/>
  </p:clrMapOvr>
  <p:transition>
    <p:fade/>
  </p:transition>
  <p:timing>
    <p:tnLst>
      <p:par>
        <p:cTn id="1" dur="indefinite" restart="never" nodeType="tmRoot"/>
      </p:par>
    </p:tnLst>
  </p:timing>
</p:sld>
</file>

<file path=ppt/slides/slide13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0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ٱلارْوَاحِ ٱلَّتِي حَلَّتْ بِفِنَائِكَ</a:t>
            </a:r>
            <a:endParaRPr lang="en-US" sz="5400" b="1">
              <a:latin typeface="Karbala" pitchFamily="2" charset="0"/>
              <a:cs typeface="Simplified Arabic" pitchFamily="18" charset="-78"/>
            </a:endParaRPr>
          </a:p>
        </p:txBody>
      </p:sp>
      <p:sp>
        <p:nvSpPr>
          <p:cNvPr id="143360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upon the souls that gathered in your courtyard.</a:t>
            </a:r>
          </a:p>
        </p:txBody>
      </p:sp>
      <p:sp>
        <p:nvSpPr>
          <p:cNvPr id="1433604"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 سلام ان روحوں پر جو آپ کے روضے پر آتی ہیں</a:t>
            </a:r>
            <a:endParaRPr lang="en-US" sz="2400" b="1" dirty="0">
              <a:ea typeface="MS Mincho" pitchFamily="49" charset="-128"/>
            </a:endParaRPr>
          </a:p>
        </p:txBody>
      </p:sp>
      <p:sp>
        <p:nvSpPr>
          <p:cNvPr id="143360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433606"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اَلسَّلاَمُ عَلَيْكَ يَا بْنَ فَاطِمَةَ</a:t>
            </a:r>
            <a:endParaRPr lang="en-US" sz="5400" b="1">
              <a:latin typeface="Karbala" pitchFamily="2" charset="0"/>
              <a:cs typeface="Simplified Arabic" pitchFamily="18" charset="-78"/>
            </a:endParaRPr>
          </a:p>
        </p:txBody>
      </p:sp>
      <p:sp>
        <p:nvSpPr>
          <p:cNvPr id="1536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Peace be upon you, O son of Fatimah</a:t>
            </a:r>
          </a:p>
        </p:txBody>
      </p:sp>
      <p:sp>
        <p:nvSpPr>
          <p:cNvPr id="15364"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ar-AE" sz="4000">
                <a:latin typeface="Arabic Typesetting" pitchFamily="66" charset="-78"/>
                <a:cs typeface="Arabic Typesetting" pitchFamily="66" charset="-78"/>
              </a:rPr>
              <a:t>سلام ہوآپ پر اے فرزند فاطمہ (ع)</a:t>
            </a:r>
            <a:endParaRPr lang="en-US" sz="4000" b="1">
              <a:latin typeface="Arabic Typesetting" pitchFamily="66" charset="-78"/>
              <a:ea typeface="MS Mincho" pitchFamily="49" charset="-128"/>
              <a:cs typeface="Arabic Typesetting" pitchFamily="66" charset="-78"/>
            </a:endParaRPr>
          </a:p>
        </p:txBody>
      </p:sp>
      <p:sp>
        <p:nvSpPr>
          <p:cNvPr id="1536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5366"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اَللَّهُمَّ ٱلْعَنْ اوَّلَ ظَالِمٍ</a:t>
            </a:r>
            <a:endParaRPr lang="en-US" sz="5400" b="1">
              <a:latin typeface="Karbala" pitchFamily="2" charset="0"/>
              <a:cs typeface="Simplified Arabic" pitchFamily="18" charset="-78"/>
            </a:endParaRPr>
          </a:p>
        </p:txBody>
      </p:sp>
      <p:sp>
        <p:nvSpPr>
          <p:cNvPr id="14438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 from the foremost persecutor</a:t>
            </a:r>
          </a:p>
        </p:txBody>
      </p:sp>
      <p:sp>
        <p:nvSpPr>
          <p:cNvPr id="144388" name="Subtitle 4"/>
          <p:cNvSpPr txBox="1">
            <a:spLocks/>
          </p:cNvSpPr>
          <p:nvPr/>
        </p:nvSpPr>
        <p:spPr bwMode="auto">
          <a:xfrm>
            <a:off x="80963" y="5013325"/>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اے معبود محروم کر اپنی رحمت سے اس پہلے ظالم کو</a:t>
            </a:r>
            <a:endParaRPr lang="en-US" sz="2400" b="1" dirty="0">
              <a:ea typeface="MS Mincho" pitchFamily="49" charset="-128"/>
            </a:endParaRPr>
          </a:p>
        </p:txBody>
      </p:sp>
      <p:sp>
        <p:nvSpPr>
          <p:cNvPr id="14438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44390"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
        <p:nvSpPr>
          <p:cNvPr id="144391" name="Text Box 6"/>
          <p:cNvSpPr txBox="1">
            <a:spLocks noChangeArrowheads="1"/>
          </p:cNvSpPr>
          <p:nvPr/>
        </p:nvSpPr>
        <p:spPr bwMode="auto">
          <a:xfrm>
            <a:off x="3348038" y="5654675"/>
            <a:ext cx="2447925" cy="366713"/>
          </a:xfrm>
          <a:prstGeom prst="rect">
            <a:avLst/>
          </a:prstGeom>
          <a:gradFill rotWithShape="1">
            <a:gsLst>
              <a:gs pos="0">
                <a:srgbClr val="651500"/>
              </a:gs>
              <a:gs pos="50000">
                <a:srgbClr val="DA2E00"/>
              </a:gs>
              <a:gs pos="100000">
                <a:srgbClr val="651500"/>
              </a:gs>
            </a:gsLst>
            <a:lin ang="5400000" scaled="1"/>
          </a:gradFill>
          <a:ln w="9525" algn="ctr">
            <a:noFill/>
            <a:miter lim="800000"/>
            <a:headEnd/>
            <a:tailEnd/>
          </a:ln>
        </p:spPr>
        <p:txBody>
          <a:bodyPr anchor="ctr">
            <a:spAutoFit/>
          </a:bodyPr>
          <a:lstStyle/>
          <a:p>
            <a:pPr algn="r"/>
            <a:r>
              <a:rPr lang="en-US" sz="1800" b="1">
                <a:solidFill>
                  <a:srgbClr val="FFFF99"/>
                </a:solidFill>
                <a:latin typeface="Trebuchet MS" pitchFamily="34" charset="0"/>
              </a:rPr>
              <a:t>Tasbih Counter : 5</a:t>
            </a:r>
          </a:p>
        </p:txBody>
      </p:sp>
      <p:sp>
        <p:nvSpPr>
          <p:cNvPr id="144392" name="Rectangle 5"/>
          <p:cNvSpPr>
            <a:spLocks noChangeArrowheads="1"/>
          </p:cNvSpPr>
          <p:nvPr/>
        </p:nvSpPr>
        <p:spPr bwMode="auto">
          <a:xfrm>
            <a:off x="3635375" y="1035050"/>
            <a:ext cx="1790700" cy="336550"/>
          </a:xfrm>
          <a:prstGeom prst="rect">
            <a:avLst/>
          </a:prstGeom>
          <a:noFill/>
          <a:ln w="9525">
            <a:noFill/>
            <a:miter lim="800000"/>
            <a:headEnd/>
            <a:tailEnd/>
          </a:ln>
        </p:spPr>
        <p:txBody>
          <a:bodyPr wrap="none">
            <a:spAutoFit/>
          </a:bodyPr>
          <a:lstStyle/>
          <a:p>
            <a:pPr eaLnBrk="0" hangingPunct="0"/>
            <a:r>
              <a:rPr lang="en-US" sz="1600" b="1">
                <a:solidFill>
                  <a:srgbClr val="FFFF99"/>
                </a:solidFill>
                <a:latin typeface="Trebuchet MS" pitchFamily="34" charset="0"/>
              </a:rPr>
              <a:t>Recite 100 times</a:t>
            </a:r>
          </a:p>
        </p:txBody>
      </p:sp>
    </p:spTree>
  </p:cSld>
  <p:clrMapOvr>
    <a:masterClrMapping/>
  </p:clrMapOvr>
  <p:transition>
    <p:fade/>
  </p:transition>
  <p:timing>
    <p:tnLst>
      <p:par>
        <p:cTn id="1" dur="indefinite" restart="never" nodeType="tmRoot"/>
      </p:par>
    </p:tnLst>
  </p:timing>
</p:sld>
</file>

<file path=ppt/slides/slide14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62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عَلَيْكَ مِنِّي سَلاَمُ ٱللَّهِ ابَداً</a:t>
            </a:r>
            <a:endParaRPr lang="en-US" sz="5400" b="1">
              <a:latin typeface="Karbala" pitchFamily="2" charset="0"/>
              <a:cs typeface="Simplified Arabic" pitchFamily="18" charset="-78"/>
            </a:endParaRPr>
          </a:p>
        </p:txBody>
      </p:sp>
      <p:sp>
        <p:nvSpPr>
          <p:cNvPr id="143462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Peace of Allāh be upon you from me forever</a:t>
            </a:r>
          </a:p>
        </p:txBody>
      </p:sp>
      <p:sp>
        <p:nvSpPr>
          <p:cNvPr id="1434628"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آپ پر میری طرف سے خدا کا سلام ہو ہمیشہ</a:t>
            </a:r>
            <a:endParaRPr lang="en-US" sz="2400" b="1" dirty="0">
              <a:ea typeface="MS Mincho" pitchFamily="49" charset="-128"/>
            </a:endParaRPr>
          </a:p>
        </p:txBody>
      </p:sp>
      <p:sp>
        <p:nvSpPr>
          <p:cNvPr id="143462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434630"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4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565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مَا بَقيتُ وَبَقِيَ ٱللَّيْلُ وَٱلنَّهَارُ</a:t>
            </a:r>
            <a:endParaRPr lang="en-US" sz="5400" b="1">
              <a:latin typeface="Karbala" pitchFamily="2" charset="0"/>
              <a:cs typeface="Simplified Arabic" pitchFamily="18" charset="-78"/>
            </a:endParaRPr>
          </a:p>
        </p:txBody>
      </p:sp>
      <p:sp>
        <p:nvSpPr>
          <p:cNvPr id="143565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as long as I am existent and as long as there are day and night.</a:t>
            </a:r>
          </a:p>
        </p:txBody>
      </p:sp>
      <p:sp>
        <p:nvSpPr>
          <p:cNvPr id="1435652"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جب تک زندہ ہوں اور جب تک رات دن باقی ہیں </a:t>
            </a:r>
            <a:endParaRPr lang="en-US" sz="2400" b="1" dirty="0">
              <a:ea typeface="MS Mincho" pitchFamily="49" charset="-128"/>
            </a:endParaRPr>
          </a:p>
        </p:txBody>
      </p:sp>
      <p:sp>
        <p:nvSpPr>
          <p:cNvPr id="143565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435654"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4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667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وَلاَ جَعَلَهُ ٱللَّهُ آخِرَ ٱلْعَهْدِ مِنِّي لِزِيَارَتِكُمْ</a:t>
            </a:r>
            <a:endParaRPr lang="en-US" sz="5400" b="1">
              <a:latin typeface="Karbala" pitchFamily="2" charset="0"/>
              <a:cs typeface="Simplified Arabic" pitchFamily="18" charset="-78"/>
            </a:endParaRPr>
          </a:p>
        </p:txBody>
      </p:sp>
      <p:sp>
        <p:nvSpPr>
          <p:cNvPr id="143667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May Allāh not cause this (visit) to be the last of my visit to you (all).</a:t>
            </a:r>
          </a:p>
        </p:txBody>
      </p:sp>
      <p:sp>
        <p:nvSpPr>
          <p:cNvPr id="1436676"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اورخدا قرار نہ دے اس کو میرے لیے آپ کی زیارت کا آخری موقع</a:t>
            </a:r>
            <a:endParaRPr lang="en-US" sz="2400" b="1" dirty="0">
              <a:ea typeface="MS Mincho" pitchFamily="49" charset="-128"/>
            </a:endParaRPr>
          </a:p>
        </p:txBody>
      </p:sp>
      <p:sp>
        <p:nvSpPr>
          <p:cNvPr id="143667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436678"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4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769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اَلسَّلاَمُ عَلَىٰ ٱلْحُسَيْنِ</a:t>
            </a:r>
            <a:endParaRPr lang="en-US" sz="5400" b="1">
              <a:latin typeface="Karbala" pitchFamily="2" charset="0"/>
              <a:cs typeface="Simplified Arabic" pitchFamily="18" charset="-78"/>
            </a:endParaRPr>
          </a:p>
        </p:txBody>
      </p:sp>
      <p:sp>
        <p:nvSpPr>
          <p:cNvPr id="143769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Peace be upon al-Husayn,</a:t>
            </a:r>
          </a:p>
        </p:txBody>
      </p:sp>
      <p:sp>
        <p:nvSpPr>
          <p:cNvPr id="1437700"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سلام ہو حسین(ع) پر</a:t>
            </a:r>
            <a:endParaRPr lang="en-US" sz="2400" b="1" dirty="0">
              <a:ea typeface="MS Mincho" pitchFamily="49" charset="-128"/>
            </a:endParaRPr>
          </a:p>
        </p:txBody>
      </p:sp>
      <p:sp>
        <p:nvSpPr>
          <p:cNvPr id="143770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437702"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4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872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عَلِيِّ بْنِ ٱلْحُسَيْنِ</a:t>
            </a:r>
            <a:endParaRPr lang="en-US" sz="5400" b="1">
              <a:latin typeface="Karbala" pitchFamily="2" charset="0"/>
              <a:cs typeface="Simplified Arabic" pitchFamily="18" charset="-78"/>
            </a:endParaRPr>
          </a:p>
        </p:txBody>
      </p:sp>
      <p:sp>
        <p:nvSpPr>
          <p:cNvPr id="143872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upon `Ali ibn al-Husayn,</a:t>
            </a:r>
          </a:p>
        </p:txBody>
      </p:sp>
      <p:sp>
        <p:nvSpPr>
          <p:cNvPr id="1438724"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 شہزادہ علی(ع)</a:t>
            </a:r>
            <a:endParaRPr lang="en-US" sz="2400" b="1" dirty="0">
              <a:ea typeface="MS Mincho" pitchFamily="49" charset="-128"/>
            </a:endParaRPr>
          </a:p>
        </p:txBody>
      </p:sp>
      <p:sp>
        <p:nvSpPr>
          <p:cNvPr id="143872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438726"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4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974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اوْلاَدِ ٱلْحُسَيْنِ</a:t>
            </a:r>
            <a:endParaRPr lang="en-US" sz="5400" b="1">
              <a:latin typeface="Karbala" pitchFamily="2" charset="0"/>
              <a:cs typeface="Simplified Arabic" pitchFamily="18" charset="-78"/>
            </a:endParaRPr>
          </a:p>
        </p:txBody>
      </p:sp>
      <p:sp>
        <p:nvSpPr>
          <p:cNvPr id="143974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upon the sons of a -Husayn,</a:t>
            </a:r>
          </a:p>
        </p:txBody>
      </p:sp>
      <p:sp>
        <p:nvSpPr>
          <p:cNvPr id="1439748"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 فرزند حسین(ع) پر</a:t>
            </a:r>
            <a:endParaRPr lang="en-US" sz="2400" b="1" dirty="0">
              <a:ea typeface="MS Mincho" pitchFamily="49" charset="-128"/>
            </a:endParaRPr>
          </a:p>
        </p:txBody>
      </p:sp>
      <p:sp>
        <p:nvSpPr>
          <p:cNvPr id="143974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439750"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4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077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اصْحَابِ ٱلْحُسَيْنِ</a:t>
            </a:r>
            <a:endParaRPr lang="en-US" sz="5400" b="1">
              <a:latin typeface="Karbala" pitchFamily="2" charset="0"/>
              <a:cs typeface="Simplified Arabic" pitchFamily="18" charset="-78"/>
            </a:endParaRPr>
          </a:p>
        </p:txBody>
      </p:sp>
      <p:sp>
        <p:nvSpPr>
          <p:cNvPr id="144077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upon the companions of al-Husayn.</a:t>
            </a:r>
          </a:p>
        </p:txBody>
      </p:sp>
      <p:sp>
        <p:nvSpPr>
          <p:cNvPr id="1440772"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حسین(ع) کے اصحاب پر</a:t>
            </a:r>
            <a:endParaRPr lang="en-US" sz="2400" b="1" dirty="0">
              <a:ea typeface="MS Mincho" pitchFamily="49" charset="-128"/>
            </a:endParaRPr>
          </a:p>
        </p:txBody>
      </p:sp>
      <p:sp>
        <p:nvSpPr>
          <p:cNvPr id="144077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440774"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4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179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اَلسَّلاَمُ عَلَيْكَ يَا ابَا عَبْدِ ٱللَّهِ</a:t>
            </a:r>
            <a:endParaRPr lang="en-US" sz="5400" b="1">
              <a:latin typeface="Karbala" pitchFamily="2" charset="0"/>
              <a:cs typeface="Simplified Arabic" pitchFamily="18" charset="-78"/>
            </a:endParaRPr>
          </a:p>
        </p:txBody>
      </p:sp>
      <p:sp>
        <p:nvSpPr>
          <p:cNvPr id="144179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Peace be upon you, O Abu-`Abdullah</a:t>
            </a:r>
          </a:p>
        </p:txBody>
      </p:sp>
      <p:sp>
        <p:nvSpPr>
          <p:cNvPr id="1441796" name="Subtitle 4"/>
          <p:cNvSpPr txBox="1">
            <a:spLocks/>
          </p:cNvSpPr>
          <p:nvPr/>
        </p:nvSpPr>
        <p:spPr bwMode="auto">
          <a:xfrm>
            <a:off x="80963" y="5013325"/>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سلام ہو آپ پراے ابا عبد اللہ </a:t>
            </a:r>
            <a:endParaRPr lang="en-US" sz="2400" b="1" dirty="0">
              <a:ea typeface="MS Mincho" pitchFamily="49" charset="-128"/>
            </a:endParaRPr>
          </a:p>
        </p:txBody>
      </p:sp>
      <p:sp>
        <p:nvSpPr>
          <p:cNvPr id="144179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441798"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
        <p:nvSpPr>
          <p:cNvPr id="1441799" name="Text Box 6"/>
          <p:cNvSpPr txBox="1">
            <a:spLocks noChangeArrowheads="1"/>
          </p:cNvSpPr>
          <p:nvPr/>
        </p:nvSpPr>
        <p:spPr bwMode="auto">
          <a:xfrm>
            <a:off x="3348038" y="5654675"/>
            <a:ext cx="2447925" cy="366713"/>
          </a:xfrm>
          <a:prstGeom prst="rect">
            <a:avLst/>
          </a:prstGeom>
          <a:gradFill rotWithShape="1">
            <a:gsLst>
              <a:gs pos="0">
                <a:srgbClr val="651500"/>
              </a:gs>
              <a:gs pos="50000">
                <a:srgbClr val="DA2E00"/>
              </a:gs>
              <a:gs pos="100000">
                <a:srgbClr val="651500"/>
              </a:gs>
            </a:gsLst>
            <a:lin ang="5400000" scaled="1"/>
          </a:gradFill>
          <a:ln w="9525" algn="ctr">
            <a:noFill/>
            <a:miter lim="800000"/>
            <a:headEnd/>
            <a:tailEnd/>
          </a:ln>
        </p:spPr>
        <p:txBody>
          <a:bodyPr anchor="ctr">
            <a:spAutoFit/>
          </a:bodyPr>
          <a:lstStyle/>
          <a:p>
            <a:pPr algn="r"/>
            <a:r>
              <a:rPr lang="en-US" sz="1800" b="1">
                <a:solidFill>
                  <a:srgbClr val="FFFF99"/>
                </a:solidFill>
                <a:latin typeface="Trebuchet MS" pitchFamily="34" charset="0"/>
              </a:rPr>
              <a:t>Tasbih Counter : 78</a:t>
            </a:r>
          </a:p>
        </p:txBody>
      </p:sp>
      <p:sp>
        <p:nvSpPr>
          <p:cNvPr id="1441800" name="Rectangle 5"/>
          <p:cNvSpPr>
            <a:spLocks noChangeArrowheads="1"/>
          </p:cNvSpPr>
          <p:nvPr/>
        </p:nvSpPr>
        <p:spPr bwMode="auto">
          <a:xfrm>
            <a:off x="3635375" y="1035050"/>
            <a:ext cx="1790700" cy="336550"/>
          </a:xfrm>
          <a:prstGeom prst="rect">
            <a:avLst/>
          </a:prstGeom>
          <a:noFill/>
          <a:ln w="9525">
            <a:noFill/>
            <a:miter lim="800000"/>
            <a:headEnd/>
            <a:tailEnd/>
          </a:ln>
        </p:spPr>
        <p:txBody>
          <a:bodyPr wrap="none">
            <a:spAutoFit/>
          </a:bodyPr>
          <a:lstStyle/>
          <a:p>
            <a:pPr eaLnBrk="0" hangingPunct="0"/>
            <a:r>
              <a:rPr lang="en-US" sz="1600" b="1">
                <a:solidFill>
                  <a:srgbClr val="FFFF99"/>
                </a:solidFill>
                <a:latin typeface="Trebuchet MS" pitchFamily="34" charset="0"/>
              </a:rPr>
              <a:t>Recite 100 times</a:t>
            </a:r>
          </a:p>
        </p:txBody>
      </p:sp>
    </p:spTree>
  </p:cSld>
  <p:clrMapOvr>
    <a:masterClrMapping/>
  </p:clrMapOvr>
  <p:transition>
    <p:fade/>
  </p:transition>
  <p:timing>
    <p:tnLst>
      <p:par>
        <p:cTn id="1" dur="indefinite" restart="never" nodeType="tmRoot"/>
      </p:par>
    </p:tnLst>
  </p:timing>
</p:sld>
</file>

<file path=ppt/slides/slide14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281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ٱلارْوَاحِ ٱلَّتِي حَلَّتْ بِفِنَائِكَ</a:t>
            </a:r>
            <a:endParaRPr lang="en-US" sz="5400" b="1">
              <a:latin typeface="Karbala" pitchFamily="2" charset="0"/>
              <a:cs typeface="Simplified Arabic" pitchFamily="18" charset="-78"/>
            </a:endParaRPr>
          </a:p>
        </p:txBody>
      </p:sp>
      <p:sp>
        <p:nvSpPr>
          <p:cNvPr id="144281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upon the souls that gathered in your courtyard.</a:t>
            </a:r>
          </a:p>
        </p:txBody>
      </p:sp>
      <p:sp>
        <p:nvSpPr>
          <p:cNvPr id="1442820"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 سلام ان روحوں پر جو آپ کے روضے پر آتی ہیں</a:t>
            </a:r>
            <a:endParaRPr lang="en-US" sz="2400" b="1" dirty="0">
              <a:ea typeface="MS Mincho" pitchFamily="49" charset="-128"/>
            </a:endParaRPr>
          </a:p>
        </p:txBody>
      </p:sp>
      <p:sp>
        <p:nvSpPr>
          <p:cNvPr id="144282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442822"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4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4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عَلَيْكَ مِنِّي سَلاَمُ ٱللَّهِ ابَداً</a:t>
            </a:r>
            <a:endParaRPr lang="en-US" sz="5400" b="1">
              <a:latin typeface="Karbala" pitchFamily="2" charset="0"/>
              <a:cs typeface="Simplified Arabic" pitchFamily="18" charset="-78"/>
            </a:endParaRPr>
          </a:p>
        </p:txBody>
      </p:sp>
      <p:sp>
        <p:nvSpPr>
          <p:cNvPr id="144384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Peace of Allāh be upon you from me forever</a:t>
            </a:r>
          </a:p>
        </p:txBody>
      </p:sp>
      <p:sp>
        <p:nvSpPr>
          <p:cNvPr id="1443844"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آپ پر میری طرف سے خدا کا سلام ہو ہمیشہ</a:t>
            </a:r>
            <a:endParaRPr lang="en-US" sz="2400" b="1" dirty="0">
              <a:ea typeface="MS Mincho" pitchFamily="49" charset="-128"/>
            </a:endParaRPr>
          </a:p>
        </p:txBody>
      </p:sp>
      <p:sp>
        <p:nvSpPr>
          <p:cNvPr id="144384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443846"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ظَلَمَ حَقَّ مُحَمَّدٍ وَآلِ مُحَمَّدٍ</a:t>
            </a:r>
            <a:endParaRPr lang="en-US" sz="5400" b="1">
              <a:latin typeface="Karbala" pitchFamily="2" charset="0"/>
              <a:cs typeface="Simplified Arabic" pitchFamily="18" charset="-78"/>
            </a:endParaRPr>
          </a:p>
        </p:txBody>
      </p:sp>
      <p:sp>
        <p:nvSpPr>
          <p:cNvPr id="14541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who usurped the right of Muhammad and Muhammad’s Household</a:t>
            </a:r>
          </a:p>
        </p:txBody>
      </p:sp>
      <p:sp>
        <p:nvSpPr>
          <p:cNvPr id="145412"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 جس نے ضائع کیا محمد (ص)و آل محمد (ص)کا حق </a:t>
            </a:r>
            <a:endParaRPr lang="en-US" sz="2400" b="1" dirty="0">
              <a:ea typeface="MS Mincho" pitchFamily="49" charset="-128"/>
            </a:endParaRPr>
          </a:p>
        </p:txBody>
      </p:sp>
      <p:sp>
        <p:nvSpPr>
          <p:cNvPr id="14541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45414"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4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486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مَا بَقيتُ وَبَقِيَ ٱللَّيْلُ وَٱلنَّهَارُ</a:t>
            </a:r>
            <a:endParaRPr lang="en-US" sz="5400" b="1">
              <a:latin typeface="Karbala" pitchFamily="2" charset="0"/>
              <a:cs typeface="Simplified Arabic" pitchFamily="18" charset="-78"/>
            </a:endParaRPr>
          </a:p>
        </p:txBody>
      </p:sp>
      <p:sp>
        <p:nvSpPr>
          <p:cNvPr id="144486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as long as I am existent and as long as there are day and night.</a:t>
            </a:r>
          </a:p>
        </p:txBody>
      </p:sp>
      <p:sp>
        <p:nvSpPr>
          <p:cNvPr id="1444868"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جب تک زندہ ہوں اور جب تک رات دن باقی ہیں </a:t>
            </a:r>
            <a:endParaRPr lang="en-US" sz="2400" b="1" dirty="0">
              <a:ea typeface="MS Mincho" pitchFamily="49" charset="-128"/>
            </a:endParaRPr>
          </a:p>
        </p:txBody>
      </p:sp>
      <p:sp>
        <p:nvSpPr>
          <p:cNvPr id="144486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444870"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4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589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وَلاَ جَعَلَهُ ٱللَّهُ آخِرَ ٱلْعَهْدِ مِنِّي لِزِيَارَتِكُمْ</a:t>
            </a:r>
            <a:endParaRPr lang="en-US" sz="5400" b="1">
              <a:latin typeface="Karbala" pitchFamily="2" charset="0"/>
              <a:cs typeface="Simplified Arabic" pitchFamily="18" charset="-78"/>
            </a:endParaRPr>
          </a:p>
        </p:txBody>
      </p:sp>
      <p:sp>
        <p:nvSpPr>
          <p:cNvPr id="144589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May Allāh not cause this (visit) to be the last of my visit to you (all).</a:t>
            </a:r>
          </a:p>
        </p:txBody>
      </p:sp>
      <p:sp>
        <p:nvSpPr>
          <p:cNvPr id="1445892"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اورخدا قرار نہ دے اس کو میرے لیے آپ کی زیارت کا آخری موقع</a:t>
            </a:r>
            <a:endParaRPr lang="en-US" sz="2400" b="1" dirty="0">
              <a:ea typeface="MS Mincho" pitchFamily="49" charset="-128"/>
            </a:endParaRPr>
          </a:p>
        </p:txBody>
      </p:sp>
      <p:sp>
        <p:nvSpPr>
          <p:cNvPr id="144589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445894"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4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691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اَلسَّلاَمُ عَلَىٰ ٱلْحُسَيْنِ</a:t>
            </a:r>
            <a:endParaRPr lang="en-US" sz="5400" b="1">
              <a:latin typeface="Karbala" pitchFamily="2" charset="0"/>
              <a:cs typeface="Simplified Arabic" pitchFamily="18" charset="-78"/>
            </a:endParaRPr>
          </a:p>
        </p:txBody>
      </p:sp>
      <p:sp>
        <p:nvSpPr>
          <p:cNvPr id="144691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Peace be upon al-Husayn,</a:t>
            </a:r>
          </a:p>
        </p:txBody>
      </p:sp>
      <p:sp>
        <p:nvSpPr>
          <p:cNvPr id="1446916"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سلام ہو حسین(ع) پر</a:t>
            </a:r>
            <a:endParaRPr lang="en-US" sz="2400" b="1" dirty="0">
              <a:ea typeface="MS Mincho" pitchFamily="49" charset="-128"/>
            </a:endParaRPr>
          </a:p>
        </p:txBody>
      </p:sp>
      <p:sp>
        <p:nvSpPr>
          <p:cNvPr id="144691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446918"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4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793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عَلِيِّ بْنِ ٱلْحُسَيْنِ</a:t>
            </a:r>
            <a:endParaRPr lang="en-US" sz="5400" b="1">
              <a:latin typeface="Karbala" pitchFamily="2" charset="0"/>
              <a:cs typeface="Simplified Arabic" pitchFamily="18" charset="-78"/>
            </a:endParaRPr>
          </a:p>
        </p:txBody>
      </p:sp>
      <p:sp>
        <p:nvSpPr>
          <p:cNvPr id="144793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upon `Ali ibn al-Husayn,</a:t>
            </a:r>
          </a:p>
        </p:txBody>
      </p:sp>
      <p:sp>
        <p:nvSpPr>
          <p:cNvPr id="1447940"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 شہزادہ علی(ع)</a:t>
            </a:r>
            <a:endParaRPr lang="en-US" sz="2400" b="1" dirty="0">
              <a:ea typeface="MS Mincho" pitchFamily="49" charset="-128"/>
            </a:endParaRPr>
          </a:p>
        </p:txBody>
      </p:sp>
      <p:sp>
        <p:nvSpPr>
          <p:cNvPr id="144794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447942"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4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896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اوْلاَدِ ٱلْحُسَيْنِ</a:t>
            </a:r>
            <a:endParaRPr lang="en-US" sz="5400" b="1">
              <a:latin typeface="Karbala" pitchFamily="2" charset="0"/>
              <a:cs typeface="Simplified Arabic" pitchFamily="18" charset="-78"/>
            </a:endParaRPr>
          </a:p>
        </p:txBody>
      </p:sp>
      <p:sp>
        <p:nvSpPr>
          <p:cNvPr id="144896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upon the sons of a -Husayn,</a:t>
            </a:r>
          </a:p>
        </p:txBody>
      </p:sp>
      <p:sp>
        <p:nvSpPr>
          <p:cNvPr id="1448964"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 فرزند حسین(ع) پر</a:t>
            </a:r>
            <a:endParaRPr lang="en-US" sz="2400" b="1" dirty="0">
              <a:ea typeface="MS Mincho" pitchFamily="49" charset="-128"/>
            </a:endParaRPr>
          </a:p>
        </p:txBody>
      </p:sp>
      <p:sp>
        <p:nvSpPr>
          <p:cNvPr id="144896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448966"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4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998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اصْحَابِ ٱلْحُسَيْنِ</a:t>
            </a:r>
            <a:endParaRPr lang="en-US" sz="5400" b="1">
              <a:latin typeface="Karbala" pitchFamily="2" charset="0"/>
              <a:cs typeface="Simplified Arabic" pitchFamily="18" charset="-78"/>
            </a:endParaRPr>
          </a:p>
        </p:txBody>
      </p:sp>
      <p:sp>
        <p:nvSpPr>
          <p:cNvPr id="144998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upon the companions of al-Husayn.</a:t>
            </a:r>
          </a:p>
        </p:txBody>
      </p:sp>
      <p:sp>
        <p:nvSpPr>
          <p:cNvPr id="1449988"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حسین(ع) کے اصحاب پر</a:t>
            </a:r>
            <a:endParaRPr lang="en-US" sz="2400" b="1" dirty="0">
              <a:ea typeface="MS Mincho" pitchFamily="49" charset="-128"/>
            </a:endParaRPr>
          </a:p>
        </p:txBody>
      </p:sp>
      <p:sp>
        <p:nvSpPr>
          <p:cNvPr id="144998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449990"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4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101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اَلسَّلاَمُ عَلَيْكَ يَا ابَا عَبْدِ ٱللَّهِ</a:t>
            </a:r>
            <a:endParaRPr lang="en-US" sz="5400" b="1">
              <a:latin typeface="Karbala" pitchFamily="2" charset="0"/>
              <a:cs typeface="Simplified Arabic" pitchFamily="18" charset="-78"/>
            </a:endParaRPr>
          </a:p>
        </p:txBody>
      </p:sp>
      <p:sp>
        <p:nvSpPr>
          <p:cNvPr id="145101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Peace be upon you, O Abu-`Abdullah</a:t>
            </a:r>
          </a:p>
        </p:txBody>
      </p:sp>
      <p:sp>
        <p:nvSpPr>
          <p:cNvPr id="1451012" name="Subtitle 4"/>
          <p:cNvSpPr txBox="1">
            <a:spLocks/>
          </p:cNvSpPr>
          <p:nvPr/>
        </p:nvSpPr>
        <p:spPr bwMode="auto">
          <a:xfrm>
            <a:off x="80963" y="5013325"/>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سلام ہو آپ پراے ابا عبد اللہ </a:t>
            </a:r>
            <a:endParaRPr lang="en-US" sz="2400" b="1" dirty="0">
              <a:ea typeface="MS Mincho" pitchFamily="49" charset="-128"/>
            </a:endParaRPr>
          </a:p>
        </p:txBody>
      </p:sp>
      <p:sp>
        <p:nvSpPr>
          <p:cNvPr id="145101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451014"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
        <p:nvSpPr>
          <p:cNvPr id="1451015" name="Text Box 6"/>
          <p:cNvSpPr txBox="1">
            <a:spLocks noChangeArrowheads="1"/>
          </p:cNvSpPr>
          <p:nvPr/>
        </p:nvSpPr>
        <p:spPr bwMode="auto">
          <a:xfrm>
            <a:off x="3348038" y="5654675"/>
            <a:ext cx="2447925" cy="366713"/>
          </a:xfrm>
          <a:prstGeom prst="rect">
            <a:avLst/>
          </a:prstGeom>
          <a:gradFill rotWithShape="1">
            <a:gsLst>
              <a:gs pos="0">
                <a:srgbClr val="651500"/>
              </a:gs>
              <a:gs pos="50000">
                <a:srgbClr val="DA2E00"/>
              </a:gs>
              <a:gs pos="100000">
                <a:srgbClr val="651500"/>
              </a:gs>
            </a:gsLst>
            <a:lin ang="5400000" scaled="1"/>
          </a:gradFill>
          <a:ln w="9525" algn="ctr">
            <a:noFill/>
            <a:miter lim="800000"/>
            <a:headEnd/>
            <a:tailEnd/>
          </a:ln>
        </p:spPr>
        <p:txBody>
          <a:bodyPr anchor="ctr">
            <a:spAutoFit/>
          </a:bodyPr>
          <a:lstStyle/>
          <a:p>
            <a:pPr algn="r"/>
            <a:r>
              <a:rPr lang="en-US" sz="1800" b="1">
                <a:solidFill>
                  <a:srgbClr val="FFFF99"/>
                </a:solidFill>
                <a:latin typeface="Trebuchet MS" pitchFamily="34" charset="0"/>
              </a:rPr>
              <a:t>Tasbih Counter : 79</a:t>
            </a:r>
          </a:p>
        </p:txBody>
      </p:sp>
      <p:sp>
        <p:nvSpPr>
          <p:cNvPr id="1451016" name="Rectangle 5"/>
          <p:cNvSpPr>
            <a:spLocks noChangeArrowheads="1"/>
          </p:cNvSpPr>
          <p:nvPr/>
        </p:nvSpPr>
        <p:spPr bwMode="auto">
          <a:xfrm>
            <a:off x="3635375" y="1035050"/>
            <a:ext cx="1790700" cy="336550"/>
          </a:xfrm>
          <a:prstGeom prst="rect">
            <a:avLst/>
          </a:prstGeom>
          <a:noFill/>
          <a:ln w="9525">
            <a:noFill/>
            <a:miter lim="800000"/>
            <a:headEnd/>
            <a:tailEnd/>
          </a:ln>
        </p:spPr>
        <p:txBody>
          <a:bodyPr wrap="none">
            <a:spAutoFit/>
          </a:bodyPr>
          <a:lstStyle/>
          <a:p>
            <a:pPr eaLnBrk="0" hangingPunct="0"/>
            <a:r>
              <a:rPr lang="en-US" sz="1600" b="1">
                <a:solidFill>
                  <a:srgbClr val="FFFF99"/>
                </a:solidFill>
                <a:latin typeface="Trebuchet MS" pitchFamily="34" charset="0"/>
              </a:rPr>
              <a:t>Recite 100 times</a:t>
            </a:r>
          </a:p>
        </p:txBody>
      </p:sp>
    </p:spTree>
  </p:cSld>
  <p:clrMapOvr>
    <a:masterClrMapping/>
  </p:clrMapOvr>
  <p:transition>
    <p:fade/>
  </p:transition>
  <p:timing>
    <p:tnLst>
      <p:par>
        <p:cTn id="1" dur="indefinite" restart="never" nodeType="tmRoot"/>
      </p:par>
    </p:tnLst>
  </p:timing>
</p:sld>
</file>

<file path=ppt/slides/slide14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203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ٱلارْوَاحِ ٱلَّتِي حَلَّتْ بِفِنَائِكَ</a:t>
            </a:r>
            <a:endParaRPr lang="en-US" sz="5400" b="1">
              <a:latin typeface="Karbala" pitchFamily="2" charset="0"/>
              <a:cs typeface="Simplified Arabic" pitchFamily="18" charset="-78"/>
            </a:endParaRPr>
          </a:p>
        </p:txBody>
      </p:sp>
      <p:sp>
        <p:nvSpPr>
          <p:cNvPr id="145203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upon the souls that gathered in your courtyard.</a:t>
            </a:r>
          </a:p>
        </p:txBody>
      </p:sp>
      <p:sp>
        <p:nvSpPr>
          <p:cNvPr id="1452036"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 سلام ان روحوں پر جو آپ کے روضے پر آتی ہیں</a:t>
            </a:r>
            <a:endParaRPr lang="en-US" sz="2400" b="1" dirty="0">
              <a:ea typeface="MS Mincho" pitchFamily="49" charset="-128"/>
            </a:endParaRPr>
          </a:p>
        </p:txBody>
      </p:sp>
      <p:sp>
        <p:nvSpPr>
          <p:cNvPr id="145203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452038"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4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305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عَلَيْكَ مِنِّي سَلاَمُ ٱللَّهِ ابَداً</a:t>
            </a:r>
            <a:endParaRPr lang="en-US" sz="5400" b="1">
              <a:latin typeface="Karbala" pitchFamily="2" charset="0"/>
              <a:cs typeface="Simplified Arabic" pitchFamily="18" charset="-78"/>
            </a:endParaRPr>
          </a:p>
        </p:txBody>
      </p:sp>
      <p:sp>
        <p:nvSpPr>
          <p:cNvPr id="145305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Peace of Allāh be upon you from me forever</a:t>
            </a:r>
          </a:p>
        </p:txBody>
      </p:sp>
      <p:sp>
        <p:nvSpPr>
          <p:cNvPr id="1453060"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آپ پر میری طرف سے خدا کا سلام ہو ہمیشہ</a:t>
            </a:r>
            <a:endParaRPr lang="en-US" sz="2400" b="1" dirty="0">
              <a:ea typeface="MS Mincho" pitchFamily="49" charset="-128"/>
            </a:endParaRPr>
          </a:p>
        </p:txBody>
      </p:sp>
      <p:sp>
        <p:nvSpPr>
          <p:cNvPr id="145306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453062"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4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8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مَا بَقيتُ وَبَقِيَ ٱللَّيْلُ وَٱلنَّهَارُ</a:t>
            </a:r>
            <a:endParaRPr lang="en-US" sz="5400" b="1">
              <a:latin typeface="Karbala" pitchFamily="2" charset="0"/>
              <a:cs typeface="Simplified Arabic" pitchFamily="18" charset="-78"/>
            </a:endParaRPr>
          </a:p>
        </p:txBody>
      </p:sp>
      <p:sp>
        <p:nvSpPr>
          <p:cNvPr id="145408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as long as I am existent and as long as there are day and night.</a:t>
            </a:r>
          </a:p>
        </p:txBody>
      </p:sp>
      <p:sp>
        <p:nvSpPr>
          <p:cNvPr id="1454084"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جب تک زندہ ہوں اور جب تک رات دن باقی ہیں </a:t>
            </a:r>
            <a:endParaRPr lang="en-US" sz="2400" b="1" dirty="0">
              <a:ea typeface="MS Mincho" pitchFamily="49" charset="-128"/>
            </a:endParaRPr>
          </a:p>
        </p:txBody>
      </p:sp>
      <p:sp>
        <p:nvSpPr>
          <p:cNvPr id="145408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454086"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وَآخِرَ تَابِعٍ لَهُ عَلَىٰ ذٰلِكَ</a:t>
            </a:r>
            <a:endParaRPr lang="en-US" sz="5400" b="1">
              <a:latin typeface="Karbala" pitchFamily="2" charset="0"/>
              <a:cs typeface="Simplified Arabic" pitchFamily="18" charset="-78"/>
            </a:endParaRPr>
          </a:p>
        </p:txBody>
      </p:sp>
      <p:sp>
        <p:nvSpPr>
          <p:cNvPr id="14643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the last follower who  acceded to his deed.</a:t>
            </a:r>
          </a:p>
        </p:txBody>
      </p:sp>
      <p:sp>
        <p:nvSpPr>
          <p:cNvPr id="146436"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اوراسکو بھی جس نے آخر میں اس کی پیروی کی</a:t>
            </a:r>
            <a:endParaRPr lang="en-US" sz="2400" b="1" dirty="0">
              <a:ea typeface="MS Mincho" pitchFamily="49" charset="-128"/>
            </a:endParaRPr>
          </a:p>
        </p:txBody>
      </p:sp>
      <p:sp>
        <p:nvSpPr>
          <p:cNvPr id="14643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46438"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4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510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وَلاَ جَعَلَهُ ٱللَّهُ آخِرَ ٱلْعَهْدِ مِنِّي لِزِيَارَتِكُمْ</a:t>
            </a:r>
            <a:endParaRPr lang="en-US" sz="5400" b="1">
              <a:latin typeface="Karbala" pitchFamily="2" charset="0"/>
              <a:cs typeface="Simplified Arabic" pitchFamily="18" charset="-78"/>
            </a:endParaRPr>
          </a:p>
        </p:txBody>
      </p:sp>
      <p:sp>
        <p:nvSpPr>
          <p:cNvPr id="145510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May Allāh not cause this (visit) to be the last of my visit to you (all).</a:t>
            </a:r>
          </a:p>
        </p:txBody>
      </p:sp>
      <p:sp>
        <p:nvSpPr>
          <p:cNvPr id="1455108"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اورخدا قرار نہ دے اس کو میرے لیے آپ کی زیارت کا آخری موقع</a:t>
            </a:r>
            <a:endParaRPr lang="en-US" sz="2400" b="1" dirty="0">
              <a:ea typeface="MS Mincho" pitchFamily="49" charset="-128"/>
            </a:endParaRPr>
          </a:p>
        </p:txBody>
      </p:sp>
      <p:sp>
        <p:nvSpPr>
          <p:cNvPr id="145510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455110"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4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613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اَلسَّلاَمُ عَلَىٰ ٱلْحُسَيْنِ</a:t>
            </a:r>
            <a:endParaRPr lang="en-US" sz="5400" b="1">
              <a:latin typeface="Karbala" pitchFamily="2" charset="0"/>
              <a:cs typeface="Simplified Arabic" pitchFamily="18" charset="-78"/>
            </a:endParaRPr>
          </a:p>
        </p:txBody>
      </p:sp>
      <p:sp>
        <p:nvSpPr>
          <p:cNvPr id="145613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Peace be upon al-Husayn,</a:t>
            </a:r>
          </a:p>
        </p:txBody>
      </p:sp>
      <p:sp>
        <p:nvSpPr>
          <p:cNvPr id="1456132"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سلام ہو حسین(ع) پر</a:t>
            </a:r>
            <a:endParaRPr lang="en-US" sz="2400" b="1" dirty="0">
              <a:ea typeface="MS Mincho" pitchFamily="49" charset="-128"/>
            </a:endParaRPr>
          </a:p>
        </p:txBody>
      </p:sp>
      <p:sp>
        <p:nvSpPr>
          <p:cNvPr id="145613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456134"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4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715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عَلِيِّ بْنِ ٱلْحُسَيْنِ</a:t>
            </a:r>
            <a:endParaRPr lang="en-US" sz="5400" b="1">
              <a:latin typeface="Karbala" pitchFamily="2" charset="0"/>
              <a:cs typeface="Simplified Arabic" pitchFamily="18" charset="-78"/>
            </a:endParaRPr>
          </a:p>
        </p:txBody>
      </p:sp>
      <p:sp>
        <p:nvSpPr>
          <p:cNvPr id="145715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upon `Ali ibn al-Husayn,</a:t>
            </a:r>
          </a:p>
        </p:txBody>
      </p:sp>
      <p:sp>
        <p:nvSpPr>
          <p:cNvPr id="1457156"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 شہزادہ علی(ع)</a:t>
            </a:r>
            <a:endParaRPr lang="en-US" sz="2400" b="1" dirty="0">
              <a:ea typeface="MS Mincho" pitchFamily="49" charset="-128"/>
            </a:endParaRPr>
          </a:p>
        </p:txBody>
      </p:sp>
      <p:sp>
        <p:nvSpPr>
          <p:cNvPr id="145715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457158"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4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817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اوْلاَدِ ٱلْحُسَيْنِ</a:t>
            </a:r>
            <a:endParaRPr lang="en-US" sz="5400" b="1">
              <a:latin typeface="Karbala" pitchFamily="2" charset="0"/>
              <a:cs typeface="Simplified Arabic" pitchFamily="18" charset="-78"/>
            </a:endParaRPr>
          </a:p>
        </p:txBody>
      </p:sp>
      <p:sp>
        <p:nvSpPr>
          <p:cNvPr id="145817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upon the sons of a -Husayn,</a:t>
            </a:r>
          </a:p>
        </p:txBody>
      </p:sp>
      <p:sp>
        <p:nvSpPr>
          <p:cNvPr id="1458180"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 فرزند حسین(ع) پر</a:t>
            </a:r>
            <a:endParaRPr lang="en-US" sz="2400" b="1" dirty="0">
              <a:ea typeface="MS Mincho" pitchFamily="49" charset="-128"/>
            </a:endParaRPr>
          </a:p>
        </p:txBody>
      </p:sp>
      <p:sp>
        <p:nvSpPr>
          <p:cNvPr id="145818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458182"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4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920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اصْحَابِ ٱلْحُسَيْنِ</a:t>
            </a:r>
            <a:endParaRPr lang="en-US" sz="5400" b="1">
              <a:latin typeface="Karbala" pitchFamily="2" charset="0"/>
              <a:cs typeface="Simplified Arabic" pitchFamily="18" charset="-78"/>
            </a:endParaRPr>
          </a:p>
        </p:txBody>
      </p:sp>
      <p:sp>
        <p:nvSpPr>
          <p:cNvPr id="145920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upon the companions of al-Husayn.</a:t>
            </a:r>
          </a:p>
        </p:txBody>
      </p:sp>
      <p:sp>
        <p:nvSpPr>
          <p:cNvPr id="1459204"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حسین(ع) کے اصحاب پر</a:t>
            </a:r>
            <a:endParaRPr lang="en-US" sz="2400" b="1" dirty="0">
              <a:ea typeface="MS Mincho" pitchFamily="49" charset="-128"/>
            </a:endParaRPr>
          </a:p>
        </p:txBody>
      </p:sp>
      <p:sp>
        <p:nvSpPr>
          <p:cNvPr id="145920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459206"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4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022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اَلسَّلاَمُ عَلَيْكَ يَا ابَا عَبْدِ ٱللَّهِ</a:t>
            </a:r>
            <a:endParaRPr lang="en-US" sz="5400" b="1">
              <a:latin typeface="Karbala" pitchFamily="2" charset="0"/>
              <a:cs typeface="Simplified Arabic" pitchFamily="18" charset="-78"/>
            </a:endParaRPr>
          </a:p>
        </p:txBody>
      </p:sp>
      <p:sp>
        <p:nvSpPr>
          <p:cNvPr id="146022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Peace be upon you, O Abu-`Abdullah</a:t>
            </a:r>
          </a:p>
        </p:txBody>
      </p:sp>
      <p:sp>
        <p:nvSpPr>
          <p:cNvPr id="1460228" name="Subtitle 4"/>
          <p:cNvSpPr txBox="1">
            <a:spLocks/>
          </p:cNvSpPr>
          <p:nvPr/>
        </p:nvSpPr>
        <p:spPr bwMode="auto">
          <a:xfrm>
            <a:off x="80963" y="5013325"/>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سلام ہو آپ پراے ابا عبد اللہ </a:t>
            </a:r>
            <a:endParaRPr lang="en-US" sz="2400" b="1" dirty="0">
              <a:ea typeface="MS Mincho" pitchFamily="49" charset="-128"/>
            </a:endParaRPr>
          </a:p>
        </p:txBody>
      </p:sp>
      <p:sp>
        <p:nvSpPr>
          <p:cNvPr id="146022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460230"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
        <p:nvSpPr>
          <p:cNvPr id="1460231" name="Text Box 6"/>
          <p:cNvSpPr txBox="1">
            <a:spLocks noChangeArrowheads="1"/>
          </p:cNvSpPr>
          <p:nvPr/>
        </p:nvSpPr>
        <p:spPr bwMode="auto">
          <a:xfrm>
            <a:off x="3348038" y="5654675"/>
            <a:ext cx="2447925" cy="366713"/>
          </a:xfrm>
          <a:prstGeom prst="rect">
            <a:avLst/>
          </a:prstGeom>
          <a:gradFill rotWithShape="1">
            <a:gsLst>
              <a:gs pos="0">
                <a:srgbClr val="651500"/>
              </a:gs>
              <a:gs pos="50000">
                <a:srgbClr val="DA2E00"/>
              </a:gs>
              <a:gs pos="100000">
                <a:srgbClr val="651500"/>
              </a:gs>
            </a:gsLst>
            <a:lin ang="5400000" scaled="1"/>
          </a:gradFill>
          <a:ln w="9525" algn="ctr">
            <a:noFill/>
            <a:miter lim="800000"/>
            <a:headEnd/>
            <a:tailEnd/>
          </a:ln>
        </p:spPr>
        <p:txBody>
          <a:bodyPr anchor="ctr">
            <a:spAutoFit/>
          </a:bodyPr>
          <a:lstStyle/>
          <a:p>
            <a:pPr algn="r"/>
            <a:r>
              <a:rPr lang="en-US" sz="1800" b="1">
                <a:solidFill>
                  <a:srgbClr val="FFFF99"/>
                </a:solidFill>
                <a:latin typeface="Trebuchet MS" pitchFamily="34" charset="0"/>
              </a:rPr>
              <a:t>Tasbih Counter : 80</a:t>
            </a:r>
          </a:p>
        </p:txBody>
      </p:sp>
      <p:sp>
        <p:nvSpPr>
          <p:cNvPr id="1460232" name="Rectangle 5"/>
          <p:cNvSpPr>
            <a:spLocks noChangeArrowheads="1"/>
          </p:cNvSpPr>
          <p:nvPr/>
        </p:nvSpPr>
        <p:spPr bwMode="auto">
          <a:xfrm>
            <a:off x="3635375" y="1035050"/>
            <a:ext cx="1790700" cy="336550"/>
          </a:xfrm>
          <a:prstGeom prst="rect">
            <a:avLst/>
          </a:prstGeom>
          <a:noFill/>
          <a:ln w="9525">
            <a:noFill/>
            <a:miter lim="800000"/>
            <a:headEnd/>
            <a:tailEnd/>
          </a:ln>
        </p:spPr>
        <p:txBody>
          <a:bodyPr wrap="none">
            <a:spAutoFit/>
          </a:bodyPr>
          <a:lstStyle/>
          <a:p>
            <a:pPr eaLnBrk="0" hangingPunct="0"/>
            <a:r>
              <a:rPr lang="en-US" sz="1600" b="1">
                <a:solidFill>
                  <a:srgbClr val="FFFF99"/>
                </a:solidFill>
                <a:latin typeface="Trebuchet MS" pitchFamily="34" charset="0"/>
              </a:rPr>
              <a:t>Recite 100 times</a:t>
            </a:r>
          </a:p>
        </p:txBody>
      </p:sp>
    </p:spTree>
  </p:cSld>
  <p:clrMapOvr>
    <a:masterClrMapping/>
  </p:clrMapOvr>
  <p:transition>
    <p:fade/>
  </p:transition>
  <p:timing>
    <p:tnLst>
      <p:par>
        <p:cTn id="1" dur="indefinite" restart="never" nodeType="tmRoot"/>
      </p:par>
    </p:tnLst>
  </p:timing>
</p:sld>
</file>

<file path=ppt/slides/slide14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125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ٱلارْوَاحِ ٱلَّتِي حَلَّتْ بِفِنَائِكَ</a:t>
            </a:r>
            <a:endParaRPr lang="en-US" sz="5400" b="1">
              <a:latin typeface="Karbala" pitchFamily="2" charset="0"/>
              <a:cs typeface="Simplified Arabic" pitchFamily="18" charset="-78"/>
            </a:endParaRPr>
          </a:p>
        </p:txBody>
      </p:sp>
      <p:sp>
        <p:nvSpPr>
          <p:cNvPr id="146125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upon the souls that gathered in your courtyard.</a:t>
            </a:r>
          </a:p>
        </p:txBody>
      </p:sp>
      <p:sp>
        <p:nvSpPr>
          <p:cNvPr id="1461252"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 سلام ان روحوں پر جو آپ کے روضے پر آتی ہیں</a:t>
            </a:r>
            <a:endParaRPr lang="en-US" sz="2400" b="1" dirty="0">
              <a:ea typeface="MS Mincho" pitchFamily="49" charset="-128"/>
            </a:endParaRPr>
          </a:p>
        </p:txBody>
      </p:sp>
      <p:sp>
        <p:nvSpPr>
          <p:cNvPr id="146125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461254"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4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227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عَلَيْكَ مِنِّي سَلاَمُ ٱللَّهِ ابَداً</a:t>
            </a:r>
            <a:endParaRPr lang="en-US" sz="5400" b="1">
              <a:latin typeface="Karbala" pitchFamily="2" charset="0"/>
              <a:cs typeface="Simplified Arabic" pitchFamily="18" charset="-78"/>
            </a:endParaRPr>
          </a:p>
        </p:txBody>
      </p:sp>
      <p:sp>
        <p:nvSpPr>
          <p:cNvPr id="146227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Peace of Allāh be upon you from me forever</a:t>
            </a:r>
          </a:p>
        </p:txBody>
      </p:sp>
      <p:sp>
        <p:nvSpPr>
          <p:cNvPr id="1462276"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آپ پر میری طرف سے خدا کا سلام ہو ہمیشہ</a:t>
            </a:r>
            <a:endParaRPr lang="en-US" sz="2400" b="1" dirty="0">
              <a:ea typeface="MS Mincho" pitchFamily="49" charset="-128"/>
            </a:endParaRPr>
          </a:p>
        </p:txBody>
      </p:sp>
      <p:sp>
        <p:nvSpPr>
          <p:cNvPr id="146227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462278"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4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329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مَا بَقيتُ وَبَقِيَ ٱللَّيْلُ وَٱلنَّهَارُ</a:t>
            </a:r>
            <a:endParaRPr lang="en-US" sz="5400" b="1">
              <a:latin typeface="Karbala" pitchFamily="2" charset="0"/>
              <a:cs typeface="Simplified Arabic" pitchFamily="18" charset="-78"/>
            </a:endParaRPr>
          </a:p>
        </p:txBody>
      </p:sp>
      <p:sp>
        <p:nvSpPr>
          <p:cNvPr id="146329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as long as I am existent and as long as there are day and night.</a:t>
            </a:r>
          </a:p>
        </p:txBody>
      </p:sp>
      <p:sp>
        <p:nvSpPr>
          <p:cNvPr id="1463300"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جب تک زندہ ہوں اور جب تک رات دن باقی ہیں </a:t>
            </a:r>
            <a:endParaRPr lang="en-US" sz="2400" b="1" dirty="0">
              <a:ea typeface="MS Mincho" pitchFamily="49" charset="-128"/>
            </a:endParaRPr>
          </a:p>
        </p:txBody>
      </p:sp>
      <p:sp>
        <p:nvSpPr>
          <p:cNvPr id="146330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463302"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4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2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وَلاَ جَعَلَهُ ٱللَّهُ آخِرَ ٱلْعَهْدِ مِنِّي لِزِيَارَتِكُمْ</a:t>
            </a:r>
            <a:endParaRPr lang="en-US" sz="5400" b="1">
              <a:latin typeface="Karbala" pitchFamily="2" charset="0"/>
              <a:cs typeface="Simplified Arabic" pitchFamily="18" charset="-78"/>
            </a:endParaRPr>
          </a:p>
        </p:txBody>
      </p:sp>
      <p:sp>
        <p:nvSpPr>
          <p:cNvPr id="146432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May Allāh not cause this (visit) to be the last of my visit to you (all).</a:t>
            </a:r>
          </a:p>
        </p:txBody>
      </p:sp>
      <p:sp>
        <p:nvSpPr>
          <p:cNvPr id="1464324"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اورخدا قرار نہ دے اس کو میرے لیے آپ کی زیارت کا آخری موقع</a:t>
            </a:r>
            <a:endParaRPr lang="en-US" sz="2400" b="1" dirty="0">
              <a:ea typeface="MS Mincho" pitchFamily="49" charset="-128"/>
            </a:endParaRPr>
          </a:p>
        </p:txBody>
      </p:sp>
      <p:sp>
        <p:nvSpPr>
          <p:cNvPr id="146432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464326"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اَللَّهُمَّ ٱلْعَنِ ٱلْعِصَابَةَ ٱلَّتِي جَاهَدَتِ ٱلْحُسَيْنَ</a:t>
            </a:r>
            <a:r>
              <a:rPr lang="en-US" sz="5400" b="1">
                <a:latin typeface="Karbala" pitchFamily="2" charset="0"/>
                <a:cs typeface="Simplified Arabic" pitchFamily="18" charset="-78"/>
              </a:rPr>
              <a:t>) </a:t>
            </a:r>
            <a:r>
              <a:rPr lang="ar-SA" sz="5400" b="1">
                <a:latin typeface="Karbala" pitchFamily="2" charset="0"/>
                <a:cs typeface="Simplified Arabic" pitchFamily="18" charset="-78"/>
              </a:rPr>
              <a:t>عَلَيْهِ ٱلسَّلاَم</a:t>
            </a:r>
            <a:r>
              <a:rPr lang="en-US" sz="5400" b="1">
                <a:latin typeface="Karbala" pitchFamily="2" charset="0"/>
                <a:cs typeface="Simplified Arabic" pitchFamily="18" charset="-78"/>
              </a:rPr>
              <a:t>(</a:t>
            </a:r>
            <a:endParaRPr lang="ar-SA" sz="5400" b="1">
              <a:latin typeface="Karbala" pitchFamily="2" charset="0"/>
              <a:cs typeface="Simplified Arabic" pitchFamily="18" charset="-78"/>
            </a:endParaRPr>
          </a:p>
        </p:txBody>
      </p:sp>
      <p:sp>
        <p:nvSpPr>
          <p:cNvPr id="14745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blessings from the group that struggled against al-Husayn (alayhis salaam)</a:t>
            </a:r>
          </a:p>
        </p:txBody>
      </p:sp>
      <p:sp>
        <p:nvSpPr>
          <p:cNvPr id="147460"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اے معبود لعنت کر اس جماعت پر جنہوں نے جنگ کی حسین (ع) سے نیز</a:t>
            </a:r>
            <a:endParaRPr lang="en-US" sz="2400" b="1" dirty="0">
              <a:ea typeface="MS Mincho" pitchFamily="49" charset="-128"/>
            </a:endParaRPr>
          </a:p>
        </p:txBody>
      </p:sp>
      <p:sp>
        <p:nvSpPr>
          <p:cNvPr id="14746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47462"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4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534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اَلسَّلاَمُ عَلَىٰ ٱلْحُسَيْنِ</a:t>
            </a:r>
            <a:endParaRPr lang="en-US" sz="5400" b="1">
              <a:latin typeface="Karbala" pitchFamily="2" charset="0"/>
              <a:cs typeface="Simplified Arabic" pitchFamily="18" charset="-78"/>
            </a:endParaRPr>
          </a:p>
        </p:txBody>
      </p:sp>
      <p:sp>
        <p:nvSpPr>
          <p:cNvPr id="146534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Peace be upon al-Husayn,</a:t>
            </a:r>
          </a:p>
        </p:txBody>
      </p:sp>
      <p:sp>
        <p:nvSpPr>
          <p:cNvPr id="1465348"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سلام ہو حسین(ع) پر</a:t>
            </a:r>
            <a:endParaRPr lang="en-US" sz="2400" b="1" dirty="0">
              <a:ea typeface="MS Mincho" pitchFamily="49" charset="-128"/>
            </a:endParaRPr>
          </a:p>
        </p:txBody>
      </p:sp>
      <p:sp>
        <p:nvSpPr>
          <p:cNvPr id="146534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465350"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4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637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عَلِيِّ بْنِ ٱلْحُسَيْنِ</a:t>
            </a:r>
            <a:endParaRPr lang="en-US" sz="5400" b="1">
              <a:latin typeface="Karbala" pitchFamily="2" charset="0"/>
              <a:cs typeface="Simplified Arabic" pitchFamily="18" charset="-78"/>
            </a:endParaRPr>
          </a:p>
        </p:txBody>
      </p:sp>
      <p:sp>
        <p:nvSpPr>
          <p:cNvPr id="146637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upon `Ali ibn al-Husayn,</a:t>
            </a:r>
          </a:p>
        </p:txBody>
      </p:sp>
      <p:sp>
        <p:nvSpPr>
          <p:cNvPr id="1466372"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 شہزادہ علی(ع)</a:t>
            </a:r>
            <a:endParaRPr lang="en-US" sz="2400" b="1" dirty="0">
              <a:ea typeface="MS Mincho" pitchFamily="49" charset="-128"/>
            </a:endParaRPr>
          </a:p>
        </p:txBody>
      </p:sp>
      <p:sp>
        <p:nvSpPr>
          <p:cNvPr id="146637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466374"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4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739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اوْلاَدِ ٱلْحُسَيْنِ</a:t>
            </a:r>
            <a:endParaRPr lang="en-US" sz="5400" b="1">
              <a:latin typeface="Karbala" pitchFamily="2" charset="0"/>
              <a:cs typeface="Simplified Arabic" pitchFamily="18" charset="-78"/>
            </a:endParaRPr>
          </a:p>
        </p:txBody>
      </p:sp>
      <p:sp>
        <p:nvSpPr>
          <p:cNvPr id="146739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upon the sons of a -Husayn,</a:t>
            </a:r>
          </a:p>
        </p:txBody>
      </p:sp>
      <p:sp>
        <p:nvSpPr>
          <p:cNvPr id="1467396"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 فرزند حسین(ع) پر</a:t>
            </a:r>
            <a:endParaRPr lang="en-US" sz="2400" b="1" dirty="0">
              <a:ea typeface="MS Mincho" pitchFamily="49" charset="-128"/>
            </a:endParaRPr>
          </a:p>
        </p:txBody>
      </p:sp>
      <p:sp>
        <p:nvSpPr>
          <p:cNvPr id="146739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467398"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4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841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اصْحَابِ ٱلْحُسَيْنِ</a:t>
            </a:r>
            <a:endParaRPr lang="en-US" sz="5400" b="1">
              <a:latin typeface="Karbala" pitchFamily="2" charset="0"/>
              <a:cs typeface="Simplified Arabic" pitchFamily="18" charset="-78"/>
            </a:endParaRPr>
          </a:p>
        </p:txBody>
      </p:sp>
      <p:sp>
        <p:nvSpPr>
          <p:cNvPr id="146841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upon the companions of al-Husayn.</a:t>
            </a:r>
          </a:p>
        </p:txBody>
      </p:sp>
      <p:sp>
        <p:nvSpPr>
          <p:cNvPr id="1468420"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حسین(ع) کے اصحاب پر</a:t>
            </a:r>
            <a:endParaRPr lang="en-US" sz="2400" b="1" dirty="0">
              <a:ea typeface="MS Mincho" pitchFamily="49" charset="-128"/>
            </a:endParaRPr>
          </a:p>
        </p:txBody>
      </p:sp>
      <p:sp>
        <p:nvSpPr>
          <p:cNvPr id="146842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468422"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4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944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اَلسَّلاَمُ عَلَيْكَ يَا ابَا عَبْدِ ٱللَّهِ</a:t>
            </a:r>
            <a:endParaRPr lang="en-US" sz="5400" b="1">
              <a:latin typeface="Karbala" pitchFamily="2" charset="0"/>
              <a:cs typeface="Simplified Arabic" pitchFamily="18" charset="-78"/>
            </a:endParaRPr>
          </a:p>
        </p:txBody>
      </p:sp>
      <p:sp>
        <p:nvSpPr>
          <p:cNvPr id="146944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Peace be upon you, O Abu-`Abdullah</a:t>
            </a:r>
          </a:p>
        </p:txBody>
      </p:sp>
      <p:sp>
        <p:nvSpPr>
          <p:cNvPr id="1469444" name="Subtitle 4"/>
          <p:cNvSpPr txBox="1">
            <a:spLocks/>
          </p:cNvSpPr>
          <p:nvPr/>
        </p:nvSpPr>
        <p:spPr bwMode="auto">
          <a:xfrm>
            <a:off x="80963" y="5013325"/>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سلام ہو آپ پراے ابا عبد اللہ </a:t>
            </a:r>
            <a:endParaRPr lang="en-US" sz="2400" b="1" dirty="0">
              <a:ea typeface="MS Mincho" pitchFamily="49" charset="-128"/>
            </a:endParaRPr>
          </a:p>
        </p:txBody>
      </p:sp>
      <p:sp>
        <p:nvSpPr>
          <p:cNvPr id="146944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469446"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
        <p:nvSpPr>
          <p:cNvPr id="1469447" name="Text Box 6"/>
          <p:cNvSpPr txBox="1">
            <a:spLocks noChangeArrowheads="1"/>
          </p:cNvSpPr>
          <p:nvPr/>
        </p:nvSpPr>
        <p:spPr bwMode="auto">
          <a:xfrm>
            <a:off x="3348038" y="5654675"/>
            <a:ext cx="2447925" cy="366713"/>
          </a:xfrm>
          <a:prstGeom prst="rect">
            <a:avLst/>
          </a:prstGeom>
          <a:gradFill rotWithShape="1">
            <a:gsLst>
              <a:gs pos="0">
                <a:srgbClr val="651500"/>
              </a:gs>
              <a:gs pos="50000">
                <a:srgbClr val="DA2E00"/>
              </a:gs>
              <a:gs pos="100000">
                <a:srgbClr val="651500"/>
              </a:gs>
            </a:gsLst>
            <a:lin ang="5400000" scaled="1"/>
          </a:gradFill>
          <a:ln w="9525" algn="ctr">
            <a:noFill/>
            <a:miter lim="800000"/>
            <a:headEnd/>
            <a:tailEnd/>
          </a:ln>
        </p:spPr>
        <p:txBody>
          <a:bodyPr anchor="ctr">
            <a:spAutoFit/>
          </a:bodyPr>
          <a:lstStyle/>
          <a:p>
            <a:pPr algn="r"/>
            <a:r>
              <a:rPr lang="en-US" sz="1800" b="1">
                <a:solidFill>
                  <a:srgbClr val="FFFF99"/>
                </a:solidFill>
                <a:latin typeface="Trebuchet MS" pitchFamily="34" charset="0"/>
              </a:rPr>
              <a:t>Tasbih Counter : 81</a:t>
            </a:r>
          </a:p>
        </p:txBody>
      </p:sp>
      <p:sp>
        <p:nvSpPr>
          <p:cNvPr id="1469448" name="Rectangle 5"/>
          <p:cNvSpPr>
            <a:spLocks noChangeArrowheads="1"/>
          </p:cNvSpPr>
          <p:nvPr/>
        </p:nvSpPr>
        <p:spPr bwMode="auto">
          <a:xfrm>
            <a:off x="3635375" y="1035050"/>
            <a:ext cx="1790700" cy="336550"/>
          </a:xfrm>
          <a:prstGeom prst="rect">
            <a:avLst/>
          </a:prstGeom>
          <a:noFill/>
          <a:ln w="9525">
            <a:noFill/>
            <a:miter lim="800000"/>
            <a:headEnd/>
            <a:tailEnd/>
          </a:ln>
        </p:spPr>
        <p:txBody>
          <a:bodyPr wrap="none">
            <a:spAutoFit/>
          </a:bodyPr>
          <a:lstStyle/>
          <a:p>
            <a:pPr eaLnBrk="0" hangingPunct="0"/>
            <a:r>
              <a:rPr lang="en-US" sz="1600" b="1">
                <a:solidFill>
                  <a:srgbClr val="FFFF99"/>
                </a:solidFill>
                <a:latin typeface="Trebuchet MS" pitchFamily="34" charset="0"/>
              </a:rPr>
              <a:t>Recite 100 times</a:t>
            </a:r>
          </a:p>
        </p:txBody>
      </p:sp>
    </p:spTree>
  </p:cSld>
  <p:clrMapOvr>
    <a:masterClrMapping/>
  </p:clrMapOvr>
  <p:transition>
    <p:fade/>
  </p:transition>
  <p:timing>
    <p:tnLst>
      <p:par>
        <p:cTn id="1" dur="indefinite" restart="never" nodeType="tmRoot"/>
      </p:par>
    </p:tnLst>
  </p:timing>
</p:sld>
</file>

<file path=ppt/slides/slide14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046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ٱلارْوَاحِ ٱلَّتِي حَلَّتْ بِفِنَائِكَ</a:t>
            </a:r>
            <a:endParaRPr lang="en-US" sz="5400" b="1">
              <a:latin typeface="Karbala" pitchFamily="2" charset="0"/>
              <a:cs typeface="Simplified Arabic" pitchFamily="18" charset="-78"/>
            </a:endParaRPr>
          </a:p>
        </p:txBody>
      </p:sp>
      <p:sp>
        <p:nvSpPr>
          <p:cNvPr id="147046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upon the souls that gathered in your courtyard.</a:t>
            </a:r>
          </a:p>
        </p:txBody>
      </p:sp>
      <p:sp>
        <p:nvSpPr>
          <p:cNvPr id="1470468"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 سلام ان روحوں پر جو آپ کے روضے پر آتی ہیں</a:t>
            </a:r>
            <a:endParaRPr lang="en-US" sz="2400" b="1" dirty="0">
              <a:ea typeface="MS Mincho" pitchFamily="49" charset="-128"/>
            </a:endParaRPr>
          </a:p>
        </p:txBody>
      </p:sp>
      <p:sp>
        <p:nvSpPr>
          <p:cNvPr id="147046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470470"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4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149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عَلَيْكَ مِنِّي سَلاَمُ ٱللَّهِ ابَداً</a:t>
            </a:r>
            <a:endParaRPr lang="en-US" sz="5400" b="1">
              <a:latin typeface="Karbala" pitchFamily="2" charset="0"/>
              <a:cs typeface="Simplified Arabic" pitchFamily="18" charset="-78"/>
            </a:endParaRPr>
          </a:p>
        </p:txBody>
      </p:sp>
      <p:sp>
        <p:nvSpPr>
          <p:cNvPr id="147149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Peace of Allāh be upon you from me forever</a:t>
            </a:r>
          </a:p>
        </p:txBody>
      </p:sp>
      <p:sp>
        <p:nvSpPr>
          <p:cNvPr id="1471492"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آپ پر میری طرف سے خدا کا سلام ہو ہمیشہ</a:t>
            </a:r>
            <a:endParaRPr lang="en-US" sz="2400" b="1" dirty="0">
              <a:ea typeface="MS Mincho" pitchFamily="49" charset="-128"/>
            </a:endParaRPr>
          </a:p>
        </p:txBody>
      </p:sp>
      <p:sp>
        <p:nvSpPr>
          <p:cNvPr id="147149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471494"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4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251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مَا بَقيتُ وَبَقِيَ ٱللَّيْلُ وَٱلنَّهَارُ</a:t>
            </a:r>
            <a:endParaRPr lang="en-US" sz="5400" b="1">
              <a:latin typeface="Karbala" pitchFamily="2" charset="0"/>
              <a:cs typeface="Simplified Arabic" pitchFamily="18" charset="-78"/>
            </a:endParaRPr>
          </a:p>
        </p:txBody>
      </p:sp>
      <p:sp>
        <p:nvSpPr>
          <p:cNvPr id="147251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as long as I am existent and as long as there are day and night.</a:t>
            </a:r>
          </a:p>
        </p:txBody>
      </p:sp>
      <p:sp>
        <p:nvSpPr>
          <p:cNvPr id="1472516"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جب تک زندہ ہوں اور جب تک رات دن باقی ہیں </a:t>
            </a:r>
            <a:endParaRPr lang="en-US" sz="2400" b="1" dirty="0">
              <a:ea typeface="MS Mincho" pitchFamily="49" charset="-128"/>
            </a:endParaRPr>
          </a:p>
        </p:txBody>
      </p:sp>
      <p:sp>
        <p:nvSpPr>
          <p:cNvPr id="147251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472518"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4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353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وَلاَ جَعَلَهُ ٱللَّهُ آخِرَ ٱلْعَهْدِ مِنِّي لِزِيَارَتِكُمْ</a:t>
            </a:r>
            <a:endParaRPr lang="en-US" sz="5400" b="1">
              <a:latin typeface="Karbala" pitchFamily="2" charset="0"/>
              <a:cs typeface="Simplified Arabic" pitchFamily="18" charset="-78"/>
            </a:endParaRPr>
          </a:p>
        </p:txBody>
      </p:sp>
      <p:sp>
        <p:nvSpPr>
          <p:cNvPr id="147353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May Allāh not cause this (visit) to be the last of my visit to you (all).</a:t>
            </a:r>
          </a:p>
        </p:txBody>
      </p:sp>
      <p:sp>
        <p:nvSpPr>
          <p:cNvPr id="1473540"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اورخدا قرار نہ دے اس کو میرے لیے آپ کی زیارت کا آخری موقع</a:t>
            </a:r>
            <a:endParaRPr lang="en-US" sz="2400" b="1" dirty="0">
              <a:ea typeface="MS Mincho" pitchFamily="49" charset="-128"/>
            </a:endParaRPr>
          </a:p>
        </p:txBody>
      </p:sp>
      <p:sp>
        <p:nvSpPr>
          <p:cNvPr id="147354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473542"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4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6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اَلسَّلاَمُ عَلَىٰ ٱلْحُسَيْنِ</a:t>
            </a:r>
            <a:endParaRPr lang="en-US" sz="5400" b="1">
              <a:latin typeface="Karbala" pitchFamily="2" charset="0"/>
              <a:cs typeface="Simplified Arabic" pitchFamily="18" charset="-78"/>
            </a:endParaRPr>
          </a:p>
        </p:txBody>
      </p:sp>
      <p:sp>
        <p:nvSpPr>
          <p:cNvPr id="147456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Peace be upon al-Husayn,</a:t>
            </a:r>
          </a:p>
        </p:txBody>
      </p:sp>
      <p:sp>
        <p:nvSpPr>
          <p:cNvPr id="1474564"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سلام ہو حسین(ع) پر</a:t>
            </a:r>
            <a:endParaRPr lang="en-US" sz="2400" b="1" dirty="0">
              <a:ea typeface="MS Mincho" pitchFamily="49" charset="-128"/>
            </a:endParaRPr>
          </a:p>
        </p:txBody>
      </p:sp>
      <p:sp>
        <p:nvSpPr>
          <p:cNvPr id="147456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474566"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وَشَايَعَتْ وَبَايَعَتْ وَتَابَعَتْ عَلَىٰ قَتْلِهِ</a:t>
            </a:r>
            <a:endParaRPr lang="en-US" sz="5400" b="1">
              <a:latin typeface="Karbala" pitchFamily="2" charset="0"/>
              <a:cs typeface="Simplified Arabic" pitchFamily="18" charset="-78"/>
            </a:endParaRPr>
          </a:p>
        </p:txBody>
      </p:sp>
      <p:sp>
        <p:nvSpPr>
          <p:cNvPr id="14848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who supported each other against him, paid homage to his enemies, and participated in slaying him.</a:t>
            </a:r>
          </a:p>
        </p:txBody>
      </p:sp>
      <p:sp>
        <p:nvSpPr>
          <p:cNvPr id="148484"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ان پربھی جو قتل حسین (ع) میں ان کے شریک اور ہم رائے تھے</a:t>
            </a:r>
            <a:endParaRPr lang="en-US" sz="2400" b="1" dirty="0">
              <a:ea typeface="MS Mincho" pitchFamily="49" charset="-128"/>
            </a:endParaRPr>
          </a:p>
        </p:txBody>
      </p:sp>
      <p:sp>
        <p:nvSpPr>
          <p:cNvPr id="14848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48486"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4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558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عَلِيِّ بْنِ ٱلْحُسَيْنِ</a:t>
            </a:r>
            <a:endParaRPr lang="en-US" sz="5400" b="1">
              <a:latin typeface="Karbala" pitchFamily="2" charset="0"/>
              <a:cs typeface="Simplified Arabic" pitchFamily="18" charset="-78"/>
            </a:endParaRPr>
          </a:p>
        </p:txBody>
      </p:sp>
      <p:sp>
        <p:nvSpPr>
          <p:cNvPr id="147558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upon `Ali ibn al-Husayn,</a:t>
            </a:r>
          </a:p>
        </p:txBody>
      </p:sp>
      <p:sp>
        <p:nvSpPr>
          <p:cNvPr id="1475588"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 شہزادہ علی(ع)</a:t>
            </a:r>
            <a:endParaRPr lang="en-US" sz="2400" b="1" dirty="0">
              <a:ea typeface="MS Mincho" pitchFamily="49" charset="-128"/>
            </a:endParaRPr>
          </a:p>
        </p:txBody>
      </p:sp>
      <p:sp>
        <p:nvSpPr>
          <p:cNvPr id="147558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475590"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4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661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اوْلاَدِ ٱلْحُسَيْنِ</a:t>
            </a:r>
            <a:endParaRPr lang="en-US" sz="5400" b="1">
              <a:latin typeface="Karbala" pitchFamily="2" charset="0"/>
              <a:cs typeface="Simplified Arabic" pitchFamily="18" charset="-78"/>
            </a:endParaRPr>
          </a:p>
        </p:txBody>
      </p:sp>
      <p:sp>
        <p:nvSpPr>
          <p:cNvPr id="147661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upon the sons of a -Husayn,</a:t>
            </a:r>
          </a:p>
        </p:txBody>
      </p:sp>
      <p:sp>
        <p:nvSpPr>
          <p:cNvPr id="1476612"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 فرزند حسین(ع) پر</a:t>
            </a:r>
            <a:endParaRPr lang="en-US" sz="2400" b="1" dirty="0">
              <a:ea typeface="MS Mincho" pitchFamily="49" charset="-128"/>
            </a:endParaRPr>
          </a:p>
        </p:txBody>
      </p:sp>
      <p:sp>
        <p:nvSpPr>
          <p:cNvPr id="147661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476614"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4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763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اصْحَابِ ٱلْحُسَيْنِ</a:t>
            </a:r>
            <a:endParaRPr lang="en-US" sz="5400" b="1">
              <a:latin typeface="Karbala" pitchFamily="2" charset="0"/>
              <a:cs typeface="Simplified Arabic" pitchFamily="18" charset="-78"/>
            </a:endParaRPr>
          </a:p>
        </p:txBody>
      </p:sp>
      <p:sp>
        <p:nvSpPr>
          <p:cNvPr id="147763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upon the companions of al-Husayn.</a:t>
            </a:r>
          </a:p>
        </p:txBody>
      </p:sp>
      <p:sp>
        <p:nvSpPr>
          <p:cNvPr id="1477636"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حسین(ع) کے اصحاب پر</a:t>
            </a:r>
            <a:endParaRPr lang="en-US" sz="2400" b="1" dirty="0">
              <a:ea typeface="MS Mincho" pitchFamily="49" charset="-128"/>
            </a:endParaRPr>
          </a:p>
        </p:txBody>
      </p:sp>
      <p:sp>
        <p:nvSpPr>
          <p:cNvPr id="147763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477638"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4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865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اَلسَّلاَمُ عَلَيْكَ يَا ابَا عَبْدِ ٱللَّهِ</a:t>
            </a:r>
            <a:endParaRPr lang="en-US" sz="5400" b="1">
              <a:latin typeface="Karbala" pitchFamily="2" charset="0"/>
              <a:cs typeface="Simplified Arabic" pitchFamily="18" charset="-78"/>
            </a:endParaRPr>
          </a:p>
        </p:txBody>
      </p:sp>
      <p:sp>
        <p:nvSpPr>
          <p:cNvPr id="147865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Peace be upon you, O Abu-`Abdullah</a:t>
            </a:r>
          </a:p>
        </p:txBody>
      </p:sp>
      <p:sp>
        <p:nvSpPr>
          <p:cNvPr id="1478660" name="Subtitle 4"/>
          <p:cNvSpPr txBox="1">
            <a:spLocks/>
          </p:cNvSpPr>
          <p:nvPr/>
        </p:nvSpPr>
        <p:spPr bwMode="auto">
          <a:xfrm>
            <a:off x="80963" y="5013325"/>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سلام ہو آپ پراے ابا عبد اللہ </a:t>
            </a:r>
            <a:endParaRPr lang="en-US" sz="2400" b="1" dirty="0">
              <a:ea typeface="MS Mincho" pitchFamily="49" charset="-128"/>
            </a:endParaRPr>
          </a:p>
        </p:txBody>
      </p:sp>
      <p:sp>
        <p:nvSpPr>
          <p:cNvPr id="147866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478662"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
        <p:nvSpPr>
          <p:cNvPr id="1478663" name="Text Box 6"/>
          <p:cNvSpPr txBox="1">
            <a:spLocks noChangeArrowheads="1"/>
          </p:cNvSpPr>
          <p:nvPr/>
        </p:nvSpPr>
        <p:spPr bwMode="auto">
          <a:xfrm>
            <a:off x="3348038" y="5654675"/>
            <a:ext cx="2447925" cy="366713"/>
          </a:xfrm>
          <a:prstGeom prst="rect">
            <a:avLst/>
          </a:prstGeom>
          <a:gradFill rotWithShape="1">
            <a:gsLst>
              <a:gs pos="0">
                <a:srgbClr val="651500"/>
              </a:gs>
              <a:gs pos="50000">
                <a:srgbClr val="DA2E00"/>
              </a:gs>
              <a:gs pos="100000">
                <a:srgbClr val="651500"/>
              </a:gs>
            </a:gsLst>
            <a:lin ang="5400000" scaled="1"/>
          </a:gradFill>
          <a:ln w="9525" algn="ctr">
            <a:noFill/>
            <a:miter lim="800000"/>
            <a:headEnd/>
            <a:tailEnd/>
          </a:ln>
        </p:spPr>
        <p:txBody>
          <a:bodyPr anchor="ctr">
            <a:spAutoFit/>
          </a:bodyPr>
          <a:lstStyle/>
          <a:p>
            <a:pPr algn="r"/>
            <a:r>
              <a:rPr lang="en-US" sz="1800" b="1">
                <a:solidFill>
                  <a:srgbClr val="FFFF99"/>
                </a:solidFill>
                <a:latin typeface="Trebuchet MS" pitchFamily="34" charset="0"/>
              </a:rPr>
              <a:t>Tasbih Counter : 82</a:t>
            </a:r>
          </a:p>
        </p:txBody>
      </p:sp>
      <p:sp>
        <p:nvSpPr>
          <p:cNvPr id="1478664" name="Rectangle 5"/>
          <p:cNvSpPr>
            <a:spLocks noChangeArrowheads="1"/>
          </p:cNvSpPr>
          <p:nvPr/>
        </p:nvSpPr>
        <p:spPr bwMode="auto">
          <a:xfrm>
            <a:off x="3635375" y="1035050"/>
            <a:ext cx="1790700" cy="336550"/>
          </a:xfrm>
          <a:prstGeom prst="rect">
            <a:avLst/>
          </a:prstGeom>
          <a:noFill/>
          <a:ln w="9525">
            <a:noFill/>
            <a:miter lim="800000"/>
            <a:headEnd/>
            <a:tailEnd/>
          </a:ln>
        </p:spPr>
        <p:txBody>
          <a:bodyPr wrap="none">
            <a:spAutoFit/>
          </a:bodyPr>
          <a:lstStyle/>
          <a:p>
            <a:pPr eaLnBrk="0" hangingPunct="0"/>
            <a:r>
              <a:rPr lang="en-US" sz="1600" b="1">
                <a:solidFill>
                  <a:srgbClr val="FFFF99"/>
                </a:solidFill>
                <a:latin typeface="Trebuchet MS" pitchFamily="34" charset="0"/>
              </a:rPr>
              <a:t>Recite 100 times</a:t>
            </a:r>
          </a:p>
        </p:txBody>
      </p:sp>
    </p:spTree>
  </p:cSld>
  <p:clrMapOvr>
    <a:masterClrMapping/>
  </p:clrMapOvr>
  <p:transition>
    <p:fade/>
  </p:transition>
  <p:timing>
    <p:tnLst>
      <p:par>
        <p:cTn id="1" dur="indefinite" restart="never" nodeType="tmRoot"/>
      </p:par>
    </p:tnLst>
  </p:timing>
</p:sld>
</file>

<file path=ppt/slides/slide14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968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ٱلارْوَاحِ ٱلَّتِي حَلَّتْ بِفِنَائِكَ</a:t>
            </a:r>
            <a:endParaRPr lang="en-US" sz="5400" b="1">
              <a:latin typeface="Karbala" pitchFamily="2" charset="0"/>
              <a:cs typeface="Simplified Arabic" pitchFamily="18" charset="-78"/>
            </a:endParaRPr>
          </a:p>
        </p:txBody>
      </p:sp>
      <p:sp>
        <p:nvSpPr>
          <p:cNvPr id="147968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upon the souls that gathered in your courtyard.</a:t>
            </a:r>
          </a:p>
        </p:txBody>
      </p:sp>
      <p:sp>
        <p:nvSpPr>
          <p:cNvPr id="1479684"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 سلام ان روحوں پر جو آپ کے روضے پر آتی ہیں</a:t>
            </a:r>
            <a:endParaRPr lang="en-US" sz="2400" b="1" dirty="0">
              <a:ea typeface="MS Mincho" pitchFamily="49" charset="-128"/>
            </a:endParaRPr>
          </a:p>
        </p:txBody>
      </p:sp>
      <p:sp>
        <p:nvSpPr>
          <p:cNvPr id="147968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479686"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4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070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عَلَيْكَ مِنِّي سَلاَمُ ٱللَّهِ ابَداً</a:t>
            </a:r>
            <a:endParaRPr lang="en-US" sz="5400" b="1">
              <a:latin typeface="Karbala" pitchFamily="2" charset="0"/>
              <a:cs typeface="Simplified Arabic" pitchFamily="18" charset="-78"/>
            </a:endParaRPr>
          </a:p>
        </p:txBody>
      </p:sp>
      <p:sp>
        <p:nvSpPr>
          <p:cNvPr id="148070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Peace of Allāh be upon you from me forever</a:t>
            </a:r>
          </a:p>
        </p:txBody>
      </p:sp>
      <p:sp>
        <p:nvSpPr>
          <p:cNvPr id="1480708"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آپ پر میری طرف سے خدا کا سلام ہو ہمیشہ</a:t>
            </a:r>
            <a:endParaRPr lang="en-US" sz="2400" b="1" dirty="0">
              <a:ea typeface="MS Mincho" pitchFamily="49" charset="-128"/>
            </a:endParaRPr>
          </a:p>
        </p:txBody>
      </p:sp>
      <p:sp>
        <p:nvSpPr>
          <p:cNvPr id="148070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480710"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4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173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مَا بَقيتُ وَبَقِيَ ٱللَّيْلُ وَٱلنَّهَارُ</a:t>
            </a:r>
            <a:endParaRPr lang="en-US" sz="5400" b="1">
              <a:latin typeface="Karbala" pitchFamily="2" charset="0"/>
              <a:cs typeface="Simplified Arabic" pitchFamily="18" charset="-78"/>
            </a:endParaRPr>
          </a:p>
        </p:txBody>
      </p:sp>
      <p:sp>
        <p:nvSpPr>
          <p:cNvPr id="148173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as long as I am existent and as long as there are day and night.</a:t>
            </a:r>
          </a:p>
        </p:txBody>
      </p:sp>
      <p:sp>
        <p:nvSpPr>
          <p:cNvPr id="1481732"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جب تک زندہ ہوں اور جب تک رات دن باقی ہیں </a:t>
            </a:r>
            <a:endParaRPr lang="en-US" sz="2400" b="1" dirty="0">
              <a:ea typeface="MS Mincho" pitchFamily="49" charset="-128"/>
            </a:endParaRPr>
          </a:p>
        </p:txBody>
      </p:sp>
      <p:sp>
        <p:nvSpPr>
          <p:cNvPr id="148173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481734"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4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275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وَلاَ جَعَلَهُ ٱللَّهُ آخِرَ ٱلْعَهْدِ مِنِّي لِزِيَارَتِكُمْ</a:t>
            </a:r>
            <a:endParaRPr lang="en-US" sz="5400" b="1">
              <a:latin typeface="Karbala" pitchFamily="2" charset="0"/>
              <a:cs typeface="Simplified Arabic" pitchFamily="18" charset="-78"/>
            </a:endParaRPr>
          </a:p>
        </p:txBody>
      </p:sp>
      <p:sp>
        <p:nvSpPr>
          <p:cNvPr id="148275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May Allāh not cause this (visit) to be the last of my visit to you (all).</a:t>
            </a:r>
          </a:p>
        </p:txBody>
      </p:sp>
      <p:sp>
        <p:nvSpPr>
          <p:cNvPr id="1482756"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اورخدا قرار نہ دے اس کو میرے لیے آپ کی زیارت کا آخری موقع</a:t>
            </a:r>
            <a:endParaRPr lang="en-US" sz="2400" b="1" dirty="0">
              <a:ea typeface="MS Mincho" pitchFamily="49" charset="-128"/>
            </a:endParaRPr>
          </a:p>
        </p:txBody>
      </p:sp>
      <p:sp>
        <p:nvSpPr>
          <p:cNvPr id="148275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482758"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4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377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اَلسَّلاَمُ عَلَىٰ ٱلْحُسَيْنِ</a:t>
            </a:r>
            <a:endParaRPr lang="en-US" sz="5400" b="1">
              <a:latin typeface="Karbala" pitchFamily="2" charset="0"/>
              <a:cs typeface="Simplified Arabic" pitchFamily="18" charset="-78"/>
            </a:endParaRPr>
          </a:p>
        </p:txBody>
      </p:sp>
      <p:sp>
        <p:nvSpPr>
          <p:cNvPr id="148377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Peace be upon al-Husayn,</a:t>
            </a:r>
          </a:p>
        </p:txBody>
      </p:sp>
      <p:sp>
        <p:nvSpPr>
          <p:cNvPr id="1483780"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سلام ہو حسین(ع) پر</a:t>
            </a:r>
            <a:endParaRPr lang="en-US" sz="2400" b="1" dirty="0">
              <a:ea typeface="MS Mincho" pitchFamily="49" charset="-128"/>
            </a:endParaRPr>
          </a:p>
        </p:txBody>
      </p:sp>
      <p:sp>
        <p:nvSpPr>
          <p:cNvPr id="148378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483782"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4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0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عَلِيِّ بْنِ ٱلْحُسَيْنِ</a:t>
            </a:r>
            <a:endParaRPr lang="en-US" sz="5400" b="1">
              <a:latin typeface="Karbala" pitchFamily="2" charset="0"/>
              <a:cs typeface="Simplified Arabic" pitchFamily="18" charset="-78"/>
            </a:endParaRPr>
          </a:p>
        </p:txBody>
      </p:sp>
      <p:sp>
        <p:nvSpPr>
          <p:cNvPr id="148480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upon `Ali ibn al-Husayn,</a:t>
            </a:r>
          </a:p>
        </p:txBody>
      </p:sp>
      <p:sp>
        <p:nvSpPr>
          <p:cNvPr id="1484804"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 شہزادہ علی(ع)</a:t>
            </a:r>
            <a:endParaRPr lang="en-US" sz="2400" b="1" dirty="0">
              <a:ea typeface="MS Mincho" pitchFamily="49" charset="-128"/>
            </a:endParaRPr>
          </a:p>
        </p:txBody>
      </p:sp>
      <p:sp>
        <p:nvSpPr>
          <p:cNvPr id="148480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484806"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اَللَّهُمَّ ٱلْعَنْهُمْ جَمِيعاً</a:t>
            </a:r>
            <a:endParaRPr lang="en-US" sz="5400" b="1">
              <a:latin typeface="Karbala" pitchFamily="2" charset="0"/>
              <a:cs typeface="Simplified Arabic" pitchFamily="18" charset="-78"/>
            </a:endParaRPr>
          </a:p>
        </p:txBody>
      </p:sp>
      <p:sp>
        <p:nvSpPr>
          <p:cNvPr id="14950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blessings from all of them.</a:t>
            </a:r>
          </a:p>
        </p:txBody>
      </p:sp>
      <p:sp>
        <p:nvSpPr>
          <p:cNvPr id="149508"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اے معبود ان سب پر لعنت بھیج</a:t>
            </a:r>
            <a:endParaRPr lang="en-US" sz="2400" b="1" dirty="0">
              <a:ea typeface="MS Mincho" pitchFamily="49" charset="-128"/>
            </a:endParaRPr>
          </a:p>
        </p:txBody>
      </p:sp>
      <p:sp>
        <p:nvSpPr>
          <p:cNvPr id="14950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49510"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4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582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اوْلاَدِ ٱلْحُسَيْنِ</a:t>
            </a:r>
            <a:endParaRPr lang="en-US" sz="5400" b="1">
              <a:latin typeface="Karbala" pitchFamily="2" charset="0"/>
              <a:cs typeface="Simplified Arabic" pitchFamily="18" charset="-78"/>
            </a:endParaRPr>
          </a:p>
        </p:txBody>
      </p:sp>
      <p:sp>
        <p:nvSpPr>
          <p:cNvPr id="148582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upon the sons of a -Husayn,</a:t>
            </a:r>
          </a:p>
        </p:txBody>
      </p:sp>
      <p:sp>
        <p:nvSpPr>
          <p:cNvPr id="1485828"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 فرزند حسین(ع) پر</a:t>
            </a:r>
            <a:endParaRPr lang="en-US" sz="2400" b="1" dirty="0">
              <a:ea typeface="MS Mincho" pitchFamily="49" charset="-128"/>
            </a:endParaRPr>
          </a:p>
        </p:txBody>
      </p:sp>
      <p:sp>
        <p:nvSpPr>
          <p:cNvPr id="148582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485830"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4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685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اصْحَابِ ٱلْحُسَيْنِ</a:t>
            </a:r>
            <a:endParaRPr lang="en-US" sz="5400" b="1">
              <a:latin typeface="Karbala" pitchFamily="2" charset="0"/>
              <a:cs typeface="Simplified Arabic" pitchFamily="18" charset="-78"/>
            </a:endParaRPr>
          </a:p>
        </p:txBody>
      </p:sp>
      <p:sp>
        <p:nvSpPr>
          <p:cNvPr id="148685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upon the companions of al-Husayn.</a:t>
            </a:r>
          </a:p>
        </p:txBody>
      </p:sp>
      <p:sp>
        <p:nvSpPr>
          <p:cNvPr id="1486852"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حسین(ع) کے اصحاب پر</a:t>
            </a:r>
            <a:endParaRPr lang="en-US" sz="2400" b="1" dirty="0">
              <a:ea typeface="MS Mincho" pitchFamily="49" charset="-128"/>
            </a:endParaRPr>
          </a:p>
        </p:txBody>
      </p:sp>
      <p:sp>
        <p:nvSpPr>
          <p:cNvPr id="148685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486854"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4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787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اَلسَّلاَمُ عَلَيْكَ يَا ابَا عَبْدِ ٱللَّهِ</a:t>
            </a:r>
            <a:endParaRPr lang="en-US" sz="5400" b="1">
              <a:latin typeface="Karbala" pitchFamily="2" charset="0"/>
              <a:cs typeface="Simplified Arabic" pitchFamily="18" charset="-78"/>
            </a:endParaRPr>
          </a:p>
        </p:txBody>
      </p:sp>
      <p:sp>
        <p:nvSpPr>
          <p:cNvPr id="148787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Peace be upon you, O Abu-`Abdullah</a:t>
            </a:r>
          </a:p>
        </p:txBody>
      </p:sp>
      <p:sp>
        <p:nvSpPr>
          <p:cNvPr id="1487876" name="Subtitle 4"/>
          <p:cNvSpPr txBox="1">
            <a:spLocks/>
          </p:cNvSpPr>
          <p:nvPr/>
        </p:nvSpPr>
        <p:spPr bwMode="auto">
          <a:xfrm>
            <a:off x="80963" y="5013325"/>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سلام ہو آپ پراے ابا عبد اللہ </a:t>
            </a:r>
            <a:endParaRPr lang="en-US" sz="2400" b="1" dirty="0">
              <a:ea typeface="MS Mincho" pitchFamily="49" charset="-128"/>
            </a:endParaRPr>
          </a:p>
        </p:txBody>
      </p:sp>
      <p:sp>
        <p:nvSpPr>
          <p:cNvPr id="148787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487878"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
        <p:nvSpPr>
          <p:cNvPr id="1487879" name="Text Box 6"/>
          <p:cNvSpPr txBox="1">
            <a:spLocks noChangeArrowheads="1"/>
          </p:cNvSpPr>
          <p:nvPr/>
        </p:nvSpPr>
        <p:spPr bwMode="auto">
          <a:xfrm>
            <a:off x="3348038" y="5654675"/>
            <a:ext cx="2447925" cy="366713"/>
          </a:xfrm>
          <a:prstGeom prst="rect">
            <a:avLst/>
          </a:prstGeom>
          <a:gradFill rotWithShape="1">
            <a:gsLst>
              <a:gs pos="0">
                <a:srgbClr val="651500"/>
              </a:gs>
              <a:gs pos="50000">
                <a:srgbClr val="DA2E00"/>
              </a:gs>
              <a:gs pos="100000">
                <a:srgbClr val="651500"/>
              </a:gs>
            </a:gsLst>
            <a:lin ang="5400000" scaled="1"/>
          </a:gradFill>
          <a:ln w="9525" algn="ctr">
            <a:noFill/>
            <a:miter lim="800000"/>
            <a:headEnd/>
            <a:tailEnd/>
          </a:ln>
        </p:spPr>
        <p:txBody>
          <a:bodyPr anchor="ctr">
            <a:spAutoFit/>
          </a:bodyPr>
          <a:lstStyle/>
          <a:p>
            <a:pPr algn="r"/>
            <a:r>
              <a:rPr lang="en-US" sz="1800" b="1">
                <a:solidFill>
                  <a:srgbClr val="FFFF99"/>
                </a:solidFill>
                <a:latin typeface="Trebuchet MS" pitchFamily="34" charset="0"/>
              </a:rPr>
              <a:t>Tasbih Counter : 83</a:t>
            </a:r>
          </a:p>
        </p:txBody>
      </p:sp>
      <p:sp>
        <p:nvSpPr>
          <p:cNvPr id="1487880" name="Rectangle 5"/>
          <p:cNvSpPr>
            <a:spLocks noChangeArrowheads="1"/>
          </p:cNvSpPr>
          <p:nvPr/>
        </p:nvSpPr>
        <p:spPr bwMode="auto">
          <a:xfrm>
            <a:off x="3635375" y="1035050"/>
            <a:ext cx="1790700" cy="336550"/>
          </a:xfrm>
          <a:prstGeom prst="rect">
            <a:avLst/>
          </a:prstGeom>
          <a:noFill/>
          <a:ln w="9525">
            <a:noFill/>
            <a:miter lim="800000"/>
            <a:headEnd/>
            <a:tailEnd/>
          </a:ln>
        </p:spPr>
        <p:txBody>
          <a:bodyPr wrap="none">
            <a:spAutoFit/>
          </a:bodyPr>
          <a:lstStyle/>
          <a:p>
            <a:pPr eaLnBrk="0" hangingPunct="0"/>
            <a:r>
              <a:rPr lang="en-US" sz="1600" b="1">
                <a:solidFill>
                  <a:srgbClr val="FFFF99"/>
                </a:solidFill>
                <a:latin typeface="Trebuchet MS" pitchFamily="34" charset="0"/>
              </a:rPr>
              <a:t>Recite 100 times</a:t>
            </a:r>
          </a:p>
        </p:txBody>
      </p:sp>
    </p:spTree>
  </p:cSld>
  <p:clrMapOvr>
    <a:masterClrMapping/>
  </p:clrMapOvr>
  <p:transition>
    <p:fade/>
  </p:transition>
  <p:timing>
    <p:tnLst>
      <p:par>
        <p:cTn id="1" dur="indefinite" restart="never" nodeType="tmRoot"/>
      </p:par>
    </p:tnLst>
  </p:timing>
</p:sld>
</file>

<file path=ppt/slides/slide14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889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ٱلارْوَاحِ ٱلَّتِي حَلَّتْ بِفِنَائِكَ</a:t>
            </a:r>
            <a:endParaRPr lang="en-US" sz="5400" b="1">
              <a:latin typeface="Karbala" pitchFamily="2" charset="0"/>
              <a:cs typeface="Simplified Arabic" pitchFamily="18" charset="-78"/>
            </a:endParaRPr>
          </a:p>
        </p:txBody>
      </p:sp>
      <p:sp>
        <p:nvSpPr>
          <p:cNvPr id="148889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upon the souls that gathered in your courtyard.</a:t>
            </a:r>
          </a:p>
        </p:txBody>
      </p:sp>
      <p:sp>
        <p:nvSpPr>
          <p:cNvPr id="1488900"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 سلام ان روحوں پر جو آپ کے روضے پر آتی ہیں</a:t>
            </a:r>
            <a:endParaRPr lang="en-US" sz="2400" b="1" dirty="0">
              <a:ea typeface="MS Mincho" pitchFamily="49" charset="-128"/>
            </a:endParaRPr>
          </a:p>
        </p:txBody>
      </p:sp>
      <p:sp>
        <p:nvSpPr>
          <p:cNvPr id="148890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488902"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4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992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عَلَيْكَ مِنِّي سَلاَمُ ٱللَّهِ ابَداً</a:t>
            </a:r>
            <a:endParaRPr lang="en-US" sz="5400" b="1">
              <a:latin typeface="Karbala" pitchFamily="2" charset="0"/>
              <a:cs typeface="Simplified Arabic" pitchFamily="18" charset="-78"/>
            </a:endParaRPr>
          </a:p>
        </p:txBody>
      </p:sp>
      <p:sp>
        <p:nvSpPr>
          <p:cNvPr id="148992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Peace of Allāh be upon you from me forever</a:t>
            </a:r>
          </a:p>
        </p:txBody>
      </p:sp>
      <p:sp>
        <p:nvSpPr>
          <p:cNvPr id="1489924"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آپ پر میری طرف سے خدا کا سلام ہو ہمیشہ</a:t>
            </a:r>
            <a:endParaRPr lang="en-US" sz="2400" b="1" dirty="0">
              <a:ea typeface="MS Mincho" pitchFamily="49" charset="-128"/>
            </a:endParaRPr>
          </a:p>
        </p:txBody>
      </p:sp>
      <p:sp>
        <p:nvSpPr>
          <p:cNvPr id="148992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489926"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4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094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مَا بَقيتُ وَبَقِيَ ٱللَّيْلُ وَٱلنَّهَارُ</a:t>
            </a:r>
            <a:endParaRPr lang="en-US" sz="5400" b="1">
              <a:latin typeface="Karbala" pitchFamily="2" charset="0"/>
              <a:cs typeface="Simplified Arabic" pitchFamily="18" charset="-78"/>
            </a:endParaRPr>
          </a:p>
        </p:txBody>
      </p:sp>
      <p:sp>
        <p:nvSpPr>
          <p:cNvPr id="149094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as long as I am existent and as long as there are day and night.</a:t>
            </a:r>
          </a:p>
        </p:txBody>
      </p:sp>
      <p:sp>
        <p:nvSpPr>
          <p:cNvPr id="1490948"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جب تک زندہ ہوں اور جب تک رات دن باقی ہیں </a:t>
            </a:r>
            <a:endParaRPr lang="en-US" sz="2400" b="1" dirty="0">
              <a:ea typeface="MS Mincho" pitchFamily="49" charset="-128"/>
            </a:endParaRPr>
          </a:p>
        </p:txBody>
      </p:sp>
      <p:sp>
        <p:nvSpPr>
          <p:cNvPr id="149094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490950"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4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197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وَلاَ جَعَلَهُ ٱللَّهُ آخِرَ ٱلْعَهْدِ مِنِّي لِزِيَارَتِكُمْ</a:t>
            </a:r>
            <a:endParaRPr lang="en-US" sz="5400" b="1">
              <a:latin typeface="Karbala" pitchFamily="2" charset="0"/>
              <a:cs typeface="Simplified Arabic" pitchFamily="18" charset="-78"/>
            </a:endParaRPr>
          </a:p>
        </p:txBody>
      </p:sp>
      <p:sp>
        <p:nvSpPr>
          <p:cNvPr id="149197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May Allāh not cause this (visit) to be the last of my visit to you (all).</a:t>
            </a:r>
          </a:p>
        </p:txBody>
      </p:sp>
      <p:sp>
        <p:nvSpPr>
          <p:cNvPr id="1491972"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اورخدا قرار نہ دے اس کو میرے لیے آپ کی زیارت کا آخری موقع</a:t>
            </a:r>
            <a:endParaRPr lang="en-US" sz="2400" b="1" dirty="0">
              <a:ea typeface="MS Mincho" pitchFamily="49" charset="-128"/>
            </a:endParaRPr>
          </a:p>
        </p:txBody>
      </p:sp>
      <p:sp>
        <p:nvSpPr>
          <p:cNvPr id="149197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491974"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4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299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اَلسَّلاَمُ عَلَىٰ ٱلْحُسَيْنِ</a:t>
            </a:r>
            <a:endParaRPr lang="en-US" sz="5400" b="1">
              <a:latin typeface="Karbala" pitchFamily="2" charset="0"/>
              <a:cs typeface="Simplified Arabic" pitchFamily="18" charset="-78"/>
            </a:endParaRPr>
          </a:p>
        </p:txBody>
      </p:sp>
      <p:sp>
        <p:nvSpPr>
          <p:cNvPr id="149299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Peace be upon al-Husayn,</a:t>
            </a:r>
          </a:p>
        </p:txBody>
      </p:sp>
      <p:sp>
        <p:nvSpPr>
          <p:cNvPr id="1492996"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سلام ہو حسین(ع) پر</a:t>
            </a:r>
            <a:endParaRPr lang="en-US" sz="2400" b="1" dirty="0">
              <a:ea typeface="MS Mincho" pitchFamily="49" charset="-128"/>
            </a:endParaRPr>
          </a:p>
        </p:txBody>
      </p:sp>
      <p:sp>
        <p:nvSpPr>
          <p:cNvPr id="149299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492998"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4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401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عَلِيِّ بْنِ ٱلْحُسَيْنِ</a:t>
            </a:r>
            <a:endParaRPr lang="en-US" sz="5400" b="1">
              <a:latin typeface="Karbala" pitchFamily="2" charset="0"/>
              <a:cs typeface="Simplified Arabic" pitchFamily="18" charset="-78"/>
            </a:endParaRPr>
          </a:p>
        </p:txBody>
      </p:sp>
      <p:sp>
        <p:nvSpPr>
          <p:cNvPr id="149401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upon `Ali ibn al-Husayn,</a:t>
            </a:r>
          </a:p>
        </p:txBody>
      </p:sp>
      <p:sp>
        <p:nvSpPr>
          <p:cNvPr id="1494020"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 شہزادہ علی(ع)</a:t>
            </a:r>
            <a:endParaRPr lang="en-US" sz="2400" b="1" dirty="0">
              <a:ea typeface="MS Mincho" pitchFamily="49" charset="-128"/>
            </a:endParaRPr>
          </a:p>
        </p:txBody>
      </p:sp>
      <p:sp>
        <p:nvSpPr>
          <p:cNvPr id="149402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494022"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4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4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اوْلاَدِ ٱلْحُسَيْنِ</a:t>
            </a:r>
            <a:endParaRPr lang="en-US" sz="5400" b="1">
              <a:latin typeface="Karbala" pitchFamily="2" charset="0"/>
              <a:cs typeface="Simplified Arabic" pitchFamily="18" charset="-78"/>
            </a:endParaRPr>
          </a:p>
        </p:txBody>
      </p:sp>
      <p:sp>
        <p:nvSpPr>
          <p:cNvPr id="149504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upon the sons of a -Husayn,</a:t>
            </a:r>
          </a:p>
        </p:txBody>
      </p:sp>
      <p:sp>
        <p:nvSpPr>
          <p:cNvPr id="1495044"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 فرزند حسین(ع) پر</a:t>
            </a:r>
            <a:endParaRPr lang="en-US" sz="2400" b="1" dirty="0">
              <a:ea typeface="MS Mincho" pitchFamily="49" charset="-128"/>
            </a:endParaRPr>
          </a:p>
        </p:txBody>
      </p:sp>
      <p:sp>
        <p:nvSpPr>
          <p:cNvPr id="149504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495046"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اَللَّهُمَّ ٱلْعَنْ اوَّلَ ظَالِمٍ</a:t>
            </a:r>
            <a:endParaRPr lang="en-US" sz="5400" b="1">
              <a:latin typeface="Karbala" pitchFamily="2" charset="0"/>
              <a:cs typeface="Simplified Arabic" pitchFamily="18" charset="-78"/>
            </a:endParaRPr>
          </a:p>
        </p:txBody>
      </p:sp>
      <p:sp>
        <p:nvSpPr>
          <p:cNvPr id="15053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 from the foremost persecutor</a:t>
            </a:r>
          </a:p>
        </p:txBody>
      </p:sp>
      <p:sp>
        <p:nvSpPr>
          <p:cNvPr id="150532" name="Subtitle 4"/>
          <p:cNvSpPr txBox="1">
            <a:spLocks/>
          </p:cNvSpPr>
          <p:nvPr/>
        </p:nvSpPr>
        <p:spPr bwMode="auto">
          <a:xfrm>
            <a:off x="80963" y="5013325"/>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اے معبود محروم کر اپنی رحمت سے اس پہلے ظالم کو</a:t>
            </a:r>
            <a:endParaRPr lang="en-US" sz="2400" b="1" dirty="0">
              <a:ea typeface="MS Mincho" pitchFamily="49" charset="-128"/>
            </a:endParaRPr>
          </a:p>
        </p:txBody>
      </p:sp>
      <p:sp>
        <p:nvSpPr>
          <p:cNvPr id="15053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50534"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
        <p:nvSpPr>
          <p:cNvPr id="150535" name="Text Box 6"/>
          <p:cNvSpPr txBox="1">
            <a:spLocks noChangeArrowheads="1"/>
          </p:cNvSpPr>
          <p:nvPr/>
        </p:nvSpPr>
        <p:spPr bwMode="auto">
          <a:xfrm>
            <a:off x="3348038" y="5654675"/>
            <a:ext cx="2447925" cy="366713"/>
          </a:xfrm>
          <a:prstGeom prst="rect">
            <a:avLst/>
          </a:prstGeom>
          <a:gradFill rotWithShape="1">
            <a:gsLst>
              <a:gs pos="0">
                <a:srgbClr val="651500"/>
              </a:gs>
              <a:gs pos="50000">
                <a:srgbClr val="DA2E00"/>
              </a:gs>
              <a:gs pos="100000">
                <a:srgbClr val="651500"/>
              </a:gs>
            </a:gsLst>
            <a:lin ang="5400000" scaled="1"/>
          </a:gradFill>
          <a:ln w="9525" algn="ctr">
            <a:noFill/>
            <a:miter lim="800000"/>
            <a:headEnd/>
            <a:tailEnd/>
          </a:ln>
        </p:spPr>
        <p:txBody>
          <a:bodyPr anchor="ctr">
            <a:spAutoFit/>
          </a:bodyPr>
          <a:lstStyle/>
          <a:p>
            <a:pPr algn="r"/>
            <a:r>
              <a:rPr lang="en-US" sz="1800" b="1">
                <a:solidFill>
                  <a:srgbClr val="FFFF99"/>
                </a:solidFill>
                <a:latin typeface="Trebuchet MS" pitchFamily="34" charset="0"/>
              </a:rPr>
              <a:t>Tasbih Counter : 6</a:t>
            </a:r>
          </a:p>
        </p:txBody>
      </p:sp>
      <p:sp>
        <p:nvSpPr>
          <p:cNvPr id="150536" name="Rectangle 5"/>
          <p:cNvSpPr>
            <a:spLocks noChangeArrowheads="1"/>
          </p:cNvSpPr>
          <p:nvPr/>
        </p:nvSpPr>
        <p:spPr bwMode="auto">
          <a:xfrm>
            <a:off x="3635375" y="1035050"/>
            <a:ext cx="1790700" cy="336550"/>
          </a:xfrm>
          <a:prstGeom prst="rect">
            <a:avLst/>
          </a:prstGeom>
          <a:noFill/>
          <a:ln w="9525">
            <a:noFill/>
            <a:miter lim="800000"/>
            <a:headEnd/>
            <a:tailEnd/>
          </a:ln>
        </p:spPr>
        <p:txBody>
          <a:bodyPr wrap="none">
            <a:spAutoFit/>
          </a:bodyPr>
          <a:lstStyle/>
          <a:p>
            <a:pPr eaLnBrk="0" hangingPunct="0"/>
            <a:r>
              <a:rPr lang="en-US" sz="1600" b="1">
                <a:solidFill>
                  <a:srgbClr val="FFFF99"/>
                </a:solidFill>
                <a:latin typeface="Trebuchet MS" pitchFamily="34" charset="0"/>
              </a:rPr>
              <a:t>Recite 100 times</a:t>
            </a:r>
          </a:p>
        </p:txBody>
      </p:sp>
    </p:spTree>
  </p:cSld>
  <p:clrMapOvr>
    <a:masterClrMapping/>
  </p:clrMapOvr>
  <p:transition>
    <p:fade/>
  </p:transition>
  <p:timing>
    <p:tnLst>
      <p:par>
        <p:cTn id="1" dur="indefinite" restart="never" nodeType="tmRoot"/>
      </p:par>
    </p:tnLst>
  </p:timing>
</p:sld>
</file>

<file path=ppt/slides/slide14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606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اصْحَابِ ٱلْحُسَيْنِ</a:t>
            </a:r>
            <a:endParaRPr lang="en-US" sz="5400" b="1">
              <a:latin typeface="Karbala" pitchFamily="2" charset="0"/>
              <a:cs typeface="Simplified Arabic" pitchFamily="18" charset="-78"/>
            </a:endParaRPr>
          </a:p>
        </p:txBody>
      </p:sp>
      <p:sp>
        <p:nvSpPr>
          <p:cNvPr id="149606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upon the companions of al-Husayn.</a:t>
            </a:r>
          </a:p>
        </p:txBody>
      </p:sp>
      <p:sp>
        <p:nvSpPr>
          <p:cNvPr id="1496068"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حسین(ع) کے اصحاب پر</a:t>
            </a:r>
            <a:endParaRPr lang="en-US" sz="2400" b="1" dirty="0">
              <a:ea typeface="MS Mincho" pitchFamily="49" charset="-128"/>
            </a:endParaRPr>
          </a:p>
        </p:txBody>
      </p:sp>
      <p:sp>
        <p:nvSpPr>
          <p:cNvPr id="149606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496070"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4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709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اَلسَّلاَمُ عَلَيْكَ يَا ابَا عَبْدِ ٱللَّهِ</a:t>
            </a:r>
            <a:endParaRPr lang="en-US" sz="5400" b="1">
              <a:latin typeface="Karbala" pitchFamily="2" charset="0"/>
              <a:cs typeface="Simplified Arabic" pitchFamily="18" charset="-78"/>
            </a:endParaRPr>
          </a:p>
        </p:txBody>
      </p:sp>
      <p:sp>
        <p:nvSpPr>
          <p:cNvPr id="149709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Peace be upon you, O Abu-`Abdullah</a:t>
            </a:r>
          </a:p>
        </p:txBody>
      </p:sp>
      <p:sp>
        <p:nvSpPr>
          <p:cNvPr id="1497092" name="Subtitle 4"/>
          <p:cNvSpPr txBox="1">
            <a:spLocks/>
          </p:cNvSpPr>
          <p:nvPr/>
        </p:nvSpPr>
        <p:spPr bwMode="auto">
          <a:xfrm>
            <a:off x="80963" y="5013325"/>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سلام ہو آپ پراے ابا عبد اللہ </a:t>
            </a:r>
            <a:endParaRPr lang="en-US" sz="2400" b="1" dirty="0">
              <a:ea typeface="MS Mincho" pitchFamily="49" charset="-128"/>
            </a:endParaRPr>
          </a:p>
        </p:txBody>
      </p:sp>
      <p:sp>
        <p:nvSpPr>
          <p:cNvPr id="149709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497094"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
        <p:nvSpPr>
          <p:cNvPr id="1497095" name="Text Box 6"/>
          <p:cNvSpPr txBox="1">
            <a:spLocks noChangeArrowheads="1"/>
          </p:cNvSpPr>
          <p:nvPr/>
        </p:nvSpPr>
        <p:spPr bwMode="auto">
          <a:xfrm>
            <a:off x="3348038" y="5654675"/>
            <a:ext cx="2447925" cy="366713"/>
          </a:xfrm>
          <a:prstGeom prst="rect">
            <a:avLst/>
          </a:prstGeom>
          <a:gradFill rotWithShape="1">
            <a:gsLst>
              <a:gs pos="0">
                <a:srgbClr val="651500"/>
              </a:gs>
              <a:gs pos="50000">
                <a:srgbClr val="DA2E00"/>
              </a:gs>
              <a:gs pos="100000">
                <a:srgbClr val="651500"/>
              </a:gs>
            </a:gsLst>
            <a:lin ang="5400000" scaled="1"/>
          </a:gradFill>
          <a:ln w="9525" algn="ctr">
            <a:noFill/>
            <a:miter lim="800000"/>
            <a:headEnd/>
            <a:tailEnd/>
          </a:ln>
        </p:spPr>
        <p:txBody>
          <a:bodyPr anchor="ctr">
            <a:spAutoFit/>
          </a:bodyPr>
          <a:lstStyle/>
          <a:p>
            <a:pPr algn="r"/>
            <a:r>
              <a:rPr lang="en-US" sz="1800" b="1">
                <a:solidFill>
                  <a:srgbClr val="FFFF99"/>
                </a:solidFill>
                <a:latin typeface="Trebuchet MS" pitchFamily="34" charset="0"/>
              </a:rPr>
              <a:t>Tasbih Counter : 84</a:t>
            </a:r>
          </a:p>
        </p:txBody>
      </p:sp>
      <p:sp>
        <p:nvSpPr>
          <p:cNvPr id="1497096" name="Rectangle 5"/>
          <p:cNvSpPr>
            <a:spLocks noChangeArrowheads="1"/>
          </p:cNvSpPr>
          <p:nvPr/>
        </p:nvSpPr>
        <p:spPr bwMode="auto">
          <a:xfrm>
            <a:off x="3635375" y="1035050"/>
            <a:ext cx="1790700" cy="336550"/>
          </a:xfrm>
          <a:prstGeom prst="rect">
            <a:avLst/>
          </a:prstGeom>
          <a:noFill/>
          <a:ln w="9525">
            <a:noFill/>
            <a:miter lim="800000"/>
            <a:headEnd/>
            <a:tailEnd/>
          </a:ln>
        </p:spPr>
        <p:txBody>
          <a:bodyPr wrap="none">
            <a:spAutoFit/>
          </a:bodyPr>
          <a:lstStyle/>
          <a:p>
            <a:pPr eaLnBrk="0" hangingPunct="0"/>
            <a:r>
              <a:rPr lang="en-US" sz="1600" b="1">
                <a:solidFill>
                  <a:srgbClr val="FFFF99"/>
                </a:solidFill>
                <a:latin typeface="Trebuchet MS" pitchFamily="34" charset="0"/>
              </a:rPr>
              <a:t>Recite 100 times</a:t>
            </a:r>
          </a:p>
        </p:txBody>
      </p:sp>
    </p:spTree>
  </p:cSld>
  <p:clrMapOvr>
    <a:masterClrMapping/>
  </p:clrMapOvr>
  <p:transition>
    <p:fade/>
  </p:transition>
  <p:timing>
    <p:tnLst>
      <p:par>
        <p:cTn id="1" dur="indefinite" restart="never" nodeType="tmRoot"/>
      </p:par>
    </p:tnLst>
  </p:timing>
</p:sld>
</file>

<file path=ppt/slides/slide14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811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ٱلارْوَاحِ ٱلَّتِي حَلَّتْ بِفِنَائِكَ</a:t>
            </a:r>
            <a:endParaRPr lang="en-US" sz="5400" b="1">
              <a:latin typeface="Karbala" pitchFamily="2" charset="0"/>
              <a:cs typeface="Simplified Arabic" pitchFamily="18" charset="-78"/>
            </a:endParaRPr>
          </a:p>
        </p:txBody>
      </p:sp>
      <p:sp>
        <p:nvSpPr>
          <p:cNvPr id="149811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upon the souls that gathered in your courtyard.</a:t>
            </a:r>
          </a:p>
        </p:txBody>
      </p:sp>
      <p:sp>
        <p:nvSpPr>
          <p:cNvPr id="1498116"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 سلام ان روحوں پر جو آپ کے روضے پر آتی ہیں</a:t>
            </a:r>
            <a:endParaRPr lang="en-US" sz="2400" b="1" dirty="0">
              <a:ea typeface="MS Mincho" pitchFamily="49" charset="-128"/>
            </a:endParaRPr>
          </a:p>
        </p:txBody>
      </p:sp>
      <p:sp>
        <p:nvSpPr>
          <p:cNvPr id="149811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498118"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4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913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عَلَيْكَ مِنِّي سَلاَمُ ٱللَّهِ ابَداً</a:t>
            </a:r>
            <a:endParaRPr lang="en-US" sz="5400" b="1">
              <a:latin typeface="Karbala" pitchFamily="2" charset="0"/>
              <a:cs typeface="Simplified Arabic" pitchFamily="18" charset="-78"/>
            </a:endParaRPr>
          </a:p>
        </p:txBody>
      </p:sp>
      <p:sp>
        <p:nvSpPr>
          <p:cNvPr id="149913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Peace of Allāh be upon you from me forever</a:t>
            </a:r>
          </a:p>
        </p:txBody>
      </p:sp>
      <p:sp>
        <p:nvSpPr>
          <p:cNvPr id="1499140"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آپ پر میری طرف سے خدا کا سلام ہو ہمیشہ</a:t>
            </a:r>
            <a:endParaRPr lang="en-US" sz="2400" b="1" dirty="0">
              <a:ea typeface="MS Mincho" pitchFamily="49" charset="-128"/>
            </a:endParaRPr>
          </a:p>
        </p:txBody>
      </p:sp>
      <p:sp>
        <p:nvSpPr>
          <p:cNvPr id="149914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499142"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4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016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مَا بَقيتُ وَبَقِيَ ٱللَّيْلُ وَٱلنَّهَارُ</a:t>
            </a:r>
            <a:endParaRPr lang="en-US" sz="5400" b="1">
              <a:latin typeface="Karbala" pitchFamily="2" charset="0"/>
              <a:cs typeface="Simplified Arabic" pitchFamily="18" charset="-78"/>
            </a:endParaRPr>
          </a:p>
        </p:txBody>
      </p:sp>
      <p:sp>
        <p:nvSpPr>
          <p:cNvPr id="150016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as long as I am existent and as long as there are day and night.</a:t>
            </a:r>
          </a:p>
        </p:txBody>
      </p:sp>
      <p:sp>
        <p:nvSpPr>
          <p:cNvPr id="1500164"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جب تک زندہ ہوں اور جب تک رات دن باقی ہیں </a:t>
            </a:r>
            <a:endParaRPr lang="en-US" sz="2400" b="1" dirty="0">
              <a:ea typeface="MS Mincho" pitchFamily="49" charset="-128"/>
            </a:endParaRPr>
          </a:p>
        </p:txBody>
      </p:sp>
      <p:sp>
        <p:nvSpPr>
          <p:cNvPr id="150016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500166"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4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118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وَلاَ جَعَلَهُ ٱللَّهُ آخِرَ ٱلْعَهْدِ مِنِّي لِزِيَارَتِكُمْ</a:t>
            </a:r>
            <a:endParaRPr lang="en-US" sz="5400" b="1">
              <a:latin typeface="Karbala" pitchFamily="2" charset="0"/>
              <a:cs typeface="Simplified Arabic" pitchFamily="18" charset="-78"/>
            </a:endParaRPr>
          </a:p>
        </p:txBody>
      </p:sp>
      <p:sp>
        <p:nvSpPr>
          <p:cNvPr id="150118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May Allāh not cause this (visit) to be the last of my visit to you (all).</a:t>
            </a:r>
          </a:p>
        </p:txBody>
      </p:sp>
      <p:sp>
        <p:nvSpPr>
          <p:cNvPr id="1501188"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اورخدا قرار نہ دے اس کو میرے لیے آپ کی زیارت کا آخری موقع</a:t>
            </a:r>
            <a:endParaRPr lang="en-US" sz="2400" b="1" dirty="0">
              <a:ea typeface="MS Mincho" pitchFamily="49" charset="-128"/>
            </a:endParaRPr>
          </a:p>
        </p:txBody>
      </p:sp>
      <p:sp>
        <p:nvSpPr>
          <p:cNvPr id="150118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501190"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4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221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اَلسَّلاَمُ عَلَىٰ ٱلْحُسَيْنِ</a:t>
            </a:r>
            <a:endParaRPr lang="en-US" sz="5400" b="1">
              <a:latin typeface="Karbala" pitchFamily="2" charset="0"/>
              <a:cs typeface="Simplified Arabic" pitchFamily="18" charset="-78"/>
            </a:endParaRPr>
          </a:p>
        </p:txBody>
      </p:sp>
      <p:sp>
        <p:nvSpPr>
          <p:cNvPr id="150221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Peace be upon al-Husayn,</a:t>
            </a:r>
          </a:p>
        </p:txBody>
      </p:sp>
      <p:sp>
        <p:nvSpPr>
          <p:cNvPr id="1502212"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سلام ہو حسین(ع) پر</a:t>
            </a:r>
            <a:endParaRPr lang="en-US" sz="2400" b="1" dirty="0">
              <a:ea typeface="MS Mincho" pitchFamily="49" charset="-128"/>
            </a:endParaRPr>
          </a:p>
        </p:txBody>
      </p:sp>
      <p:sp>
        <p:nvSpPr>
          <p:cNvPr id="150221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502214"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4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323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عَلِيِّ بْنِ ٱلْحُسَيْنِ</a:t>
            </a:r>
            <a:endParaRPr lang="en-US" sz="5400" b="1">
              <a:latin typeface="Karbala" pitchFamily="2" charset="0"/>
              <a:cs typeface="Simplified Arabic" pitchFamily="18" charset="-78"/>
            </a:endParaRPr>
          </a:p>
        </p:txBody>
      </p:sp>
      <p:sp>
        <p:nvSpPr>
          <p:cNvPr id="150323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upon `Ali ibn al-Husayn,</a:t>
            </a:r>
          </a:p>
        </p:txBody>
      </p:sp>
      <p:sp>
        <p:nvSpPr>
          <p:cNvPr id="1503236"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 شہزادہ علی(ع)</a:t>
            </a:r>
            <a:endParaRPr lang="en-US" sz="2400" b="1" dirty="0">
              <a:ea typeface="MS Mincho" pitchFamily="49" charset="-128"/>
            </a:endParaRPr>
          </a:p>
        </p:txBody>
      </p:sp>
      <p:sp>
        <p:nvSpPr>
          <p:cNvPr id="150323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503238"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4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425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اوْلاَدِ ٱلْحُسَيْنِ</a:t>
            </a:r>
            <a:endParaRPr lang="en-US" sz="5400" b="1">
              <a:latin typeface="Karbala" pitchFamily="2" charset="0"/>
              <a:cs typeface="Simplified Arabic" pitchFamily="18" charset="-78"/>
            </a:endParaRPr>
          </a:p>
        </p:txBody>
      </p:sp>
      <p:sp>
        <p:nvSpPr>
          <p:cNvPr id="150425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upon the sons of a -Husayn,</a:t>
            </a:r>
          </a:p>
        </p:txBody>
      </p:sp>
      <p:sp>
        <p:nvSpPr>
          <p:cNvPr id="1504260"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 فرزند حسین(ع) پر</a:t>
            </a:r>
            <a:endParaRPr lang="en-US" sz="2400" b="1" dirty="0">
              <a:ea typeface="MS Mincho" pitchFamily="49" charset="-128"/>
            </a:endParaRPr>
          </a:p>
        </p:txBody>
      </p:sp>
      <p:sp>
        <p:nvSpPr>
          <p:cNvPr id="150426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504262"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4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8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اصْحَابِ ٱلْحُسَيْنِ</a:t>
            </a:r>
            <a:endParaRPr lang="en-US" sz="5400" b="1">
              <a:latin typeface="Karbala" pitchFamily="2" charset="0"/>
              <a:cs typeface="Simplified Arabic" pitchFamily="18" charset="-78"/>
            </a:endParaRPr>
          </a:p>
        </p:txBody>
      </p:sp>
      <p:sp>
        <p:nvSpPr>
          <p:cNvPr id="150528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upon the companions of al-Husayn.</a:t>
            </a:r>
          </a:p>
        </p:txBody>
      </p:sp>
      <p:sp>
        <p:nvSpPr>
          <p:cNvPr id="1505284"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حسین(ع) کے اصحاب پر</a:t>
            </a:r>
            <a:endParaRPr lang="en-US" sz="2400" b="1" dirty="0">
              <a:ea typeface="MS Mincho" pitchFamily="49" charset="-128"/>
            </a:endParaRPr>
          </a:p>
        </p:txBody>
      </p:sp>
      <p:sp>
        <p:nvSpPr>
          <p:cNvPr id="150528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505286"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ظَلَمَ حَقَّ مُحَمَّدٍ وَآلِ مُحَمَّدٍ</a:t>
            </a:r>
            <a:endParaRPr lang="en-US" sz="5400" b="1">
              <a:latin typeface="Karbala" pitchFamily="2" charset="0"/>
              <a:cs typeface="Simplified Arabic" pitchFamily="18" charset="-78"/>
            </a:endParaRPr>
          </a:p>
        </p:txBody>
      </p:sp>
      <p:sp>
        <p:nvSpPr>
          <p:cNvPr id="15155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who usurped the right of Muhammad and Muhammad’s Household</a:t>
            </a:r>
          </a:p>
        </p:txBody>
      </p:sp>
      <p:sp>
        <p:nvSpPr>
          <p:cNvPr id="151556"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 جس نے ضائع کیا محمد (ص)و آل محمد (ص)کا حق </a:t>
            </a:r>
            <a:endParaRPr lang="en-US" sz="2400" b="1" dirty="0">
              <a:ea typeface="MS Mincho" pitchFamily="49" charset="-128"/>
            </a:endParaRPr>
          </a:p>
        </p:txBody>
      </p:sp>
      <p:sp>
        <p:nvSpPr>
          <p:cNvPr id="15155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51558"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4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630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اَلسَّلاَمُ عَلَيْكَ يَا ابَا عَبْدِ ٱللَّهِ</a:t>
            </a:r>
            <a:endParaRPr lang="en-US" sz="5400" b="1">
              <a:latin typeface="Karbala" pitchFamily="2" charset="0"/>
              <a:cs typeface="Simplified Arabic" pitchFamily="18" charset="-78"/>
            </a:endParaRPr>
          </a:p>
        </p:txBody>
      </p:sp>
      <p:sp>
        <p:nvSpPr>
          <p:cNvPr id="150630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Peace be upon you, O Abu-`Abdullah</a:t>
            </a:r>
          </a:p>
        </p:txBody>
      </p:sp>
      <p:sp>
        <p:nvSpPr>
          <p:cNvPr id="1506308" name="Subtitle 4"/>
          <p:cNvSpPr txBox="1">
            <a:spLocks/>
          </p:cNvSpPr>
          <p:nvPr/>
        </p:nvSpPr>
        <p:spPr bwMode="auto">
          <a:xfrm>
            <a:off x="80963" y="5013325"/>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سلام ہو آپ پراے ابا عبد اللہ </a:t>
            </a:r>
            <a:endParaRPr lang="en-US" sz="2400" b="1" dirty="0">
              <a:ea typeface="MS Mincho" pitchFamily="49" charset="-128"/>
            </a:endParaRPr>
          </a:p>
        </p:txBody>
      </p:sp>
      <p:sp>
        <p:nvSpPr>
          <p:cNvPr id="150630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506310"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
        <p:nvSpPr>
          <p:cNvPr id="1506311" name="Text Box 6"/>
          <p:cNvSpPr txBox="1">
            <a:spLocks noChangeArrowheads="1"/>
          </p:cNvSpPr>
          <p:nvPr/>
        </p:nvSpPr>
        <p:spPr bwMode="auto">
          <a:xfrm>
            <a:off x="3348038" y="5654675"/>
            <a:ext cx="2447925" cy="366713"/>
          </a:xfrm>
          <a:prstGeom prst="rect">
            <a:avLst/>
          </a:prstGeom>
          <a:gradFill rotWithShape="1">
            <a:gsLst>
              <a:gs pos="0">
                <a:srgbClr val="651500"/>
              </a:gs>
              <a:gs pos="50000">
                <a:srgbClr val="DA2E00"/>
              </a:gs>
              <a:gs pos="100000">
                <a:srgbClr val="651500"/>
              </a:gs>
            </a:gsLst>
            <a:lin ang="5400000" scaled="1"/>
          </a:gradFill>
          <a:ln w="9525" algn="ctr">
            <a:noFill/>
            <a:miter lim="800000"/>
            <a:headEnd/>
            <a:tailEnd/>
          </a:ln>
        </p:spPr>
        <p:txBody>
          <a:bodyPr anchor="ctr">
            <a:spAutoFit/>
          </a:bodyPr>
          <a:lstStyle/>
          <a:p>
            <a:pPr algn="r"/>
            <a:r>
              <a:rPr lang="en-US" sz="1800" b="1">
                <a:solidFill>
                  <a:srgbClr val="FFFF99"/>
                </a:solidFill>
                <a:latin typeface="Trebuchet MS" pitchFamily="34" charset="0"/>
              </a:rPr>
              <a:t>Tasbih Counter : 85</a:t>
            </a:r>
          </a:p>
        </p:txBody>
      </p:sp>
      <p:sp>
        <p:nvSpPr>
          <p:cNvPr id="1506312" name="Rectangle 5"/>
          <p:cNvSpPr>
            <a:spLocks noChangeArrowheads="1"/>
          </p:cNvSpPr>
          <p:nvPr/>
        </p:nvSpPr>
        <p:spPr bwMode="auto">
          <a:xfrm>
            <a:off x="3635375" y="1035050"/>
            <a:ext cx="1790700" cy="336550"/>
          </a:xfrm>
          <a:prstGeom prst="rect">
            <a:avLst/>
          </a:prstGeom>
          <a:noFill/>
          <a:ln w="9525">
            <a:noFill/>
            <a:miter lim="800000"/>
            <a:headEnd/>
            <a:tailEnd/>
          </a:ln>
        </p:spPr>
        <p:txBody>
          <a:bodyPr wrap="none">
            <a:spAutoFit/>
          </a:bodyPr>
          <a:lstStyle/>
          <a:p>
            <a:pPr eaLnBrk="0" hangingPunct="0"/>
            <a:r>
              <a:rPr lang="en-US" sz="1600" b="1">
                <a:solidFill>
                  <a:srgbClr val="FFFF99"/>
                </a:solidFill>
                <a:latin typeface="Trebuchet MS" pitchFamily="34" charset="0"/>
              </a:rPr>
              <a:t>Recite 100 times</a:t>
            </a:r>
          </a:p>
        </p:txBody>
      </p:sp>
    </p:spTree>
  </p:cSld>
  <p:clrMapOvr>
    <a:masterClrMapping/>
  </p:clrMapOvr>
  <p:transition>
    <p:fade/>
  </p:transition>
  <p:timing>
    <p:tnLst>
      <p:par>
        <p:cTn id="1" dur="indefinite" restart="never" nodeType="tmRoot"/>
      </p:par>
    </p:tnLst>
  </p:timing>
</p:sld>
</file>

<file path=ppt/slides/slide14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733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ٱلارْوَاحِ ٱلَّتِي حَلَّتْ بِفِنَائِكَ</a:t>
            </a:r>
            <a:endParaRPr lang="en-US" sz="5400" b="1">
              <a:latin typeface="Karbala" pitchFamily="2" charset="0"/>
              <a:cs typeface="Simplified Arabic" pitchFamily="18" charset="-78"/>
            </a:endParaRPr>
          </a:p>
        </p:txBody>
      </p:sp>
      <p:sp>
        <p:nvSpPr>
          <p:cNvPr id="150733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upon the souls that gathered in your courtyard.</a:t>
            </a:r>
          </a:p>
        </p:txBody>
      </p:sp>
      <p:sp>
        <p:nvSpPr>
          <p:cNvPr id="1507332"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 سلام ان روحوں پر جو آپ کے روضے پر آتی ہیں</a:t>
            </a:r>
            <a:endParaRPr lang="en-US" sz="2400" b="1" dirty="0">
              <a:ea typeface="MS Mincho" pitchFamily="49" charset="-128"/>
            </a:endParaRPr>
          </a:p>
        </p:txBody>
      </p:sp>
      <p:sp>
        <p:nvSpPr>
          <p:cNvPr id="150733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507334"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4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835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عَلَيْكَ مِنِّي سَلاَمُ ٱللَّهِ ابَداً</a:t>
            </a:r>
            <a:endParaRPr lang="en-US" sz="5400" b="1">
              <a:latin typeface="Karbala" pitchFamily="2" charset="0"/>
              <a:cs typeface="Simplified Arabic" pitchFamily="18" charset="-78"/>
            </a:endParaRPr>
          </a:p>
        </p:txBody>
      </p:sp>
      <p:sp>
        <p:nvSpPr>
          <p:cNvPr id="150835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Peace of Allāh be upon you from me forever</a:t>
            </a:r>
          </a:p>
        </p:txBody>
      </p:sp>
      <p:sp>
        <p:nvSpPr>
          <p:cNvPr id="1508356"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آپ پر میری طرف سے خدا کا سلام ہو ہمیشہ</a:t>
            </a:r>
            <a:endParaRPr lang="en-US" sz="2400" b="1" dirty="0">
              <a:ea typeface="MS Mincho" pitchFamily="49" charset="-128"/>
            </a:endParaRPr>
          </a:p>
        </p:txBody>
      </p:sp>
      <p:sp>
        <p:nvSpPr>
          <p:cNvPr id="150835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508358"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4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937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مَا بَقيتُ وَبَقِيَ ٱللَّيْلُ وَٱلنَّهَارُ</a:t>
            </a:r>
            <a:endParaRPr lang="en-US" sz="5400" b="1">
              <a:latin typeface="Karbala" pitchFamily="2" charset="0"/>
              <a:cs typeface="Simplified Arabic" pitchFamily="18" charset="-78"/>
            </a:endParaRPr>
          </a:p>
        </p:txBody>
      </p:sp>
      <p:sp>
        <p:nvSpPr>
          <p:cNvPr id="150937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as long as I am existent and as long as there are day and night.</a:t>
            </a:r>
          </a:p>
        </p:txBody>
      </p:sp>
      <p:sp>
        <p:nvSpPr>
          <p:cNvPr id="1509380"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جب تک زندہ ہوں اور جب تک رات دن باقی ہیں </a:t>
            </a:r>
            <a:endParaRPr lang="en-US" sz="2400" b="1" dirty="0">
              <a:ea typeface="MS Mincho" pitchFamily="49" charset="-128"/>
            </a:endParaRPr>
          </a:p>
        </p:txBody>
      </p:sp>
      <p:sp>
        <p:nvSpPr>
          <p:cNvPr id="150938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509382"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4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040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وَلاَ جَعَلَهُ ٱللَّهُ آخِرَ ٱلْعَهْدِ مِنِّي لِزِيَارَتِكُمْ</a:t>
            </a:r>
            <a:endParaRPr lang="en-US" sz="5400" b="1">
              <a:latin typeface="Karbala" pitchFamily="2" charset="0"/>
              <a:cs typeface="Simplified Arabic" pitchFamily="18" charset="-78"/>
            </a:endParaRPr>
          </a:p>
        </p:txBody>
      </p:sp>
      <p:sp>
        <p:nvSpPr>
          <p:cNvPr id="151040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May Allāh not cause this (visit) to be the last of my visit to you (all).</a:t>
            </a:r>
          </a:p>
        </p:txBody>
      </p:sp>
      <p:sp>
        <p:nvSpPr>
          <p:cNvPr id="1510404"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اورخدا قرار نہ دے اس کو میرے لیے آپ کی زیارت کا آخری موقع</a:t>
            </a:r>
            <a:endParaRPr lang="en-US" sz="2400" b="1" dirty="0">
              <a:ea typeface="MS Mincho" pitchFamily="49" charset="-128"/>
            </a:endParaRPr>
          </a:p>
        </p:txBody>
      </p:sp>
      <p:sp>
        <p:nvSpPr>
          <p:cNvPr id="151040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510406"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4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142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اَلسَّلاَمُ عَلَىٰ ٱلْحُسَيْنِ</a:t>
            </a:r>
            <a:endParaRPr lang="en-US" sz="5400" b="1">
              <a:latin typeface="Karbala" pitchFamily="2" charset="0"/>
              <a:cs typeface="Simplified Arabic" pitchFamily="18" charset="-78"/>
            </a:endParaRPr>
          </a:p>
        </p:txBody>
      </p:sp>
      <p:sp>
        <p:nvSpPr>
          <p:cNvPr id="151142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Peace be upon al-Husayn,</a:t>
            </a:r>
          </a:p>
        </p:txBody>
      </p:sp>
      <p:sp>
        <p:nvSpPr>
          <p:cNvPr id="1511428"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سلام ہو حسین(ع) پر</a:t>
            </a:r>
            <a:endParaRPr lang="en-US" sz="2400" b="1" dirty="0">
              <a:ea typeface="MS Mincho" pitchFamily="49" charset="-128"/>
            </a:endParaRPr>
          </a:p>
        </p:txBody>
      </p:sp>
      <p:sp>
        <p:nvSpPr>
          <p:cNvPr id="151142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511430"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4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245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عَلِيِّ بْنِ ٱلْحُسَيْنِ</a:t>
            </a:r>
            <a:endParaRPr lang="en-US" sz="5400" b="1">
              <a:latin typeface="Karbala" pitchFamily="2" charset="0"/>
              <a:cs typeface="Simplified Arabic" pitchFamily="18" charset="-78"/>
            </a:endParaRPr>
          </a:p>
        </p:txBody>
      </p:sp>
      <p:sp>
        <p:nvSpPr>
          <p:cNvPr id="151245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upon `Ali ibn al-Husayn,</a:t>
            </a:r>
          </a:p>
        </p:txBody>
      </p:sp>
      <p:sp>
        <p:nvSpPr>
          <p:cNvPr id="1512452"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 شہزادہ علی(ع)</a:t>
            </a:r>
            <a:endParaRPr lang="en-US" sz="2400" b="1" dirty="0">
              <a:ea typeface="MS Mincho" pitchFamily="49" charset="-128"/>
            </a:endParaRPr>
          </a:p>
        </p:txBody>
      </p:sp>
      <p:sp>
        <p:nvSpPr>
          <p:cNvPr id="151245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512454"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4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347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اوْلاَدِ ٱلْحُسَيْنِ</a:t>
            </a:r>
            <a:endParaRPr lang="en-US" sz="5400" b="1">
              <a:latin typeface="Karbala" pitchFamily="2" charset="0"/>
              <a:cs typeface="Simplified Arabic" pitchFamily="18" charset="-78"/>
            </a:endParaRPr>
          </a:p>
        </p:txBody>
      </p:sp>
      <p:sp>
        <p:nvSpPr>
          <p:cNvPr id="151347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upon the sons of a -Husayn,</a:t>
            </a:r>
          </a:p>
        </p:txBody>
      </p:sp>
      <p:sp>
        <p:nvSpPr>
          <p:cNvPr id="1513476"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 فرزند حسین(ع) پر</a:t>
            </a:r>
            <a:endParaRPr lang="en-US" sz="2400" b="1" dirty="0">
              <a:ea typeface="MS Mincho" pitchFamily="49" charset="-128"/>
            </a:endParaRPr>
          </a:p>
        </p:txBody>
      </p:sp>
      <p:sp>
        <p:nvSpPr>
          <p:cNvPr id="151347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513478"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4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449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اصْحَابِ ٱلْحُسَيْنِ</a:t>
            </a:r>
            <a:endParaRPr lang="en-US" sz="5400" b="1">
              <a:latin typeface="Karbala" pitchFamily="2" charset="0"/>
              <a:cs typeface="Simplified Arabic" pitchFamily="18" charset="-78"/>
            </a:endParaRPr>
          </a:p>
        </p:txBody>
      </p:sp>
      <p:sp>
        <p:nvSpPr>
          <p:cNvPr id="151449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upon the companions of al-Husayn.</a:t>
            </a:r>
          </a:p>
        </p:txBody>
      </p:sp>
      <p:sp>
        <p:nvSpPr>
          <p:cNvPr id="1514500"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حسین(ع) کے اصحاب پر</a:t>
            </a:r>
            <a:endParaRPr lang="en-US" sz="2400" b="1" dirty="0">
              <a:ea typeface="MS Mincho" pitchFamily="49" charset="-128"/>
            </a:endParaRPr>
          </a:p>
        </p:txBody>
      </p:sp>
      <p:sp>
        <p:nvSpPr>
          <p:cNvPr id="151450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514502"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4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2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اَلسَّلاَمُ عَلَيْكَ يَا ابَا عَبْدِ ٱللَّهِ</a:t>
            </a:r>
            <a:endParaRPr lang="en-US" sz="5400" b="1">
              <a:latin typeface="Karbala" pitchFamily="2" charset="0"/>
              <a:cs typeface="Simplified Arabic" pitchFamily="18" charset="-78"/>
            </a:endParaRPr>
          </a:p>
        </p:txBody>
      </p:sp>
      <p:sp>
        <p:nvSpPr>
          <p:cNvPr id="151552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Peace be upon you, O Abu-`Abdullah</a:t>
            </a:r>
          </a:p>
        </p:txBody>
      </p:sp>
      <p:sp>
        <p:nvSpPr>
          <p:cNvPr id="1515524" name="Subtitle 4"/>
          <p:cNvSpPr txBox="1">
            <a:spLocks/>
          </p:cNvSpPr>
          <p:nvPr/>
        </p:nvSpPr>
        <p:spPr bwMode="auto">
          <a:xfrm>
            <a:off x="80963" y="5013325"/>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سلام ہو آپ پراے ابا عبد اللہ </a:t>
            </a:r>
            <a:endParaRPr lang="en-US" sz="2400" b="1" dirty="0">
              <a:ea typeface="MS Mincho" pitchFamily="49" charset="-128"/>
            </a:endParaRPr>
          </a:p>
        </p:txBody>
      </p:sp>
      <p:sp>
        <p:nvSpPr>
          <p:cNvPr id="151552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515526"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
        <p:nvSpPr>
          <p:cNvPr id="1515527" name="Text Box 6"/>
          <p:cNvSpPr txBox="1">
            <a:spLocks noChangeArrowheads="1"/>
          </p:cNvSpPr>
          <p:nvPr/>
        </p:nvSpPr>
        <p:spPr bwMode="auto">
          <a:xfrm>
            <a:off x="3348038" y="5654675"/>
            <a:ext cx="2447925" cy="366713"/>
          </a:xfrm>
          <a:prstGeom prst="rect">
            <a:avLst/>
          </a:prstGeom>
          <a:gradFill rotWithShape="1">
            <a:gsLst>
              <a:gs pos="0">
                <a:srgbClr val="651500"/>
              </a:gs>
              <a:gs pos="50000">
                <a:srgbClr val="DA2E00"/>
              </a:gs>
              <a:gs pos="100000">
                <a:srgbClr val="651500"/>
              </a:gs>
            </a:gsLst>
            <a:lin ang="5400000" scaled="1"/>
          </a:gradFill>
          <a:ln w="9525" algn="ctr">
            <a:noFill/>
            <a:miter lim="800000"/>
            <a:headEnd/>
            <a:tailEnd/>
          </a:ln>
        </p:spPr>
        <p:txBody>
          <a:bodyPr anchor="ctr">
            <a:spAutoFit/>
          </a:bodyPr>
          <a:lstStyle/>
          <a:p>
            <a:pPr algn="r"/>
            <a:r>
              <a:rPr lang="en-US" sz="1800" b="1">
                <a:solidFill>
                  <a:srgbClr val="FFFF99"/>
                </a:solidFill>
                <a:latin typeface="Trebuchet MS" pitchFamily="34" charset="0"/>
              </a:rPr>
              <a:t>Tasbih Counter : 86</a:t>
            </a:r>
          </a:p>
        </p:txBody>
      </p:sp>
      <p:sp>
        <p:nvSpPr>
          <p:cNvPr id="1515528" name="Rectangle 5"/>
          <p:cNvSpPr>
            <a:spLocks noChangeArrowheads="1"/>
          </p:cNvSpPr>
          <p:nvPr/>
        </p:nvSpPr>
        <p:spPr bwMode="auto">
          <a:xfrm>
            <a:off x="3635375" y="1035050"/>
            <a:ext cx="1790700" cy="336550"/>
          </a:xfrm>
          <a:prstGeom prst="rect">
            <a:avLst/>
          </a:prstGeom>
          <a:noFill/>
          <a:ln w="9525">
            <a:noFill/>
            <a:miter lim="800000"/>
            <a:headEnd/>
            <a:tailEnd/>
          </a:ln>
        </p:spPr>
        <p:txBody>
          <a:bodyPr wrap="none">
            <a:spAutoFit/>
          </a:bodyPr>
          <a:lstStyle/>
          <a:p>
            <a:pPr eaLnBrk="0" hangingPunct="0"/>
            <a:r>
              <a:rPr lang="en-US" sz="1600" b="1">
                <a:solidFill>
                  <a:srgbClr val="FFFF99"/>
                </a:solidFill>
                <a:latin typeface="Trebuchet MS" pitchFamily="34" charset="0"/>
              </a:rPr>
              <a:t>Recite 100 times</a:t>
            </a:r>
          </a:p>
        </p:txBody>
      </p:sp>
    </p:spTree>
  </p:cSld>
  <p:clrMapOvr>
    <a:masterClrMapping/>
  </p:clrMapOvr>
  <p:transition>
    <p:fade/>
  </p:transition>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وَآخِرَ تَابِعٍ لَهُ عَلَىٰ ذٰلِكَ</a:t>
            </a:r>
            <a:endParaRPr lang="en-US" sz="5400" b="1">
              <a:latin typeface="Karbala" pitchFamily="2" charset="0"/>
              <a:cs typeface="Simplified Arabic" pitchFamily="18" charset="-78"/>
            </a:endParaRPr>
          </a:p>
        </p:txBody>
      </p:sp>
      <p:sp>
        <p:nvSpPr>
          <p:cNvPr id="15257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the last follower who  acceded to his deed.</a:t>
            </a:r>
          </a:p>
        </p:txBody>
      </p:sp>
      <p:sp>
        <p:nvSpPr>
          <p:cNvPr id="152580"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اوراسکو بھی جس نے آخر میں اس کی پیروی کی</a:t>
            </a:r>
            <a:endParaRPr lang="en-US" sz="2400" b="1" dirty="0">
              <a:ea typeface="MS Mincho" pitchFamily="49" charset="-128"/>
            </a:endParaRPr>
          </a:p>
        </p:txBody>
      </p:sp>
      <p:sp>
        <p:nvSpPr>
          <p:cNvPr id="15258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52582"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4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654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ٱلارْوَاحِ ٱلَّتِي حَلَّتْ بِفِنَائِكَ</a:t>
            </a:r>
            <a:endParaRPr lang="en-US" sz="5400" b="1">
              <a:latin typeface="Karbala" pitchFamily="2" charset="0"/>
              <a:cs typeface="Simplified Arabic" pitchFamily="18" charset="-78"/>
            </a:endParaRPr>
          </a:p>
        </p:txBody>
      </p:sp>
      <p:sp>
        <p:nvSpPr>
          <p:cNvPr id="151654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upon the souls that gathered in your courtyard.</a:t>
            </a:r>
          </a:p>
        </p:txBody>
      </p:sp>
      <p:sp>
        <p:nvSpPr>
          <p:cNvPr id="1516548"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 سلام ان روحوں پر جو آپ کے روضے پر آتی ہیں</a:t>
            </a:r>
            <a:endParaRPr lang="en-US" sz="2400" b="1" dirty="0">
              <a:ea typeface="MS Mincho" pitchFamily="49" charset="-128"/>
            </a:endParaRPr>
          </a:p>
        </p:txBody>
      </p:sp>
      <p:sp>
        <p:nvSpPr>
          <p:cNvPr id="151654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516550"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4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757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عَلَيْكَ مِنِّي سَلاَمُ ٱللَّهِ ابَداً</a:t>
            </a:r>
            <a:endParaRPr lang="en-US" sz="5400" b="1">
              <a:latin typeface="Karbala" pitchFamily="2" charset="0"/>
              <a:cs typeface="Simplified Arabic" pitchFamily="18" charset="-78"/>
            </a:endParaRPr>
          </a:p>
        </p:txBody>
      </p:sp>
      <p:sp>
        <p:nvSpPr>
          <p:cNvPr id="151757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Peace of Allāh be upon you from me forever</a:t>
            </a:r>
          </a:p>
        </p:txBody>
      </p:sp>
      <p:sp>
        <p:nvSpPr>
          <p:cNvPr id="1517572"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آپ پر میری طرف سے خدا کا سلام ہو ہمیشہ</a:t>
            </a:r>
            <a:endParaRPr lang="en-US" sz="2400" b="1" dirty="0">
              <a:ea typeface="MS Mincho" pitchFamily="49" charset="-128"/>
            </a:endParaRPr>
          </a:p>
        </p:txBody>
      </p:sp>
      <p:sp>
        <p:nvSpPr>
          <p:cNvPr id="151757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517574"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4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859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مَا بَقيتُ وَبَقِيَ ٱللَّيْلُ وَٱلنَّهَارُ</a:t>
            </a:r>
            <a:endParaRPr lang="en-US" sz="5400" b="1">
              <a:latin typeface="Karbala" pitchFamily="2" charset="0"/>
              <a:cs typeface="Simplified Arabic" pitchFamily="18" charset="-78"/>
            </a:endParaRPr>
          </a:p>
        </p:txBody>
      </p:sp>
      <p:sp>
        <p:nvSpPr>
          <p:cNvPr id="151859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as long as I am existent and as long as there are day and night.</a:t>
            </a:r>
          </a:p>
        </p:txBody>
      </p:sp>
      <p:sp>
        <p:nvSpPr>
          <p:cNvPr id="1518596"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جب تک زندہ ہوں اور جب تک رات دن باقی ہیں </a:t>
            </a:r>
            <a:endParaRPr lang="en-US" sz="2400" b="1" dirty="0">
              <a:ea typeface="MS Mincho" pitchFamily="49" charset="-128"/>
            </a:endParaRPr>
          </a:p>
        </p:txBody>
      </p:sp>
      <p:sp>
        <p:nvSpPr>
          <p:cNvPr id="151859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518598"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4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961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وَلاَ جَعَلَهُ ٱللَّهُ آخِرَ ٱلْعَهْدِ مِنِّي لِزِيَارَتِكُمْ</a:t>
            </a:r>
            <a:endParaRPr lang="en-US" sz="5400" b="1">
              <a:latin typeface="Karbala" pitchFamily="2" charset="0"/>
              <a:cs typeface="Simplified Arabic" pitchFamily="18" charset="-78"/>
            </a:endParaRPr>
          </a:p>
        </p:txBody>
      </p:sp>
      <p:sp>
        <p:nvSpPr>
          <p:cNvPr id="151961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May Allāh not cause this (visit) to be the last of my visit to you (all).</a:t>
            </a:r>
          </a:p>
        </p:txBody>
      </p:sp>
      <p:sp>
        <p:nvSpPr>
          <p:cNvPr id="1519620"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اورخدا قرار نہ دے اس کو میرے لیے آپ کی زیارت کا آخری موقع</a:t>
            </a:r>
            <a:endParaRPr lang="en-US" sz="2400" b="1" dirty="0">
              <a:ea typeface="MS Mincho" pitchFamily="49" charset="-128"/>
            </a:endParaRPr>
          </a:p>
        </p:txBody>
      </p:sp>
      <p:sp>
        <p:nvSpPr>
          <p:cNvPr id="151962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519622"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4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064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اَلسَّلاَمُ عَلَىٰ ٱلْحُسَيْنِ</a:t>
            </a:r>
            <a:endParaRPr lang="en-US" sz="5400" b="1">
              <a:latin typeface="Karbala" pitchFamily="2" charset="0"/>
              <a:cs typeface="Simplified Arabic" pitchFamily="18" charset="-78"/>
            </a:endParaRPr>
          </a:p>
        </p:txBody>
      </p:sp>
      <p:sp>
        <p:nvSpPr>
          <p:cNvPr id="152064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Peace be upon al-Husayn,</a:t>
            </a:r>
          </a:p>
        </p:txBody>
      </p:sp>
      <p:sp>
        <p:nvSpPr>
          <p:cNvPr id="1520644"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سلام ہو حسین(ع) پر</a:t>
            </a:r>
            <a:endParaRPr lang="en-US" sz="2400" b="1" dirty="0">
              <a:ea typeface="MS Mincho" pitchFamily="49" charset="-128"/>
            </a:endParaRPr>
          </a:p>
        </p:txBody>
      </p:sp>
      <p:sp>
        <p:nvSpPr>
          <p:cNvPr id="152064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520646"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4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166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عَلِيِّ بْنِ ٱلْحُسَيْنِ</a:t>
            </a:r>
            <a:endParaRPr lang="en-US" sz="5400" b="1">
              <a:latin typeface="Karbala" pitchFamily="2" charset="0"/>
              <a:cs typeface="Simplified Arabic" pitchFamily="18" charset="-78"/>
            </a:endParaRPr>
          </a:p>
        </p:txBody>
      </p:sp>
      <p:sp>
        <p:nvSpPr>
          <p:cNvPr id="152166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upon `Ali ibn al-Husayn,</a:t>
            </a:r>
          </a:p>
        </p:txBody>
      </p:sp>
      <p:sp>
        <p:nvSpPr>
          <p:cNvPr id="1521668"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 شہزادہ علی(ع)</a:t>
            </a:r>
            <a:endParaRPr lang="en-US" sz="2400" b="1" dirty="0">
              <a:ea typeface="MS Mincho" pitchFamily="49" charset="-128"/>
            </a:endParaRPr>
          </a:p>
        </p:txBody>
      </p:sp>
      <p:sp>
        <p:nvSpPr>
          <p:cNvPr id="152166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521670"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4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269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اوْلاَدِ ٱلْحُسَيْنِ</a:t>
            </a:r>
            <a:endParaRPr lang="en-US" sz="5400" b="1">
              <a:latin typeface="Karbala" pitchFamily="2" charset="0"/>
              <a:cs typeface="Simplified Arabic" pitchFamily="18" charset="-78"/>
            </a:endParaRPr>
          </a:p>
        </p:txBody>
      </p:sp>
      <p:sp>
        <p:nvSpPr>
          <p:cNvPr id="152269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upon the sons of a -Husayn,</a:t>
            </a:r>
          </a:p>
        </p:txBody>
      </p:sp>
      <p:sp>
        <p:nvSpPr>
          <p:cNvPr id="1522692"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 فرزند حسین(ع) پر</a:t>
            </a:r>
            <a:endParaRPr lang="en-US" sz="2400" b="1" dirty="0">
              <a:ea typeface="MS Mincho" pitchFamily="49" charset="-128"/>
            </a:endParaRPr>
          </a:p>
        </p:txBody>
      </p:sp>
      <p:sp>
        <p:nvSpPr>
          <p:cNvPr id="152269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522694"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4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371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اصْحَابِ ٱلْحُسَيْنِ</a:t>
            </a:r>
            <a:endParaRPr lang="en-US" sz="5400" b="1">
              <a:latin typeface="Karbala" pitchFamily="2" charset="0"/>
              <a:cs typeface="Simplified Arabic" pitchFamily="18" charset="-78"/>
            </a:endParaRPr>
          </a:p>
        </p:txBody>
      </p:sp>
      <p:sp>
        <p:nvSpPr>
          <p:cNvPr id="152371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upon the companions of al-Husayn.</a:t>
            </a:r>
          </a:p>
        </p:txBody>
      </p:sp>
      <p:sp>
        <p:nvSpPr>
          <p:cNvPr id="1523716"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حسین(ع) کے اصحاب پر</a:t>
            </a:r>
            <a:endParaRPr lang="en-US" sz="2400" b="1" dirty="0">
              <a:ea typeface="MS Mincho" pitchFamily="49" charset="-128"/>
            </a:endParaRPr>
          </a:p>
        </p:txBody>
      </p:sp>
      <p:sp>
        <p:nvSpPr>
          <p:cNvPr id="152371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523718"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4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473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اَلسَّلاَمُ عَلَيْكَ يَا ابَا عَبْدِ ٱللَّهِ</a:t>
            </a:r>
            <a:endParaRPr lang="en-US" sz="5400" b="1">
              <a:latin typeface="Karbala" pitchFamily="2" charset="0"/>
              <a:cs typeface="Simplified Arabic" pitchFamily="18" charset="-78"/>
            </a:endParaRPr>
          </a:p>
        </p:txBody>
      </p:sp>
      <p:sp>
        <p:nvSpPr>
          <p:cNvPr id="152473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Peace be upon you, O Abu-`Abdullah</a:t>
            </a:r>
          </a:p>
        </p:txBody>
      </p:sp>
      <p:sp>
        <p:nvSpPr>
          <p:cNvPr id="1524740" name="Subtitle 4"/>
          <p:cNvSpPr txBox="1">
            <a:spLocks/>
          </p:cNvSpPr>
          <p:nvPr/>
        </p:nvSpPr>
        <p:spPr bwMode="auto">
          <a:xfrm>
            <a:off x="80963" y="5013325"/>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سلام ہو آپ پراے ابا عبد اللہ </a:t>
            </a:r>
            <a:endParaRPr lang="en-US" sz="2400" b="1" dirty="0">
              <a:ea typeface="MS Mincho" pitchFamily="49" charset="-128"/>
            </a:endParaRPr>
          </a:p>
        </p:txBody>
      </p:sp>
      <p:sp>
        <p:nvSpPr>
          <p:cNvPr id="152474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524742"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
        <p:nvSpPr>
          <p:cNvPr id="1524743" name="Text Box 6"/>
          <p:cNvSpPr txBox="1">
            <a:spLocks noChangeArrowheads="1"/>
          </p:cNvSpPr>
          <p:nvPr/>
        </p:nvSpPr>
        <p:spPr bwMode="auto">
          <a:xfrm>
            <a:off x="3348038" y="5654675"/>
            <a:ext cx="2447925" cy="366713"/>
          </a:xfrm>
          <a:prstGeom prst="rect">
            <a:avLst/>
          </a:prstGeom>
          <a:gradFill rotWithShape="1">
            <a:gsLst>
              <a:gs pos="0">
                <a:srgbClr val="651500"/>
              </a:gs>
              <a:gs pos="50000">
                <a:srgbClr val="DA2E00"/>
              </a:gs>
              <a:gs pos="100000">
                <a:srgbClr val="651500"/>
              </a:gs>
            </a:gsLst>
            <a:lin ang="5400000" scaled="1"/>
          </a:gradFill>
          <a:ln w="9525" algn="ctr">
            <a:noFill/>
            <a:miter lim="800000"/>
            <a:headEnd/>
            <a:tailEnd/>
          </a:ln>
        </p:spPr>
        <p:txBody>
          <a:bodyPr anchor="ctr">
            <a:spAutoFit/>
          </a:bodyPr>
          <a:lstStyle/>
          <a:p>
            <a:pPr algn="r"/>
            <a:r>
              <a:rPr lang="en-US" sz="1800" b="1">
                <a:solidFill>
                  <a:srgbClr val="FFFF99"/>
                </a:solidFill>
                <a:latin typeface="Trebuchet MS" pitchFamily="34" charset="0"/>
              </a:rPr>
              <a:t>Tasbih Counter : 87</a:t>
            </a:r>
          </a:p>
        </p:txBody>
      </p:sp>
      <p:sp>
        <p:nvSpPr>
          <p:cNvPr id="1524744" name="Rectangle 5"/>
          <p:cNvSpPr>
            <a:spLocks noChangeArrowheads="1"/>
          </p:cNvSpPr>
          <p:nvPr/>
        </p:nvSpPr>
        <p:spPr bwMode="auto">
          <a:xfrm>
            <a:off x="3635375" y="1035050"/>
            <a:ext cx="1790700" cy="336550"/>
          </a:xfrm>
          <a:prstGeom prst="rect">
            <a:avLst/>
          </a:prstGeom>
          <a:noFill/>
          <a:ln w="9525">
            <a:noFill/>
            <a:miter lim="800000"/>
            <a:headEnd/>
            <a:tailEnd/>
          </a:ln>
        </p:spPr>
        <p:txBody>
          <a:bodyPr wrap="none">
            <a:spAutoFit/>
          </a:bodyPr>
          <a:lstStyle/>
          <a:p>
            <a:pPr eaLnBrk="0" hangingPunct="0"/>
            <a:r>
              <a:rPr lang="en-US" sz="1600" b="1">
                <a:solidFill>
                  <a:srgbClr val="FFFF99"/>
                </a:solidFill>
                <a:latin typeface="Trebuchet MS" pitchFamily="34" charset="0"/>
              </a:rPr>
              <a:t>Recite 100 times</a:t>
            </a:r>
          </a:p>
        </p:txBody>
      </p:sp>
    </p:spTree>
  </p:cSld>
  <p:clrMapOvr>
    <a:masterClrMapping/>
  </p:clrMapOvr>
  <p:transition>
    <p:fade/>
  </p:transition>
  <p:timing>
    <p:tnLst>
      <p:par>
        <p:cTn id="1" dur="indefinite" restart="never" nodeType="tmRoot"/>
      </p:par>
    </p:tnLst>
  </p:timing>
</p:sld>
</file>

<file path=ppt/slides/slide14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6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ٱلارْوَاحِ ٱلَّتِي حَلَّتْ بِفِنَائِكَ</a:t>
            </a:r>
            <a:endParaRPr lang="en-US" sz="5400" b="1">
              <a:latin typeface="Karbala" pitchFamily="2" charset="0"/>
              <a:cs typeface="Simplified Arabic" pitchFamily="18" charset="-78"/>
            </a:endParaRPr>
          </a:p>
        </p:txBody>
      </p:sp>
      <p:sp>
        <p:nvSpPr>
          <p:cNvPr id="152576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upon the souls that gathered in your courtyard.</a:t>
            </a:r>
          </a:p>
        </p:txBody>
      </p:sp>
      <p:sp>
        <p:nvSpPr>
          <p:cNvPr id="1525764"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 سلام ان روحوں پر جو آپ کے روضے پر آتی ہیں</a:t>
            </a:r>
            <a:endParaRPr lang="en-US" sz="2400" b="1" dirty="0">
              <a:ea typeface="MS Mincho" pitchFamily="49" charset="-128"/>
            </a:endParaRPr>
          </a:p>
        </p:txBody>
      </p:sp>
      <p:sp>
        <p:nvSpPr>
          <p:cNvPr id="152576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525766"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blessings from the group that struggled against al-Husayn (alayhis salaam)</a:t>
            </a:r>
          </a:p>
        </p:txBody>
      </p:sp>
      <p:sp>
        <p:nvSpPr>
          <p:cNvPr id="153603"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اے معبود لعنت کر اس جماعت پر جنہوں نے جنگ کی حسین (ع) سے نیز</a:t>
            </a:r>
            <a:endParaRPr lang="en-US" sz="2400" b="1" dirty="0">
              <a:ea typeface="MS Mincho" pitchFamily="49" charset="-128"/>
            </a:endParaRPr>
          </a:p>
        </p:txBody>
      </p:sp>
      <p:sp>
        <p:nvSpPr>
          <p:cNvPr id="153604"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53605"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
        <p:nvSpPr>
          <p:cNvPr id="15360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اَللَّهُمَّ ٱلْعَنِ ٱلْعِصَابَةَ ٱلَّتِي جَاهَدَتِ ٱلْحُسَيْنَ</a:t>
            </a:r>
            <a:r>
              <a:rPr lang="en-US" sz="5400" b="1">
                <a:latin typeface="Karbala" pitchFamily="2" charset="0"/>
                <a:cs typeface="Simplified Arabic" pitchFamily="18" charset="-78"/>
              </a:rPr>
              <a:t>) </a:t>
            </a:r>
            <a:r>
              <a:rPr lang="ar-SA" sz="5400" b="1">
                <a:latin typeface="Karbala" pitchFamily="2" charset="0"/>
                <a:cs typeface="Simplified Arabic" pitchFamily="18" charset="-78"/>
              </a:rPr>
              <a:t>عَلَيْهِ ٱلسَّلاَم</a:t>
            </a:r>
            <a:r>
              <a:rPr lang="en-US" sz="5400" b="1">
                <a:latin typeface="Karbala" pitchFamily="2" charset="0"/>
                <a:cs typeface="Simplified Arabic" pitchFamily="18" charset="-78"/>
              </a:rPr>
              <a:t>(</a:t>
            </a:r>
            <a:endParaRPr lang="ar-SA" sz="5400" b="1">
              <a:latin typeface="Karbala" pitchFamily="2" charset="0"/>
              <a:cs typeface="Simplified Arabic" pitchFamily="18" charset="-78"/>
            </a:endParaRPr>
          </a:p>
        </p:txBody>
      </p:sp>
    </p:spTree>
  </p:cSld>
  <p:clrMapOvr>
    <a:masterClrMapping/>
  </p:clrMapOvr>
  <p:transition>
    <p:fade/>
  </p:transition>
  <p:timing>
    <p:tnLst>
      <p:par>
        <p:cTn id="1" dur="indefinite" restart="never" nodeType="tmRoot"/>
      </p:par>
    </p:tnLst>
  </p:timing>
</p:sld>
</file>

<file path=ppt/slides/slide14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678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عَلَيْكَ مِنِّي سَلاَمُ ٱللَّهِ ابَداً</a:t>
            </a:r>
            <a:endParaRPr lang="en-US" sz="5400" b="1">
              <a:latin typeface="Karbala" pitchFamily="2" charset="0"/>
              <a:cs typeface="Simplified Arabic" pitchFamily="18" charset="-78"/>
            </a:endParaRPr>
          </a:p>
        </p:txBody>
      </p:sp>
      <p:sp>
        <p:nvSpPr>
          <p:cNvPr id="152678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Peace of Allāh be upon you from me forever</a:t>
            </a:r>
          </a:p>
        </p:txBody>
      </p:sp>
      <p:sp>
        <p:nvSpPr>
          <p:cNvPr id="1526788"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آپ پر میری طرف سے خدا کا سلام ہو ہمیشہ</a:t>
            </a:r>
            <a:endParaRPr lang="en-US" sz="2400" b="1" dirty="0">
              <a:ea typeface="MS Mincho" pitchFamily="49" charset="-128"/>
            </a:endParaRPr>
          </a:p>
        </p:txBody>
      </p:sp>
      <p:sp>
        <p:nvSpPr>
          <p:cNvPr id="152678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526790"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4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781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مَا بَقيتُ وَبَقِيَ ٱللَّيْلُ وَٱلنَّهَارُ</a:t>
            </a:r>
            <a:endParaRPr lang="en-US" sz="5400" b="1">
              <a:latin typeface="Karbala" pitchFamily="2" charset="0"/>
              <a:cs typeface="Simplified Arabic" pitchFamily="18" charset="-78"/>
            </a:endParaRPr>
          </a:p>
        </p:txBody>
      </p:sp>
      <p:sp>
        <p:nvSpPr>
          <p:cNvPr id="152781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as long as I am existent and as long as there are day and night.</a:t>
            </a:r>
          </a:p>
        </p:txBody>
      </p:sp>
      <p:sp>
        <p:nvSpPr>
          <p:cNvPr id="1527812"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جب تک زندہ ہوں اور جب تک رات دن باقی ہیں </a:t>
            </a:r>
            <a:endParaRPr lang="en-US" sz="2400" b="1" dirty="0">
              <a:ea typeface="MS Mincho" pitchFamily="49" charset="-128"/>
            </a:endParaRPr>
          </a:p>
        </p:txBody>
      </p:sp>
      <p:sp>
        <p:nvSpPr>
          <p:cNvPr id="152781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527814"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4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883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وَلاَ جَعَلَهُ ٱللَّهُ آخِرَ ٱلْعَهْدِ مِنِّي لِزِيَارَتِكُمْ</a:t>
            </a:r>
            <a:endParaRPr lang="en-US" sz="5400" b="1">
              <a:latin typeface="Karbala" pitchFamily="2" charset="0"/>
              <a:cs typeface="Simplified Arabic" pitchFamily="18" charset="-78"/>
            </a:endParaRPr>
          </a:p>
        </p:txBody>
      </p:sp>
      <p:sp>
        <p:nvSpPr>
          <p:cNvPr id="152883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May Allāh not cause this (visit) to be the last of my visit to you (all).</a:t>
            </a:r>
          </a:p>
        </p:txBody>
      </p:sp>
      <p:sp>
        <p:nvSpPr>
          <p:cNvPr id="1528836"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اورخدا قرار نہ دے اس کو میرے لیے آپ کی زیارت کا آخری موقع</a:t>
            </a:r>
            <a:endParaRPr lang="en-US" sz="2400" b="1" dirty="0">
              <a:ea typeface="MS Mincho" pitchFamily="49" charset="-128"/>
            </a:endParaRPr>
          </a:p>
        </p:txBody>
      </p:sp>
      <p:sp>
        <p:nvSpPr>
          <p:cNvPr id="152883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528838"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4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985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اَلسَّلاَمُ عَلَىٰ ٱلْحُسَيْنِ</a:t>
            </a:r>
            <a:endParaRPr lang="en-US" sz="5400" b="1">
              <a:latin typeface="Karbala" pitchFamily="2" charset="0"/>
              <a:cs typeface="Simplified Arabic" pitchFamily="18" charset="-78"/>
            </a:endParaRPr>
          </a:p>
        </p:txBody>
      </p:sp>
      <p:sp>
        <p:nvSpPr>
          <p:cNvPr id="152985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Peace be upon al-Husayn,</a:t>
            </a:r>
          </a:p>
        </p:txBody>
      </p:sp>
      <p:sp>
        <p:nvSpPr>
          <p:cNvPr id="1529860"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سلام ہو حسین(ع) پر</a:t>
            </a:r>
            <a:endParaRPr lang="en-US" sz="2400" b="1" dirty="0">
              <a:ea typeface="MS Mincho" pitchFamily="49" charset="-128"/>
            </a:endParaRPr>
          </a:p>
        </p:txBody>
      </p:sp>
      <p:sp>
        <p:nvSpPr>
          <p:cNvPr id="152986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529862"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4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088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عَلِيِّ بْنِ ٱلْحُسَيْنِ</a:t>
            </a:r>
            <a:endParaRPr lang="en-US" sz="5400" b="1">
              <a:latin typeface="Karbala" pitchFamily="2" charset="0"/>
              <a:cs typeface="Simplified Arabic" pitchFamily="18" charset="-78"/>
            </a:endParaRPr>
          </a:p>
        </p:txBody>
      </p:sp>
      <p:sp>
        <p:nvSpPr>
          <p:cNvPr id="153088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upon `Ali ibn al-Husayn,</a:t>
            </a:r>
          </a:p>
        </p:txBody>
      </p:sp>
      <p:sp>
        <p:nvSpPr>
          <p:cNvPr id="1530884"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 شہزادہ علی(ع)</a:t>
            </a:r>
            <a:endParaRPr lang="en-US" sz="2400" b="1" dirty="0">
              <a:ea typeface="MS Mincho" pitchFamily="49" charset="-128"/>
            </a:endParaRPr>
          </a:p>
        </p:txBody>
      </p:sp>
      <p:sp>
        <p:nvSpPr>
          <p:cNvPr id="153088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530886"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4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190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اوْلاَدِ ٱلْحُسَيْنِ</a:t>
            </a:r>
            <a:endParaRPr lang="en-US" sz="5400" b="1">
              <a:latin typeface="Karbala" pitchFamily="2" charset="0"/>
              <a:cs typeface="Simplified Arabic" pitchFamily="18" charset="-78"/>
            </a:endParaRPr>
          </a:p>
        </p:txBody>
      </p:sp>
      <p:sp>
        <p:nvSpPr>
          <p:cNvPr id="153190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upon the sons of a -Husayn,</a:t>
            </a:r>
          </a:p>
        </p:txBody>
      </p:sp>
      <p:sp>
        <p:nvSpPr>
          <p:cNvPr id="1531908"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 فرزند حسین(ع) پر</a:t>
            </a:r>
            <a:endParaRPr lang="en-US" sz="2400" b="1" dirty="0">
              <a:ea typeface="MS Mincho" pitchFamily="49" charset="-128"/>
            </a:endParaRPr>
          </a:p>
        </p:txBody>
      </p:sp>
      <p:sp>
        <p:nvSpPr>
          <p:cNvPr id="153190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531910"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4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293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اصْحَابِ ٱلْحُسَيْنِ</a:t>
            </a:r>
            <a:endParaRPr lang="en-US" sz="5400" b="1">
              <a:latin typeface="Karbala" pitchFamily="2" charset="0"/>
              <a:cs typeface="Simplified Arabic" pitchFamily="18" charset="-78"/>
            </a:endParaRPr>
          </a:p>
        </p:txBody>
      </p:sp>
      <p:sp>
        <p:nvSpPr>
          <p:cNvPr id="153293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upon the companions of al-Husayn.</a:t>
            </a:r>
          </a:p>
        </p:txBody>
      </p:sp>
      <p:sp>
        <p:nvSpPr>
          <p:cNvPr id="1532932"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حسین(ع) کے اصحاب پر</a:t>
            </a:r>
            <a:endParaRPr lang="en-US" sz="2400" b="1" dirty="0">
              <a:ea typeface="MS Mincho" pitchFamily="49" charset="-128"/>
            </a:endParaRPr>
          </a:p>
        </p:txBody>
      </p:sp>
      <p:sp>
        <p:nvSpPr>
          <p:cNvPr id="153293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532934"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4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395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اَلسَّلاَمُ عَلَيْكَ يَا ابَا عَبْدِ ٱللَّهِ</a:t>
            </a:r>
            <a:endParaRPr lang="en-US" sz="5400" b="1">
              <a:latin typeface="Karbala" pitchFamily="2" charset="0"/>
              <a:cs typeface="Simplified Arabic" pitchFamily="18" charset="-78"/>
            </a:endParaRPr>
          </a:p>
        </p:txBody>
      </p:sp>
      <p:sp>
        <p:nvSpPr>
          <p:cNvPr id="153395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Peace be upon you, O Abu-`Abdullah</a:t>
            </a:r>
          </a:p>
        </p:txBody>
      </p:sp>
      <p:sp>
        <p:nvSpPr>
          <p:cNvPr id="1533956" name="Subtitle 4"/>
          <p:cNvSpPr txBox="1">
            <a:spLocks/>
          </p:cNvSpPr>
          <p:nvPr/>
        </p:nvSpPr>
        <p:spPr bwMode="auto">
          <a:xfrm>
            <a:off x="80963" y="5013325"/>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سلام ہو آپ پراے ابا عبد اللہ </a:t>
            </a:r>
            <a:endParaRPr lang="en-US" sz="2400" b="1" dirty="0">
              <a:ea typeface="MS Mincho" pitchFamily="49" charset="-128"/>
            </a:endParaRPr>
          </a:p>
        </p:txBody>
      </p:sp>
      <p:sp>
        <p:nvSpPr>
          <p:cNvPr id="153395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533958"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
        <p:nvSpPr>
          <p:cNvPr id="1533959" name="Text Box 6"/>
          <p:cNvSpPr txBox="1">
            <a:spLocks noChangeArrowheads="1"/>
          </p:cNvSpPr>
          <p:nvPr/>
        </p:nvSpPr>
        <p:spPr bwMode="auto">
          <a:xfrm>
            <a:off x="3348038" y="5654675"/>
            <a:ext cx="2447925" cy="366713"/>
          </a:xfrm>
          <a:prstGeom prst="rect">
            <a:avLst/>
          </a:prstGeom>
          <a:gradFill rotWithShape="1">
            <a:gsLst>
              <a:gs pos="0">
                <a:srgbClr val="651500"/>
              </a:gs>
              <a:gs pos="50000">
                <a:srgbClr val="DA2E00"/>
              </a:gs>
              <a:gs pos="100000">
                <a:srgbClr val="651500"/>
              </a:gs>
            </a:gsLst>
            <a:lin ang="5400000" scaled="1"/>
          </a:gradFill>
          <a:ln w="9525" algn="ctr">
            <a:noFill/>
            <a:miter lim="800000"/>
            <a:headEnd/>
            <a:tailEnd/>
          </a:ln>
        </p:spPr>
        <p:txBody>
          <a:bodyPr anchor="ctr">
            <a:spAutoFit/>
          </a:bodyPr>
          <a:lstStyle/>
          <a:p>
            <a:pPr algn="r"/>
            <a:r>
              <a:rPr lang="en-US" sz="1800" b="1">
                <a:solidFill>
                  <a:srgbClr val="FFFF99"/>
                </a:solidFill>
                <a:latin typeface="Trebuchet MS" pitchFamily="34" charset="0"/>
              </a:rPr>
              <a:t>Tasbih Counter : 88</a:t>
            </a:r>
          </a:p>
        </p:txBody>
      </p:sp>
      <p:sp>
        <p:nvSpPr>
          <p:cNvPr id="1533960" name="Rectangle 5"/>
          <p:cNvSpPr>
            <a:spLocks noChangeArrowheads="1"/>
          </p:cNvSpPr>
          <p:nvPr/>
        </p:nvSpPr>
        <p:spPr bwMode="auto">
          <a:xfrm>
            <a:off x="3635375" y="1035050"/>
            <a:ext cx="1790700" cy="336550"/>
          </a:xfrm>
          <a:prstGeom prst="rect">
            <a:avLst/>
          </a:prstGeom>
          <a:noFill/>
          <a:ln w="9525">
            <a:noFill/>
            <a:miter lim="800000"/>
            <a:headEnd/>
            <a:tailEnd/>
          </a:ln>
        </p:spPr>
        <p:txBody>
          <a:bodyPr wrap="none">
            <a:spAutoFit/>
          </a:bodyPr>
          <a:lstStyle/>
          <a:p>
            <a:pPr eaLnBrk="0" hangingPunct="0"/>
            <a:r>
              <a:rPr lang="en-US" sz="1600" b="1">
                <a:solidFill>
                  <a:srgbClr val="FFFF99"/>
                </a:solidFill>
                <a:latin typeface="Trebuchet MS" pitchFamily="34" charset="0"/>
              </a:rPr>
              <a:t>Recite 100 times</a:t>
            </a:r>
          </a:p>
        </p:txBody>
      </p:sp>
    </p:spTree>
  </p:cSld>
  <p:clrMapOvr>
    <a:masterClrMapping/>
  </p:clrMapOvr>
  <p:transition>
    <p:fade/>
  </p:transition>
  <p:timing>
    <p:tnLst>
      <p:par>
        <p:cTn id="1" dur="indefinite" restart="never" nodeType="tmRoot"/>
      </p:par>
    </p:tnLst>
  </p:timing>
</p:sld>
</file>

<file path=ppt/slides/slide14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497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ٱلارْوَاحِ ٱلَّتِي حَلَّتْ بِفِنَائِكَ</a:t>
            </a:r>
            <a:endParaRPr lang="en-US" sz="5400" b="1">
              <a:latin typeface="Karbala" pitchFamily="2" charset="0"/>
              <a:cs typeface="Simplified Arabic" pitchFamily="18" charset="-78"/>
            </a:endParaRPr>
          </a:p>
        </p:txBody>
      </p:sp>
      <p:sp>
        <p:nvSpPr>
          <p:cNvPr id="153497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upon the souls that gathered in your courtyard.</a:t>
            </a:r>
          </a:p>
        </p:txBody>
      </p:sp>
      <p:sp>
        <p:nvSpPr>
          <p:cNvPr id="1534980"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 سلام ان روحوں پر جو آپ کے روضے پر آتی ہیں</a:t>
            </a:r>
            <a:endParaRPr lang="en-US" sz="2400" b="1" dirty="0">
              <a:ea typeface="MS Mincho" pitchFamily="49" charset="-128"/>
            </a:endParaRPr>
          </a:p>
        </p:txBody>
      </p:sp>
      <p:sp>
        <p:nvSpPr>
          <p:cNvPr id="153498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534982"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4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0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عَلَيْكَ مِنِّي سَلاَمُ ٱللَّهِ ابَداً</a:t>
            </a:r>
            <a:endParaRPr lang="en-US" sz="5400" b="1">
              <a:latin typeface="Karbala" pitchFamily="2" charset="0"/>
              <a:cs typeface="Simplified Arabic" pitchFamily="18" charset="-78"/>
            </a:endParaRPr>
          </a:p>
        </p:txBody>
      </p:sp>
      <p:sp>
        <p:nvSpPr>
          <p:cNvPr id="153600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Peace of Allāh be upon you from me forever</a:t>
            </a:r>
          </a:p>
        </p:txBody>
      </p:sp>
      <p:sp>
        <p:nvSpPr>
          <p:cNvPr id="1536004"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آپ پر میری طرف سے خدا کا سلام ہو ہمیشہ</a:t>
            </a:r>
            <a:endParaRPr lang="en-US" sz="2400" b="1" dirty="0">
              <a:ea typeface="MS Mincho" pitchFamily="49" charset="-128"/>
            </a:endParaRPr>
          </a:p>
        </p:txBody>
      </p:sp>
      <p:sp>
        <p:nvSpPr>
          <p:cNvPr id="153600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536006"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سَيِّدَةِ نِسَاءِ ٱلْعَالَمِينَ</a:t>
            </a:r>
            <a:endParaRPr lang="en-US" sz="5400" b="1">
              <a:latin typeface="Karbala" pitchFamily="2" charset="0"/>
              <a:cs typeface="Simplified Arabic" pitchFamily="18" charset="-78"/>
            </a:endParaRPr>
          </a:p>
        </p:txBody>
      </p:sp>
      <p:sp>
        <p:nvSpPr>
          <p:cNvPr id="1638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the doyenne of the women of the worlds.</a:t>
            </a:r>
          </a:p>
        </p:txBody>
      </p:sp>
      <p:sp>
        <p:nvSpPr>
          <p:cNvPr id="16388"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ar-AE" sz="4400">
                <a:latin typeface="Arabic Typesetting" pitchFamily="66" charset="-78"/>
                <a:cs typeface="Arabic Typesetting" pitchFamily="66" charset="-78"/>
              </a:rPr>
              <a:t>جو جہانوں کی عورتوں کی سردار ہیں</a:t>
            </a:r>
            <a:endParaRPr lang="en-US" sz="4400" b="1">
              <a:latin typeface="Arabic Typesetting" pitchFamily="66" charset="-78"/>
              <a:ea typeface="MS Mincho" pitchFamily="49" charset="-128"/>
              <a:cs typeface="Arabic Typesetting" pitchFamily="66" charset="-78"/>
            </a:endParaRPr>
          </a:p>
        </p:txBody>
      </p:sp>
      <p:sp>
        <p:nvSpPr>
          <p:cNvPr id="1638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6390"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وَشَايَعَتْ وَبَايَعَتْ وَتَابَعَتْ عَلَىٰ قَتْلِهِ</a:t>
            </a:r>
            <a:endParaRPr lang="en-US" sz="5400" b="1">
              <a:latin typeface="Karbala" pitchFamily="2" charset="0"/>
              <a:cs typeface="Simplified Arabic" pitchFamily="18" charset="-78"/>
            </a:endParaRPr>
          </a:p>
        </p:txBody>
      </p:sp>
      <p:sp>
        <p:nvSpPr>
          <p:cNvPr id="15462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who supported each other against him, paid homage to his enemies, and participated in slaying him.</a:t>
            </a:r>
          </a:p>
        </p:txBody>
      </p:sp>
      <p:sp>
        <p:nvSpPr>
          <p:cNvPr id="154628"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ان پربھی جو قتل حسین (ع) میں ان کے شریک اور ہم رائے تھے</a:t>
            </a:r>
            <a:endParaRPr lang="en-US" sz="2400" b="1" dirty="0">
              <a:ea typeface="MS Mincho" pitchFamily="49" charset="-128"/>
            </a:endParaRPr>
          </a:p>
        </p:txBody>
      </p:sp>
      <p:sp>
        <p:nvSpPr>
          <p:cNvPr id="15462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54630"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5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02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مَا بَقيتُ وَبَقِيَ ٱللَّيْلُ وَٱلنَّهَارُ</a:t>
            </a:r>
            <a:endParaRPr lang="en-US" sz="5400" b="1">
              <a:latin typeface="Karbala" pitchFamily="2" charset="0"/>
              <a:cs typeface="Simplified Arabic" pitchFamily="18" charset="-78"/>
            </a:endParaRPr>
          </a:p>
        </p:txBody>
      </p:sp>
      <p:sp>
        <p:nvSpPr>
          <p:cNvPr id="153702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as long as I am existent and as long as there are day and night.</a:t>
            </a:r>
          </a:p>
        </p:txBody>
      </p:sp>
      <p:sp>
        <p:nvSpPr>
          <p:cNvPr id="1537028"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جب تک زندہ ہوں اور جب تک رات دن باقی ہیں </a:t>
            </a:r>
            <a:endParaRPr lang="en-US" sz="2400" b="1" dirty="0">
              <a:ea typeface="MS Mincho" pitchFamily="49" charset="-128"/>
            </a:endParaRPr>
          </a:p>
        </p:txBody>
      </p:sp>
      <p:sp>
        <p:nvSpPr>
          <p:cNvPr id="153702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537030"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5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805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وَلاَ جَعَلَهُ ٱللَّهُ آخِرَ ٱلْعَهْدِ مِنِّي لِزِيَارَتِكُمْ</a:t>
            </a:r>
            <a:endParaRPr lang="en-US" sz="5400" b="1">
              <a:latin typeface="Karbala" pitchFamily="2" charset="0"/>
              <a:cs typeface="Simplified Arabic" pitchFamily="18" charset="-78"/>
            </a:endParaRPr>
          </a:p>
        </p:txBody>
      </p:sp>
      <p:sp>
        <p:nvSpPr>
          <p:cNvPr id="153805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May Allāh not cause this (visit) to be the last of my visit to you (all).</a:t>
            </a:r>
          </a:p>
        </p:txBody>
      </p:sp>
      <p:sp>
        <p:nvSpPr>
          <p:cNvPr id="1538052"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اورخدا قرار نہ دے اس کو میرے لیے آپ کی زیارت کا آخری موقع</a:t>
            </a:r>
            <a:endParaRPr lang="en-US" sz="2400" b="1" dirty="0">
              <a:ea typeface="MS Mincho" pitchFamily="49" charset="-128"/>
            </a:endParaRPr>
          </a:p>
        </p:txBody>
      </p:sp>
      <p:sp>
        <p:nvSpPr>
          <p:cNvPr id="153805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538054"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5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907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اَلسَّلاَمُ عَلَىٰ ٱلْحُسَيْنِ</a:t>
            </a:r>
            <a:endParaRPr lang="en-US" sz="5400" b="1">
              <a:latin typeface="Karbala" pitchFamily="2" charset="0"/>
              <a:cs typeface="Simplified Arabic" pitchFamily="18" charset="-78"/>
            </a:endParaRPr>
          </a:p>
        </p:txBody>
      </p:sp>
      <p:sp>
        <p:nvSpPr>
          <p:cNvPr id="153907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Peace be upon al-Husayn,</a:t>
            </a:r>
          </a:p>
        </p:txBody>
      </p:sp>
      <p:sp>
        <p:nvSpPr>
          <p:cNvPr id="1539076"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سلام ہو حسین(ع) پر</a:t>
            </a:r>
            <a:endParaRPr lang="en-US" sz="2400" b="1" dirty="0">
              <a:ea typeface="MS Mincho" pitchFamily="49" charset="-128"/>
            </a:endParaRPr>
          </a:p>
        </p:txBody>
      </p:sp>
      <p:sp>
        <p:nvSpPr>
          <p:cNvPr id="153907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539078"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5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009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عَلِيِّ بْنِ ٱلْحُسَيْنِ</a:t>
            </a:r>
            <a:endParaRPr lang="en-US" sz="5400" b="1">
              <a:latin typeface="Karbala" pitchFamily="2" charset="0"/>
              <a:cs typeface="Simplified Arabic" pitchFamily="18" charset="-78"/>
            </a:endParaRPr>
          </a:p>
        </p:txBody>
      </p:sp>
      <p:sp>
        <p:nvSpPr>
          <p:cNvPr id="154009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upon `Ali ibn al-Husayn,</a:t>
            </a:r>
          </a:p>
        </p:txBody>
      </p:sp>
      <p:sp>
        <p:nvSpPr>
          <p:cNvPr id="1540100"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 شہزادہ علی(ع)</a:t>
            </a:r>
            <a:endParaRPr lang="en-US" sz="2400" b="1" dirty="0">
              <a:ea typeface="MS Mincho" pitchFamily="49" charset="-128"/>
            </a:endParaRPr>
          </a:p>
        </p:txBody>
      </p:sp>
      <p:sp>
        <p:nvSpPr>
          <p:cNvPr id="154010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540102"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5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112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اوْلاَدِ ٱلْحُسَيْنِ</a:t>
            </a:r>
            <a:endParaRPr lang="en-US" sz="5400" b="1">
              <a:latin typeface="Karbala" pitchFamily="2" charset="0"/>
              <a:cs typeface="Simplified Arabic" pitchFamily="18" charset="-78"/>
            </a:endParaRPr>
          </a:p>
        </p:txBody>
      </p:sp>
      <p:sp>
        <p:nvSpPr>
          <p:cNvPr id="154112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upon the sons of a -Husayn,</a:t>
            </a:r>
          </a:p>
        </p:txBody>
      </p:sp>
      <p:sp>
        <p:nvSpPr>
          <p:cNvPr id="1541124"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 فرزند حسین(ع) پر</a:t>
            </a:r>
            <a:endParaRPr lang="en-US" sz="2400" b="1" dirty="0">
              <a:ea typeface="MS Mincho" pitchFamily="49" charset="-128"/>
            </a:endParaRPr>
          </a:p>
        </p:txBody>
      </p:sp>
      <p:sp>
        <p:nvSpPr>
          <p:cNvPr id="154112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541126"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5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214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اصْحَابِ ٱلْحُسَيْنِ</a:t>
            </a:r>
            <a:endParaRPr lang="en-US" sz="5400" b="1">
              <a:latin typeface="Karbala" pitchFamily="2" charset="0"/>
              <a:cs typeface="Simplified Arabic" pitchFamily="18" charset="-78"/>
            </a:endParaRPr>
          </a:p>
        </p:txBody>
      </p:sp>
      <p:sp>
        <p:nvSpPr>
          <p:cNvPr id="154214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upon the companions of al-Husayn.</a:t>
            </a:r>
          </a:p>
        </p:txBody>
      </p:sp>
      <p:sp>
        <p:nvSpPr>
          <p:cNvPr id="1542148"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حسین(ع) کے اصحاب پر</a:t>
            </a:r>
            <a:endParaRPr lang="en-US" sz="2400" b="1" dirty="0">
              <a:ea typeface="MS Mincho" pitchFamily="49" charset="-128"/>
            </a:endParaRPr>
          </a:p>
        </p:txBody>
      </p:sp>
      <p:sp>
        <p:nvSpPr>
          <p:cNvPr id="154214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542150"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5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317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اَلسَّلاَمُ عَلَيْكَ يَا ابَا عَبْدِ ٱللَّهِ</a:t>
            </a:r>
            <a:endParaRPr lang="en-US" sz="5400" b="1">
              <a:latin typeface="Karbala" pitchFamily="2" charset="0"/>
              <a:cs typeface="Simplified Arabic" pitchFamily="18" charset="-78"/>
            </a:endParaRPr>
          </a:p>
        </p:txBody>
      </p:sp>
      <p:sp>
        <p:nvSpPr>
          <p:cNvPr id="154317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Peace be upon you, O Abu-`Abdullah</a:t>
            </a:r>
          </a:p>
        </p:txBody>
      </p:sp>
      <p:sp>
        <p:nvSpPr>
          <p:cNvPr id="1543172" name="Subtitle 4"/>
          <p:cNvSpPr txBox="1">
            <a:spLocks/>
          </p:cNvSpPr>
          <p:nvPr/>
        </p:nvSpPr>
        <p:spPr bwMode="auto">
          <a:xfrm>
            <a:off x="80963" y="5013325"/>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سلام ہو آپ پراے ابا عبد اللہ </a:t>
            </a:r>
            <a:endParaRPr lang="en-US" sz="2400" b="1" dirty="0">
              <a:ea typeface="MS Mincho" pitchFamily="49" charset="-128"/>
            </a:endParaRPr>
          </a:p>
        </p:txBody>
      </p:sp>
      <p:sp>
        <p:nvSpPr>
          <p:cNvPr id="154317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543174"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
        <p:nvSpPr>
          <p:cNvPr id="1543175" name="Text Box 6"/>
          <p:cNvSpPr txBox="1">
            <a:spLocks noChangeArrowheads="1"/>
          </p:cNvSpPr>
          <p:nvPr/>
        </p:nvSpPr>
        <p:spPr bwMode="auto">
          <a:xfrm>
            <a:off x="3348038" y="5654675"/>
            <a:ext cx="2447925" cy="366713"/>
          </a:xfrm>
          <a:prstGeom prst="rect">
            <a:avLst/>
          </a:prstGeom>
          <a:gradFill rotWithShape="1">
            <a:gsLst>
              <a:gs pos="0">
                <a:srgbClr val="651500"/>
              </a:gs>
              <a:gs pos="50000">
                <a:srgbClr val="DA2E00"/>
              </a:gs>
              <a:gs pos="100000">
                <a:srgbClr val="651500"/>
              </a:gs>
            </a:gsLst>
            <a:lin ang="5400000" scaled="1"/>
          </a:gradFill>
          <a:ln w="9525" algn="ctr">
            <a:noFill/>
            <a:miter lim="800000"/>
            <a:headEnd/>
            <a:tailEnd/>
          </a:ln>
        </p:spPr>
        <p:txBody>
          <a:bodyPr anchor="ctr">
            <a:spAutoFit/>
          </a:bodyPr>
          <a:lstStyle/>
          <a:p>
            <a:pPr algn="r"/>
            <a:r>
              <a:rPr lang="en-US" sz="1800" b="1">
                <a:solidFill>
                  <a:srgbClr val="FFFF99"/>
                </a:solidFill>
                <a:latin typeface="Trebuchet MS" pitchFamily="34" charset="0"/>
              </a:rPr>
              <a:t>Tasbih Counter : 89</a:t>
            </a:r>
          </a:p>
        </p:txBody>
      </p:sp>
      <p:sp>
        <p:nvSpPr>
          <p:cNvPr id="1543176" name="Rectangle 5"/>
          <p:cNvSpPr>
            <a:spLocks noChangeArrowheads="1"/>
          </p:cNvSpPr>
          <p:nvPr/>
        </p:nvSpPr>
        <p:spPr bwMode="auto">
          <a:xfrm>
            <a:off x="3635375" y="1035050"/>
            <a:ext cx="1790700" cy="336550"/>
          </a:xfrm>
          <a:prstGeom prst="rect">
            <a:avLst/>
          </a:prstGeom>
          <a:noFill/>
          <a:ln w="9525">
            <a:noFill/>
            <a:miter lim="800000"/>
            <a:headEnd/>
            <a:tailEnd/>
          </a:ln>
        </p:spPr>
        <p:txBody>
          <a:bodyPr wrap="none">
            <a:spAutoFit/>
          </a:bodyPr>
          <a:lstStyle/>
          <a:p>
            <a:pPr eaLnBrk="0" hangingPunct="0"/>
            <a:r>
              <a:rPr lang="en-US" sz="1600" b="1">
                <a:solidFill>
                  <a:srgbClr val="FFFF99"/>
                </a:solidFill>
                <a:latin typeface="Trebuchet MS" pitchFamily="34" charset="0"/>
              </a:rPr>
              <a:t>Recite 100 times</a:t>
            </a:r>
          </a:p>
        </p:txBody>
      </p:sp>
    </p:spTree>
  </p:cSld>
  <p:clrMapOvr>
    <a:masterClrMapping/>
  </p:clrMapOvr>
  <p:transition>
    <p:fade/>
  </p:transition>
  <p:timing>
    <p:tnLst>
      <p:par>
        <p:cTn id="1" dur="indefinite" restart="never" nodeType="tmRoot"/>
      </p:par>
    </p:tnLst>
  </p:timing>
</p:sld>
</file>

<file path=ppt/slides/slide15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419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ٱلارْوَاحِ ٱلَّتِي حَلَّتْ بِفِنَائِكَ</a:t>
            </a:r>
            <a:endParaRPr lang="en-US" sz="5400" b="1">
              <a:latin typeface="Karbala" pitchFamily="2" charset="0"/>
              <a:cs typeface="Simplified Arabic" pitchFamily="18" charset="-78"/>
            </a:endParaRPr>
          </a:p>
        </p:txBody>
      </p:sp>
      <p:sp>
        <p:nvSpPr>
          <p:cNvPr id="154419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upon the souls that gathered in your courtyard.</a:t>
            </a:r>
          </a:p>
        </p:txBody>
      </p:sp>
      <p:sp>
        <p:nvSpPr>
          <p:cNvPr id="1544196"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 سلام ان روحوں پر جو آپ کے روضے پر آتی ہیں</a:t>
            </a:r>
            <a:endParaRPr lang="en-US" sz="2400" b="1" dirty="0">
              <a:ea typeface="MS Mincho" pitchFamily="49" charset="-128"/>
            </a:endParaRPr>
          </a:p>
        </p:txBody>
      </p:sp>
      <p:sp>
        <p:nvSpPr>
          <p:cNvPr id="154419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544198"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5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521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عَلَيْكَ مِنِّي سَلاَمُ ٱللَّهِ ابَداً</a:t>
            </a:r>
            <a:endParaRPr lang="en-US" sz="5400" b="1">
              <a:latin typeface="Karbala" pitchFamily="2" charset="0"/>
              <a:cs typeface="Simplified Arabic" pitchFamily="18" charset="-78"/>
            </a:endParaRPr>
          </a:p>
        </p:txBody>
      </p:sp>
      <p:sp>
        <p:nvSpPr>
          <p:cNvPr id="154521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Peace of Allāh be upon you from me forever</a:t>
            </a:r>
          </a:p>
        </p:txBody>
      </p:sp>
      <p:sp>
        <p:nvSpPr>
          <p:cNvPr id="1545220"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آپ پر میری طرف سے خدا کا سلام ہو ہمیشہ</a:t>
            </a:r>
            <a:endParaRPr lang="en-US" sz="2400" b="1" dirty="0">
              <a:ea typeface="MS Mincho" pitchFamily="49" charset="-128"/>
            </a:endParaRPr>
          </a:p>
        </p:txBody>
      </p:sp>
      <p:sp>
        <p:nvSpPr>
          <p:cNvPr id="154522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545222"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5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4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مَا بَقيتُ وَبَقِيَ ٱللَّيْلُ وَٱلنَّهَارُ</a:t>
            </a:r>
            <a:endParaRPr lang="en-US" sz="5400" b="1">
              <a:latin typeface="Karbala" pitchFamily="2" charset="0"/>
              <a:cs typeface="Simplified Arabic" pitchFamily="18" charset="-78"/>
            </a:endParaRPr>
          </a:p>
        </p:txBody>
      </p:sp>
      <p:sp>
        <p:nvSpPr>
          <p:cNvPr id="154624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as long as I am existent and as long as there are day and night.</a:t>
            </a:r>
          </a:p>
        </p:txBody>
      </p:sp>
      <p:sp>
        <p:nvSpPr>
          <p:cNvPr id="1546244"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جب تک زندہ ہوں اور جب تک رات دن باقی ہیں </a:t>
            </a:r>
            <a:endParaRPr lang="en-US" sz="2400" b="1" dirty="0">
              <a:ea typeface="MS Mincho" pitchFamily="49" charset="-128"/>
            </a:endParaRPr>
          </a:p>
        </p:txBody>
      </p:sp>
      <p:sp>
        <p:nvSpPr>
          <p:cNvPr id="154624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546246"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اَللَّهُمَّ ٱلْعَنْهُمْ جَمِيعاً</a:t>
            </a:r>
            <a:endParaRPr lang="en-US" sz="5400" b="1">
              <a:latin typeface="Karbala" pitchFamily="2" charset="0"/>
              <a:cs typeface="Simplified Arabic" pitchFamily="18" charset="-78"/>
            </a:endParaRPr>
          </a:p>
        </p:txBody>
      </p:sp>
      <p:sp>
        <p:nvSpPr>
          <p:cNvPr id="15565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blessings from all of them.</a:t>
            </a:r>
          </a:p>
        </p:txBody>
      </p:sp>
      <p:sp>
        <p:nvSpPr>
          <p:cNvPr id="155652"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اے معبود ان سب پر لعنت بھیج</a:t>
            </a:r>
            <a:endParaRPr lang="en-US" sz="2400" b="1" dirty="0">
              <a:ea typeface="MS Mincho" pitchFamily="49" charset="-128"/>
            </a:endParaRPr>
          </a:p>
        </p:txBody>
      </p:sp>
      <p:sp>
        <p:nvSpPr>
          <p:cNvPr id="15565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55654"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5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726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وَلاَ جَعَلَهُ ٱللَّهُ آخِرَ ٱلْعَهْدِ مِنِّي لِزِيَارَتِكُمْ</a:t>
            </a:r>
            <a:endParaRPr lang="en-US" sz="5400" b="1">
              <a:latin typeface="Karbala" pitchFamily="2" charset="0"/>
              <a:cs typeface="Simplified Arabic" pitchFamily="18" charset="-78"/>
            </a:endParaRPr>
          </a:p>
        </p:txBody>
      </p:sp>
      <p:sp>
        <p:nvSpPr>
          <p:cNvPr id="154726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May Allāh not cause this (visit) to be the last of my visit to you (all).</a:t>
            </a:r>
          </a:p>
        </p:txBody>
      </p:sp>
      <p:sp>
        <p:nvSpPr>
          <p:cNvPr id="1547268"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اورخدا قرار نہ دے اس کو میرے لیے آپ کی زیارت کا آخری موقع</a:t>
            </a:r>
            <a:endParaRPr lang="en-US" sz="2400" b="1" dirty="0">
              <a:ea typeface="MS Mincho" pitchFamily="49" charset="-128"/>
            </a:endParaRPr>
          </a:p>
        </p:txBody>
      </p:sp>
      <p:sp>
        <p:nvSpPr>
          <p:cNvPr id="154726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547270"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5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829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اَلسَّلاَمُ عَلَىٰ ٱلْحُسَيْنِ</a:t>
            </a:r>
            <a:endParaRPr lang="en-US" sz="5400" b="1">
              <a:latin typeface="Karbala" pitchFamily="2" charset="0"/>
              <a:cs typeface="Simplified Arabic" pitchFamily="18" charset="-78"/>
            </a:endParaRPr>
          </a:p>
        </p:txBody>
      </p:sp>
      <p:sp>
        <p:nvSpPr>
          <p:cNvPr id="154829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Peace be upon al-Husayn,</a:t>
            </a:r>
          </a:p>
        </p:txBody>
      </p:sp>
      <p:sp>
        <p:nvSpPr>
          <p:cNvPr id="1548292"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سلام ہو حسین(ع) پر</a:t>
            </a:r>
            <a:endParaRPr lang="en-US" sz="2400" b="1" dirty="0">
              <a:ea typeface="MS Mincho" pitchFamily="49" charset="-128"/>
            </a:endParaRPr>
          </a:p>
        </p:txBody>
      </p:sp>
      <p:sp>
        <p:nvSpPr>
          <p:cNvPr id="154829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548294"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5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931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عَلِيِّ بْنِ ٱلْحُسَيْنِ</a:t>
            </a:r>
            <a:endParaRPr lang="en-US" sz="5400" b="1">
              <a:latin typeface="Karbala" pitchFamily="2" charset="0"/>
              <a:cs typeface="Simplified Arabic" pitchFamily="18" charset="-78"/>
            </a:endParaRPr>
          </a:p>
        </p:txBody>
      </p:sp>
      <p:sp>
        <p:nvSpPr>
          <p:cNvPr id="154931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upon `Ali ibn al-Husayn,</a:t>
            </a:r>
          </a:p>
        </p:txBody>
      </p:sp>
      <p:sp>
        <p:nvSpPr>
          <p:cNvPr id="1549316"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 شہزادہ علی(ع)</a:t>
            </a:r>
            <a:endParaRPr lang="en-US" sz="2400" b="1" dirty="0">
              <a:ea typeface="MS Mincho" pitchFamily="49" charset="-128"/>
            </a:endParaRPr>
          </a:p>
        </p:txBody>
      </p:sp>
      <p:sp>
        <p:nvSpPr>
          <p:cNvPr id="154931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549318"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5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033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اوْلاَدِ ٱلْحُسَيْنِ</a:t>
            </a:r>
            <a:endParaRPr lang="en-US" sz="5400" b="1">
              <a:latin typeface="Karbala" pitchFamily="2" charset="0"/>
              <a:cs typeface="Simplified Arabic" pitchFamily="18" charset="-78"/>
            </a:endParaRPr>
          </a:p>
        </p:txBody>
      </p:sp>
      <p:sp>
        <p:nvSpPr>
          <p:cNvPr id="155033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upon the sons of a -Husayn,</a:t>
            </a:r>
          </a:p>
        </p:txBody>
      </p:sp>
      <p:sp>
        <p:nvSpPr>
          <p:cNvPr id="1550340"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 فرزند حسین(ع) پر</a:t>
            </a:r>
            <a:endParaRPr lang="en-US" sz="2400" b="1" dirty="0">
              <a:ea typeface="MS Mincho" pitchFamily="49" charset="-128"/>
            </a:endParaRPr>
          </a:p>
        </p:txBody>
      </p:sp>
      <p:sp>
        <p:nvSpPr>
          <p:cNvPr id="155034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550342"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5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136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اصْحَابِ ٱلْحُسَيْنِ</a:t>
            </a:r>
            <a:endParaRPr lang="en-US" sz="5400" b="1">
              <a:latin typeface="Karbala" pitchFamily="2" charset="0"/>
              <a:cs typeface="Simplified Arabic" pitchFamily="18" charset="-78"/>
            </a:endParaRPr>
          </a:p>
        </p:txBody>
      </p:sp>
      <p:sp>
        <p:nvSpPr>
          <p:cNvPr id="155136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upon the companions of al-Husayn.</a:t>
            </a:r>
          </a:p>
        </p:txBody>
      </p:sp>
      <p:sp>
        <p:nvSpPr>
          <p:cNvPr id="1551364"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حسین(ع) کے اصحاب پر</a:t>
            </a:r>
            <a:endParaRPr lang="en-US" sz="2400" b="1" dirty="0">
              <a:ea typeface="MS Mincho" pitchFamily="49" charset="-128"/>
            </a:endParaRPr>
          </a:p>
        </p:txBody>
      </p:sp>
      <p:sp>
        <p:nvSpPr>
          <p:cNvPr id="155136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551366"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5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238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اَلسَّلاَمُ عَلَيْكَ يَا ابَا عَبْدِ ٱللَّهِ</a:t>
            </a:r>
            <a:endParaRPr lang="en-US" sz="5400" b="1">
              <a:latin typeface="Karbala" pitchFamily="2" charset="0"/>
              <a:cs typeface="Simplified Arabic" pitchFamily="18" charset="-78"/>
            </a:endParaRPr>
          </a:p>
        </p:txBody>
      </p:sp>
      <p:sp>
        <p:nvSpPr>
          <p:cNvPr id="155238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Peace be upon you, O Abu-`Abdullah</a:t>
            </a:r>
          </a:p>
        </p:txBody>
      </p:sp>
      <p:sp>
        <p:nvSpPr>
          <p:cNvPr id="1552388" name="Subtitle 4"/>
          <p:cNvSpPr txBox="1">
            <a:spLocks/>
          </p:cNvSpPr>
          <p:nvPr/>
        </p:nvSpPr>
        <p:spPr bwMode="auto">
          <a:xfrm>
            <a:off x="80963" y="5013325"/>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سلام ہو آپ پراے ابا عبد اللہ </a:t>
            </a:r>
            <a:endParaRPr lang="en-US" sz="2400" b="1" dirty="0">
              <a:ea typeface="MS Mincho" pitchFamily="49" charset="-128"/>
            </a:endParaRPr>
          </a:p>
        </p:txBody>
      </p:sp>
      <p:sp>
        <p:nvSpPr>
          <p:cNvPr id="155238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552390"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
        <p:nvSpPr>
          <p:cNvPr id="1552391" name="Text Box 6"/>
          <p:cNvSpPr txBox="1">
            <a:spLocks noChangeArrowheads="1"/>
          </p:cNvSpPr>
          <p:nvPr/>
        </p:nvSpPr>
        <p:spPr bwMode="auto">
          <a:xfrm>
            <a:off x="3348038" y="5654675"/>
            <a:ext cx="2447925" cy="366713"/>
          </a:xfrm>
          <a:prstGeom prst="rect">
            <a:avLst/>
          </a:prstGeom>
          <a:gradFill rotWithShape="1">
            <a:gsLst>
              <a:gs pos="0">
                <a:srgbClr val="651500"/>
              </a:gs>
              <a:gs pos="50000">
                <a:srgbClr val="DA2E00"/>
              </a:gs>
              <a:gs pos="100000">
                <a:srgbClr val="651500"/>
              </a:gs>
            </a:gsLst>
            <a:lin ang="5400000" scaled="1"/>
          </a:gradFill>
          <a:ln w="9525" algn="ctr">
            <a:noFill/>
            <a:miter lim="800000"/>
            <a:headEnd/>
            <a:tailEnd/>
          </a:ln>
        </p:spPr>
        <p:txBody>
          <a:bodyPr anchor="ctr">
            <a:spAutoFit/>
          </a:bodyPr>
          <a:lstStyle/>
          <a:p>
            <a:pPr algn="r"/>
            <a:r>
              <a:rPr lang="en-US" sz="1800" b="1">
                <a:solidFill>
                  <a:srgbClr val="FFFF99"/>
                </a:solidFill>
                <a:latin typeface="Trebuchet MS" pitchFamily="34" charset="0"/>
              </a:rPr>
              <a:t>Tasbih Counter : 90</a:t>
            </a:r>
          </a:p>
        </p:txBody>
      </p:sp>
      <p:sp>
        <p:nvSpPr>
          <p:cNvPr id="1552392" name="Rectangle 5"/>
          <p:cNvSpPr>
            <a:spLocks noChangeArrowheads="1"/>
          </p:cNvSpPr>
          <p:nvPr/>
        </p:nvSpPr>
        <p:spPr bwMode="auto">
          <a:xfrm>
            <a:off x="3635375" y="1035050"/>
            <a:ext cx="1790700" cy="336550"/>
          </a:xfrm>
          <a:prstGeom prst="rect">
            <a:avLst/>
          </a:prstGeom>
          <a:noFill/>
          <a:ln w="9525">
            <a:noFill/>
            <a:miter lim="800000"/>
            <a:headEnd/>
            <a:tailEnd/>
          </a:ln>
        </p:spPr>
        <p:txBody>
          <a:bodyPr wrap="none">
            <a:spAutoFit/>
          </a:bodyPr>
          <a:lstStyle/>
          <a:p>
            <a:pPr eaLnBrk="0" hangingPunct="0"/>
            <a:r>
              <a:rPr lang="en-US" sz="1600" b="1">
                <a:solidFill>
                  <a:srgbClr val="FFFF99"/>
                </a:solidFill>
                <a:latin typeface="Trebuchet MS" pitchFamily="34" charset="0"/>
              </a:rPr>
              <a:t>Recite 100 times</a:t>
            </a:r>
          </a:p>
        </p:txBody>
      </p:sp>
    </p:spTree>
  </p:cSld>
  <p:clrMapOvr>
    <a:masterClrMapping/>
  </p:clrMapOvr>
  <p:transition>
    <p:fade/>
  </p:transition>
  <p:timing>
    <p:tnLst>
      <p:par>
        <p:cTn id="1" dur="indefinite" restart="never" nodeType="tmRoot"/>
      </p:par>
    </p:tnLst>
  </p:timing>
</p:sld>
</file>

<file path=ppt/slides/slide15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341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ٱلارْوَاحِ ٱلَّتِي حَلَّتْ بِفِنَائِكَ</a:t>
            </a:r>
            <a:endParaRPr lang="en-US" sz="5400" b="1">
              <a:latin typeface="Karbala" pitchFamily="2" charset="0"/>
              <a:cs typeface="Simplified Arabic" pitchFamily="18" charset="-78"/>
            </a:endParaRPr>
          </a:p>
        </p:txBody>
      </p:sp>
      <p:sp>
        <p:nvSpPr>
          <p:cNvPr id="155341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upon the souls that gathered in your courtyard.</a:t>
            </a:r>
          </a:p>
        </p:txBody>
      </p:sp>
      <p:sp>
        <p:nvSpPr>
          <p:cNvPr id="1553412"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 سلام ان روحوں پر جو آپ کے روضے پر آتی ہیں</a:t>
            </a:r>
            <a:endParaRPr lang="en-US" sz="2400" b="1" dirty="0">
              <a:ea typeface="MS Mincho" pitchFamily="49" charset="-128"/>
            </a:endParaRPr>
          </a:p>
        </p:txBody>
      </p:sp>
      <p:sp>
        <p:nvSpPr>
          <p:cNvPr id="155341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553414"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5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443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عَلَيْكَ مِنِّي سَلاَمُ ٱللَّهِ ابَداً</a:t>
            </a:r>
            <a:endParaRPr lang="en-US" sz="5400" b="1">
              <a:latin typeface="Karbala" pitchFamily="2" charset="0"/>
              <a:cs typeface="Simplified Arabic" pitchFamily="18" charset="-78"/>
            </a:endParaRPr>
          </a:p>
        </p:txBody>
      </p:sp>
      <p:sp>
        <p:nvSpPr>
          <p:cNvPr id="155443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Peace of Allāh be upon you from me forever</a:t>
            </a:r>
          </a:p>
        </p:txBody>
      </p:sp>
      <p:sp>
        <p:nvSpPr>
          <p:cNvPr id="1554436"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آپ پر میری طرف سے خدا کا سلام ہو ہمیشہ</a:t>
            </a:r>
            <a:endParaRPr lang="en-US" sz="2400" b="1" dirty="0">
              <a:ea typeface="MS Mincho" pitchFamily="49" charset="-128"/>
            </a:endParaRPr>
          </a:p>
        </p:txBody>
      </p:sp>
      <p:sp>
        <p:nvSpPr>
          <p:cNvPr id="155443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554438"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5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545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مَا بَقيتُ وَبَقِيَ ٱللَّيْلُ وَٱلنَّهَارُ</a:t>
            </a:r>
            <a:endParaRPr lang="en-US" sz="5400" b="1">
              <a:latin typeface="Karbala" pitchFamily="2" charset="0"/>
              <a:cs typeface="Simplified Arabic" pitchFamily="18" charset="-78"/>
            </a:endParaRPr>
          </a:p>
        </p:txBody>
      </p:sp>
      <p:sp>
        <p:nvSpPr>
          <p:cNvPr id="155545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as long as I am existent and as long as there are day and night.</a:t>
            </a:r>
          </a:p>
        </p:txBody>
      </p:sp>
      <p:sp>
        <p:nvSpPr>
          <p:cNvPr id="1555460"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جب تک زندہ ہوں اور جب تک رات دن باقی ہیں </a:t>
            </a:r>
            <a:endParaRPr lang="en-US" sz="2400" b="1" dirty="0">
              <a:ea typeface="MS Mincho" pitchFamily="49" charset="-128"/>
            </a:endParaRPr>
          </a:p>
        </p:txBody>
      </p:sp>
      <p:sp>
        <p:nvSpPr>
          <p:cNvPr id="155546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555462"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5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8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وَلاَ جَعَلَهُ ٱللَّهُ آخِرَ ٱلْعَهْدِ مِنِّي لِزِيَارَتِكُمْ</a:t>
            </a:r>
            <a:endParaRPr lang="en-US" sz="5400" b="1">
              <a:latin typeface="Karbala" pitchFamily="2" charset="0"/>
              <a:cs typeface="Simplified Arabic" pitchFamily="18" charset="-78"/>
            </a:endParaRPr>
          </a:p>
        </p:txBody>
      </p:sp>
      <p:sp>
        <p:nvSpPr>
          <p:cNvPr id="155648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May Allāh not cause this (visit) to be the last of my visit to you (all).</a:t>
            </a:r>
          </a:p>
        </p:txBody>
      </p:sp>
      <p:sp>
        <p:nvSpPr>
          <p:cNvPr id="1556484"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اورخدا قرار نہ دے اس کو میرے لیے آپ کی زیارت کا آخری موقع</a:t>
            </a:r>
            <a:endParaRPr lang="en-US" sz="2400" b="1" dirty="0">
              <a:ea typeface="MS Mincho" pitchFamily="49" charset="-128"/>
            </a:endParaRPr>
          </a:p>
        </p:txBody>
      </p:sp>
      <p:sp>
        <p:nvSpPr>
          <p:cNvPr id="155648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556486"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اَللَّهُمَّ ٱلْعَنْ اوَّلَ ظَالِمٍ</a:t>
            </a:r>
            <a:endParaRPr lang="en-US" sz="5400" b="1">
              <a:latin typeface="Karbala" pitchFamily="2" charset="0"/>
              <a:cs typeface="Simplified Arabic" pitchFamily="18" charset="-78"/>
            </a:endParaRPr>
          </a:p>
        </p:txBody>
      </p:sp>
      <p:sp>
        <p:nvSpPr>
          <p:cNvPr id="15667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 from the foremost persecutor</a:t>
            </a:r>
          </a:p>
        </p:txBody>
      </p:sp>
      <p:sp>
        <p:nvSpPr>
          <p:cNvPr id="156676" name="Subtitle 4"/>
          <p:cNvSpPr txBox="1">
            <a:spLocks/>
          </p:cNvSpPr>
          <p:nvPr/>
        </p:nvSpPr>
        <p:spPr bwMode="auto">
          <a:xfrm>
            <a:off x="80963" y="5013325"/>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اے معبود محروم کر اپنی رحمت سے اس پہلے ظالم کو</a:t>
            </a:r>
            <a:endParaRPr lang="en-US" sz="2400" b="1" dirty="0">
              <a:ea typeface="MS Mincho" pitchFamily="49" charset="-128"/>
            </a:endParaRPr>
          </a:p>
        </p:txBody>
      </p:sp>
      <p:sp>
        <p:nvSpPr>
          <p:cNvPr id="15667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56678"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
        <p:nvSpPr>
          <p:cNvPr id="156679" name="Text Box 6"/>
          <p:cNvSpPr txBox="1">
            <a:spLocks noChangeArrowheads="1"/>
          </p:cNvSpPr>
          <p:nvPr/>
        </p:nvSpPr>
        <p:spPr bwMode="auto">
          <a:xfrm>
            <a:off x="3348038" y="5654675"/>
            <a:ext cx="2447925" cy="366713"/>
          </a:xfrm>
          <a:prstGeom prst="rect">
            <a:avLst/>
          </a:prstGeom>
          <a:gradFill rotWithShape="1">
            <a:gsLst>
              <a:gs pos="0">
                <a:srgbClr val="651500"/>
              </a:gs>
              <a:gs pos="50000">
                <a:srgbClr val="DA2E00"/>
              </a:gs>
              <a:gs pos="100000">
                <a:srgbClr val="651500"/>
              </a:gs>
            </a:gsLst>
            <a:lin ang="5400000" scaled="1"/>
          </a:gradFill>
          <a:ln w="9525" algn="ctr">
            <a:noFill/>
            <a:miter lim="800000"/>
            <a:headEnd/>
            <a:tailEnd/>
          </a:ln>
        </p:spPr>
        <p:txBody>
          <a:bodyPr anchor="ctr">
            <a:spAutoFit/>
          </a:bodyPr>
          <a:lstStyle/>
          <a:p>
            <a:pPr algn="r"/>
            <a:r>
              <a:rPr lang="en-US" sz="1800" b="1">
                <a:solidFill>
                  <a:srgbClr val="FFFF99"/>
                </a:solidFill>
                <a:latin typeface="Trebuchet MS" pitchFamily="34" charset="0"/>
              </a:rPr>
              <a:t>Tasbih Counter : 7</a:t>
            </a:r>
          </a:p>
        </p:txBody>
      </p:sp>
      <p:sp>
        <p:nvSpPr>
          <p:cNvPr id="156680" name="Rectangle 5"/>
          <p:cNvSpPr>
            <a:spLocks noChangeArrowheads="1"/>
          </p:cNvSpPr>
          <p:nvPr/>
        </p:nvSpPr>
        <p:spPr bwMode="auto">
          <a:xfrm>
            <a:off x="3635375" y="1035050"/>
            <a:ext cx="1790700" cy="336550"/>
          </a:xfrm>
          <a:prstGeom prst="rect">
            <a:avLst/>
          </a:prstGeom>
          <a:noFill/>
          <a:ln w="9525">
            <a:noFill/>
            <a:miter lim="800000"/>
            <a:headEnd/>
            <a:tailEnd/>
          </a:ln>
        </p:spPr>
        <p:txBody>
          <a:bodyPr wrap="none">
            <a:spAutoFit/>
          </a:bodyPr>
          <a:lstStyle/>
          <a:p>
            <a:pPr eaLnBrk="0" hangingPunct="0"/>
            <a:r>
              <a:rPr lang="en-US" sz="1600" b="1">
                <a:solidFill>
                  <a:srgbClr val="FFFF99"/>
                </a:solidFill>
                <a:latin typeface="Trebuchet MS" pitchFamily="34" charset="0"/>
              </a:rPr>
              <a:t>Recite 100 times</a:t>
            </a:r>
          </a:p>
        </p:txBody>
      </p:sp>
    </p:spTree>
  </p:cSld>
  <p:clrMapOvr>
    <a:masterClrMapping/>
  </p:clrMapOvr>
  <p:transition>
    <p:fade/>
  </p:transition>
  <p:timing>
    <p:tnLst>
      <p:par>
        <p:cTn id="1" dur="indefinite" restart="never" nodeType="tmRoot"/>
      </p:par>
    </p:tnLst>
  </p:timing>
</p:sld>
</file>

<file path=ppt/slides/slide15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750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اَلسَّلاَمُ عَلَىٰ ٱلْحُسَيْنِ</a:t>
            </a:r>
            <a:endParaRPr lang="en-US" sz="5400" b="1">
              <a:latin typeface="Karbala" pitchFamily="2" charset="0"/>
              <a:cs typeface="Simplified Arabic" pitchFamily="18" charset="-78"/>
            </a:endParaRPr>
          </a:p>
        </p:txBody>
      </p:sp>
      <p:sp>
        <p:nvSpPr>
          <p:cNvPr id="155750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Peace be upon al-Husayn,</a:t>
            </a:r>
          </a:p>
        </p:txBody>
      </p:sp>
      <p:sp>
        <p:nvSpPr>
          <p:cNvPr id="1557508"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سلام ہو حسین(ع) پر</a:t>
            </a:r>
            <a:endParaRPr lang="en-US" sz="2400" b="1" dirty="0">
              <a:ea typeface="MS Mincho" pitchFamily="49" charset="-128"/>
            </a:endParaRPr>
          </a:p>
        </p:txBody>
      </p:sp>
      <p:sp>
        <p:nvSpPr>
          <p:cNvPr id="155750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557510"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5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853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عَلِيِّ بْنِ ٱلْحُسَيْنِ</a:t>
            </a:r>
            <a:endParaRPr lang="en-US" sz="5400" b="1">
              <a:latin typeface="Karbala" pitchFamily="2" charset="0"/>
              <a:cs typeface="Simplified Arabic" pitchFamily="18" charset="-78"/>
            </a:endParaRPr>
          </a:p>
        </p:txBody>
      </p:sp>
      <p:sp>
        <p:nvSpPr>
          <p:cNvPr id="155853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upon `Ali ibn al-Husayn,</a:t>
            </a:r>
          </a:p>
        </p:txBody>
      </p:sp>
      <p:sp>
        <p:nvSpPr>
          <p:cNvPr id="1558532"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 شہزادہ علی(ع)</a:t>
            </a:r>
            <a:endParaRPr lang="en-US" sz="2400" b="1" dirty="0">
              <a:ea typeface="MS Mincho" pitchFamily="49" charset="-128"/>
            </a:endParaRPr>
          </a:p>
        </p:txBody>
      </p:sp>
      <p:sp>
        <p:nvSpPr>
          <p:cNvPr id="155853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558534"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5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955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اوْلاَدِ ٱلْحُسَيْنِ</a:t>
            </a:r>
            <a:endParaRPr lang="en-US" sz="5400" b="1">
              <a:latin typeface="Karbala" pitchFamily="2" charset="0"/>
              <a:cs typeface="Simplified Arabic" pitchFamily="18" charset="-78"/>
            </a:endParaRPr>
          </a:p>
        </p:txBody>
      </p:sp>
      <p:sp>
        <p:nvSpPr>
          <p:cNvPr id="155955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upon the sons of a -Husayn,</a:t>
            </a:r>
          </a:p>
        </p:txBody>
      </p:sp>
      <p:sp>
        <p:nvSpPr>
          <p:cNvPr id="1559556"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 فرزند حسین(ع) پر</a:t>
            </a:r>
            <a:endParaRPr lang="en-US" sz="2400" b="1" dirty="0">
              <a:ea typeface="MS Mincho" pitchFamily="49" charset="-128"/>
            </a:endParaRPr>
          </a:p>
        </p:txBody>
      </p:sp>
      <p:sp>
        <p:nvSpPr>
          <p:cNvPr id="155955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559558"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5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057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اصْحَابِ ٱلْحُسَيْنِ</a:t>
            </a:r>
            <a:endParaRPr lang="en-US" sz="5400" b="1">
              <a:latin typeface="Karbala" pitchFamily="2" charset="0"/>
              <a:cs typeface="Simplified Arabic" pitchFamily="18" charset="-78"/>
            </a:endParaRPr>
          </a:p>
        </p:txBody>
      </p:sp>
      <p:sp>
        <p:nvSpPr>
          <p:cNvPr id="156057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upon the companions of al-Husayn.</a:t>
            </a:r>
          </a:p>
        </p:txBody>
      </p:sp>
      <p:sp>
        <p:nvSpPr>
          <p:cNvPr id="1560580"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حسین(ع) کے اصحاب پر</a:t>
            </a:r>
            <a:endParaRPr lang="en-US" sz="2400" b="1" dirty="0">
              <a:ea typeface="MS Mincho" pitchFamily="49" charset="-128"/>
            </a:endParaRPr>
          </a:p>
        </p:txBody>
      </p:sp>
      <p:sp>
        <p:nvSpPr>
          <p:cNvPr id="156058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560582"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5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160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اَلسَّلاَمُ عَلَيْكَ يَا ابَا عَبْدِ ٱللَّهِ</a:t>
            </a:r>
            <a:endParaRPr lang="en-US" sz="5400" b="1">
              <a:latin typeface="Karbala" pitchFamily="2" charset="0"/>
              <a:cs typeface="Simplified Arabic" pitchFamily="18" charset="-78"/>
            </a:endParaRPr>
          </a:p>
        </p:txBody>
      </p:sp>
      <p:sp>
        <p:nvSpPr>
          <p:cNvPr id="156160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Peace be upon you, O Abu-`Abdullah</a:t>
            </a:r>
          </a:p>
        </p:txBody>
      </p:sp>
      <p:sp>
        <p:nvSpPr>
          <p:cNvPr id="1561604" name="Subtitle 4"/>
          <p:cNvSpPr txBox="1">
            <a:spLocks/>
          </p:cNvSpPr>
          <p:nvPr/>
        </p:nvSpPr>
        <p:spPr bwMode="auto">
          <a:xfrm>
            <a:off x="80963" y="5013325"/>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سلام ہو آپ پراے ابا عبد اللہ </a:t>
            </a:r>
            <a:endParaRPr lang="en-US" sz="2400" b="1" dirty="0">
              <a:ea typeface="MS Mincho" pitchFamily="49" charset="-128"/>
            </a:endParaRPr>
          </a:p>
        </p:txBody>
      </p:sp>
      <p:sp>
        <p:nvSpPr>
          <p:cNvPr id="156160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561606"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
        <p:nvSpPr>
          <p:cNvPr id="1561607" name="Text Box 6"/>
          <p:cNvSpPr txBox="1">
            <a:spLocks noChangeArrowheads="1"/>
          </p:cNvSpPr>
          <p:nvPr/>
        </p:nvSpPr>
        <p:spPr bwMode="auto">
          <a:xfrm>
            <a:off x="3348038" y="5654675"/>
            <a:ext cx="2447925" cy="366713"/>
          </a:xfrm>
          <a:prstGeom prst="rect">
            <a:avLst/>
          </a:prstGeom>
          <a:gradFill rotWithShape="1">
            <a:gsLst>
              <a:gs pos="0">
                <a:srgbClr val="651500"/>
              </a:gs>
              <a:gs pos="50000">
                <a:srgbClr val="DA2E00"/>
              </a:gs>
              <a:gs pos="100000">
                <a:srgbClr val="651500"/>
              </a:gs>
            </a:gsLst>
            <a:lin ang="5400000" scaled="1"/>
          </a:gradFill>
          <a:ln w="9525" algn="ctr">
            <a:noFill/>
            <a:miter lim="800000"/>
            <a:headEnd/>
            <a:tailEnd/>
          </a:ln>
        </p:spPr>
        <p:txBody>
          <a:bodyPr anchor="ctr">
            <a:spAutoFit/>
          </a:bodyPr>
          <a:lstStyle/>
          <a:p>
            <a:pPr algn="r"/>
            <a:r>
              <a:rPr lang="en-US" sz="1800" b="1">
                <a:solidFill>
                  <a:srgbClr val="FFFF99"/>
                </a:solidFill>
                <a:latin typeface="Trebuchet MS" pitchFamily="34" charset="0"/>
              </a:rPr>
              <a:t>Tasbih Counter : 91</a:t>
            </a:r>
          </a:p>
        </p:txBody>
      </p:sp>
      <p:sp>
        <p:nvSpPr>
          <p:cNvPr id="1561608" name="Rectangle 5"/>
          <p:cNvSpPr>
            <a:spLocks noChangeArrowheads="1"/>
          </p:cNvSpPr>
          <p:nvPr/>
        </p:nvSpPr>
        <p:spPr bwMode="auto">
          <a:xfrm>
            <a:off x="3635375" y="1035050"/>
            <a:ext cx="1790700" cy="336550"/>
          </a:xfrm>
          <a:prstGeom prst="rect">
            <a:avLst/>
          </a:prstGeom>
          <a:noFill/>
          <a:ln w="9525">
            <a:noFill/>
            <a:miter lim="800000"/>
            <a:headEnd/>
            <a:tailEnd/>
          </a:ln>
        </p:spPr>
        <p:txBody>
          <a:bodyPr wrap="none">
            <a:spAutoFit/>
          </a:bodyPr>
          <a:lstStyle/>
          <a:p>
            <a:pPr eaLnBrk="0" hangingPunct="0"/>
            <a:r>
              <a:rPr lang="en-US" sz="1600" b="1">
                <a:solidFill>
                  <a:srgbClr val="FFFF99"/>
                </a:solidFill>
                <a:latin typeface="Trebuchet MS" pitchFamily="34" charset="0"/>
              </a:rPr>
              <a:t>Recite 100 times</a:t>
            </a:r>
          </a:p>
        </p:txBody>
      </p:sp>
    </p:spTree>
  </p:cSld>
  <p:clrMapOvr>
    <a:masterClrMapping/>
  </p:clrMapOvr>
  <p:transition>
    <p:fade/>
  </p:transition>
  <p:timing>
    <p:tnLst>
      <p:par>
        <p:cTn id="1" dur="indefinite" restart="never" nodeType="tmRoot"/>
      </p:par>
    </p:tnLst>
  </p:timing>
</p:sld>
</file>

<file path=ppt/slides/slide15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262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ٱلارْوَاحِ ٱلَّتِي حَلَّتْ بِفِنَائِكَ</a:t>
            </a:r>
            <a:endParaRPr lang="en-US" sz="5400" b="1">
              <a:latin typeface="Karbala" pitchFamily="2" charset="0"/>
              <a:cs typeface="Simplified Arabic" pitchFamily="18" charset="-78"/>
            </a:endParaRPr>
          </a:p>
        </p:txBody>
      </p:sp>
      <p:sp>
        <p:nvSpPr>
          <p:cNvPr id="156262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upon the souls that gathered in your courtyard.</a:t>
            </a:r>
          </a:p>
        </p:txBody>
      </p:sp>
      <p:sp>
        <p:nvSpPr>
          <p:cNvPr id="1562628"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 سلام ان روحوں پر جو آپ کے روضے پر آتی ہیں</a:t>
            </a:r>
            <a:endParaRPr lang="en-US" sz="2400" b="1" dirty="0">
              <a:ea typeface="MS Mincho" pitchFamily="49" charset="-128"/>
            </a:endParaRPr>
          </a:p>
        </p:txBody>
      </p:sp>
      <p:sp>
        <p:nvSpPr>
          <p:cNvPr id="156262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562630"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5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365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عَلَيْكَ مِنِّي سَلاَمُ ٱللَّهِ ابَداً</a:t>
            </a:r>
            <a:endParaRPr lang="en-US" sz="5400" b="1">
              <a:latin typeface="Karbala" pitchFamily="2" charset="0"/>
              <a:cs typeface="Simplified Arabic" pitchFamily="18" charset="-78"/>
            </a:endParaRPr>
          </a:p>
        </p:txBody>
      </p:sp>
      <p:sp>
        <p:nvSpPr>
          <p:cNvPr id="156365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Peace of Allāh be upon you from me forever</a:t>
            </a:r>
          </a:p>
        </p:txBody>
      </p:sp>
      <p:sp>
        <p:nvSpPr>
          <p:cNvPr id="1563652"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آپ پر میری طرف سے خدا کا سلام ہو ہمیشہ</a:t>
            </a:r>
            <a:endParaRPr lang="en-US" sz="2400" b="1" dirty="0">
              <a:ea typeface="MS Mincho" pitchFamily="49" charset="-128"/>
            </a:endParaRPr>
          </a:p>
        </p:txBody>
      </p:sp>
      <p:sp>
        <p:nvSpPr>
          <p:cNvPr id="156365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563654"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5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467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مَا بَقيتُ وَبَقِيَ ٱللَّيْلُ وَٱلنَّهَارُ</a:t>
            </a:r>
            <a:endParaRPr lang="en-US" sz="5400" b="1">
              <a:latin typeface="Karbala" pitchFamily="2" charset="0"/>
              <a:cs typeface="Simplified Arabic" pitchFamily="18" charset="-78"/>
            </a:endParaRPr>
          </a:p>
        </p:txBody>
      </p:sp>
      <p:sp>
        <p:nvSpPr>
          <p:cNvPr id="156467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as long as I am existent and as long as there are day and night.</a:t>
            </a:r>
          </a:p>
        </p:txBody>
      </p:sp>
      <p:sp>
        <p:nvSpPr>
          <p:cNvPr id="1564676"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جب تک زندہ ہوں اور جب تک رات دن باقی ہیں </a:t>
            </a:r>
            <a:endParaRPr lang="en-US" sz="2400" b="1" dirty="0">
              <a:ea typeface="MS Mincho" pitchFamily="49" charset="-128"/>
            </a:endParaRPr>
          </a:p>
        </p:txBody>
      </p:sp>
      <p:sp>
        <p:nvSpPr>
          <p:cNvPr id="156467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564678"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5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569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وَلاَ جَعَلَهُ ٱللَّهُ آخِرَ ٱلْعَهْدِ مِنِّي لِزِيَارَتِكُمْ</a:t>
            </a:r>
            <a:endParaRPr lang="en-US" sz="5400" b="1">
              <a:latin typeface="Karbala" pitchFamily="2" charset="0"/>
              <a:cs typeface="Simplified Arabic" pitchFamily="18" charset="-78"/>
            </a:endParaRPr>
          </a:p>
        </p:txBody>
      </p:sp>
      <p:sp>
        <p:nvSpPr>
          <p:cNvPr id="156569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May Allāh not cause this (visit) to be the last of my visit to you (all).</a:t>
            </a:r>
          </a:p>
        </p:txBody>
      </p:sp>
      <p:sp>
        <p:nvSpPr>
          <p:cNvPr id="1565700"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اورخدا قرار نہ دے اس کو میرے لیے آپ کی زیارت کا آخری موقع</a:t>
            </a:r>
            <a:endParaRPr lang="en-US" sz="2400" b="1" dirty="0">
              <a:ea typeface="MS Mincho" pitchFamily="49" charset="-128"/>
            </a:endParaRPr>
          </a:p>
        </p:txBody>
      </p:sp>
      <p:sp>
        <p:nvSpPr>
          <p:cNvPr id="156570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565702"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5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2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اَلسَّلاَمُ عَلَىٰ ٱلْحُسَيْنِ</a:t>
            </a:r>
            <a:endParaRPr lang="en-US" sz="5400" b="1">
              <a:latin typeface="Karbala" pitchFamily="2" charset="0"/>
              <a:cs typeface="Simplified Arabic" pitchFamily="18" charset="-78"/>
            </a:endParaRPr>
          </a:p>
        </p:txBody>
      </p:sp>
      <p:sp>
        <p:nvSpPr>
          <p:cNvPr id="156672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Peace be upon al-Husayn,</a:t>
            </a:r>
          </a:p>
        </p:txBody>
      </p:sp>
      <p:sp>
        <p:nvSpPr>
          <p:cNvPr id="1566724"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سلام ہو حسین(ع) پر</a:t>
            </a:r>
            <a:endParaRPr lang="en-US" sz="2400" b="1" dirty="0">
              <a:ea typeface="MS Mincho" pitchFamily="49" charset="-128"/>
            </a:endParaRPr>
          </a:p>
        </p:txBody>
      </p:sp>
      <p:sp>
        <p:nvSpPr>
          <p:cNvPr id="156672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566726"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ظَلَمَ حَقَّ مُحَمَّدٍ وَآلِ مُحَمَّدٍ</a:t>
            </a:r>
            <a:endParaRPr lang="en-US" sz="5400" b="1">
              <a:latin typeface="Karbala" pitchFamily="2" charset="0"/>
              <a:cs typeface="Simplified Arabic" pitchFamily="18" charset="-78"/>
            </a:endParaRPr>
          </a:p>
        </p:txBody>
      </p:sp>
      <p:sp>
        <p:nvSpPr>
          <p:cNvPr id="15769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who usurped the right of Muhammad and Muhammad’s Household</a:t>
            </a:r>
          </a:p>
        </p:txBody>
      </p:sp>
      <p:sp>
        <p:nvSpPr>
          <p:cNvPr id="157700"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 جس نے ضائع کیا محمد (ص)و آل محمد (ص)کا حق </a:t>
            </a:r>
            <a:endParaRPr lang="en-US" sz="2400" b="1" dirty="0">
              <a:ea typeface="MS Mincho" pitchFamily="49" charset="-128"/>
            </a:endParaRPr>
          </a:p>
        </p:txBody>
      </p:sp>
      <p:sp>
        <p:nvSpPr>
          <p:cNvPr id="15770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57702"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5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774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عَلِيِّ بْنِ ٱلْحُسَيْنِ</a:t>
            </a:r>
            <a:endParaRPr lang="en-US" sz="5400" b="1">
              <a:latin typeface="Karbala" pitchFamily="2" charset="0"/>
              <a:cs typeface="Simplified Arabic" pitchFamily="18" charset="-78"/>
            </a:endParaRPr>
          </a:p>
        </p:txBody>
      </p:sp>
      <p:sp>
        <p:nvSpPr>
          <p:cNvPr id="156774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upon `Ali ibn al-Husayn,</a:t>
            </a:r>
          </a:p>
        </p:txBody>
      </p:sp>
      <p:sp>
        <p:nvSpPr>
          <p:cNvPr id="1567748"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 شہزادہ علی(ع)</a:t>
            </a:r>
            <a:endParaRPr lang="en-US" sz="2400" b="1" dirty="0">
              <a:ea typeface="MS Mincho" pitchFamily="49" charset="-128"/>
            </a:endParaRPr>
          </a:p>
        </p:txBody>
      </p:sp>
      <p:sp>
        <p:nvSpPr>
          <p:cNvPr id="156774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567750"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5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877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اوْلاَدِ ٱلْحُسَيْنِ</a:t>
            </a:r>
            <a:endParaRPr lang="en-US" sz="5400" b="1">
              <a:latin typeface="Karbala" pitchFamily="2" charset="0"/>
              <a:cs typeface="Simplified Arabic" pitchFamily="18" charset="-78"/>
            </a:endParaRPr>
          </a:p>
        </p:txBody>
      </p:sp>
      <p:sp>
        <p:nvSpPr>
          <p:cNvPr id="156877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upon the sons of a -Husayn,</a:t>
            </a:r>
          </a:p>
        </p:txBody>
      </p:sp>
      <p:sp>
        <p:nvSpPr>
          <p:cNvPr id="1568772"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 فرزند حسین(ع) پر</a:t>
            </a:r>
            <a:endParaRPr lang="en-US" sz="2400" b="1" dirty="0">
              <a:ea typeface="MS Mincho" pitchFamily="49" charset="-128"/>
            </a:endParaRPr>
          </a:p>
        </p:txBody>
      </p:sp>
      <p:sp>
        <p:nvSpPr>
          <p:cNvPr id="156877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568774"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5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979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اصْحَابِ ٱلْحُسَيْنِ</a:t>
            </a:r>
            <a:endParaRPr lang="en-US" sz="5400" b="1">
              <a:latin typeface="Karbala" pitchFamily="2" charset="0"/>
              <a:cs typeface="Simplified Arabic" pitchFamily="18" charset="-78"/>
            </a:endParaRPr>
          </a:p>
        </p:txBody>
      </p:sp>
      <p:sp>
        <p:nvSpPr>
          <p:cNvPr id="156979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upon the companions of al-Husayn.</a:t>
            </a:r>
          </a:p>
        </p:txBody>
      </p:sp>
      <p:sp>
        <p:nvSpPr>
          <p:cNvPr id="1569796"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حسین(ع) کے اصحاب پر</a:t>
            </a:r>
            <a:endParaRPr lang="en-US" sz="2400" b="1" dirty="0">
              <a:ea typeface="MS Mincho" pitchFamily="49" charset="-128"/>
            </a:endParaRPr>
          </a:p>
        </p:txBody>
      </p:sp>
      <p:sp>
        <p:nvSpPr>
          <p:cNvPr id="156979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569798"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5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081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اَلسَّلاَمُ عَلَيْكَ يَا ابَا عَبْدِ ٱللَّهِ</a:t>
            </a:r>
            <a:endParaRPr lang="en-US" sz="5400" b="1">
              <a:latin typeface="Karbala" pitchFamily="2" charset="0"/>
              <a:cs typeface="Simplified Arabic" pitchFamily="18" charset="-78"/>
            </a:endParaRPr>
          </a:p>
        </p:txBody>
      </p:sp>
      <p:sp>
        <p:nvSpPr>
          <p:cNvPr id="157081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Peace be upon you, O Abu-`Abdullah</a:t>
            </a:r>
          </a:p>
        </p:txBody>
      </p:sp>
      <p:sp>
        <p:nvSpPr>
          <p:cNvPr id="1570820" name="Subtitle 4"/>
          <p:cNvSpPr txBox="1">
            <a:spLocks/>
          </p:cNvSpPr>
          <p:nvPr/>
        </p:nvSpPr>
        <p:spPr bwMode="auto">
          <a:xfrm>
            <a:off x="80963" y="5013325"/>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سلام ہو آپ پراے ابا عبد اللہ </a:t>
            </a:r>
            <a:endParaRPr lang="en-US" sz="2400" b="1" dirty="0">
              <a:ea typeface="MS Mincho" pitchFamily="49" charset="-128"/>
            </a:endParaRPr>
          </a:p>
        </p:txBody>
      </p:sp>
      <p:sp>
        <p:nvSpPr>
          <p:cNvPr id="157082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570822"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
        <p:nvSpPr>
          <p:cNvPr id="1570823" name="Text Box 6"/>
          <p:cNvSpPr txBox="1">
            <a:spLocks noChangeArrowheads="1"/>
          </p:cNvSpPr>
          <p:nvPr/>
        </p:nvSpPr>
        <p:spPr bwMode="auto">
          <a:xfrm>
            <a:off x="3348038" y="5654675"/>
            <a:ext cx="2447925" cy="366713"/>
          </a:xfrm>
          <a:prstGeom prst="rect">
            <a:avLst/>
          </a:prstGeom>
          <a:gradFill rotWithShape="1">
            <a:gsLst>
              <a:gs pos="0">
                <a:srgbClr val="651500"/>
              </a:gs>
              <a:gs pos="50000">
                <a:srgbClr val="DA2E00"/>
              </a:gs>
              <a:gs pos="100000">
                <a:srgbClr val="651500"/>
              </a:gs>
            </a:gsLst>
            <a:lin ang="5400000" scaled="1"/>
          </a:gradFill>
          <a:ln w="9525" algn="ctr">
            <a:noFill/>
            <a:miter lim="800000"/>
            <a:headEnd/>
            <a:tailEnd/>
          </a:ln>
        </p:spPr>
        <p:txBody>
          <a:bodyPr anchor="ctr">
            <a:spAutoFit/>
          </a:bodyPr>
          <a:lstStyle/>
          <a:p>
            <a:pPr algn="r"/>
            <a:r>
              <a:rPr lang="en-US" sz="1800" b="1">
                <a:solidFill>
                  <a:srgbClr val="FFFF99"/>
                </a:solidFill>
                <a:latin typeface="Trebuchet MS" pitchFamily="34" charset="0"/>
              </a:rPr>
              <a:t>Tasbih Counter : 92</a:t>
            </a:r>
          </a:p>
        </p:txBody>
      </p:sp>
      <p:sp>
        <p:nvSpPr>
          <p:cNvPr id="1570824" name="Rectangle 5"/>
          <p:cNvSpPr>
            <a:spLocks noChangeArrowheads="1"/>
          </p:cNvSpPr>
          <p:nvPr/>
        </p:nvSpPr>
        <p:spPr bwMode="auto">
          <a:xfrm>
            <a:off x="3635375" y="1035050"/>
            <a:ext cx="1790700" cy="336550"/>
          </a:xfrm>
          <a:prstGeom prst="rect">
            <a:avLst/>
          </a:prstGeom>
          <a:noFill/>
          <a:ln w="9525">
            <a:noFill/>
            <a:miter lim="800000"/>
            <a:headEnd/>
            <a:tailEnd/>
          </a:ln>
        </p:spPr>
        <p:txBody>
          <a:bodyPr wrap="none">
            <a:spAutoFit/>
          </a:bodyPr>
          <a:lstStyle/>
          <a:p>
            <a:pPr eaLnBrk="0" hangingPunct="0"/>
            <a:r>
              <a:rPr lang="en-US" sz="1600" b="1">
                <a:solidFill>
                  <a:srgbClr val="FFFF99"/>
                </a:solidFill>
                <a:latin typeface="Trebuchet MS" pitchFamily="34" charset="0"/>
              </a:rPr>
              <a:t>Recite 100 times</a:t>
            </a:r>
          </a:p>
        </p:txBody>
      </p:sp>
    </p:spTree>
  </p:cSld>
  <p:clrMapOvr>
    <a:masterClrMapping/>
  </p:clrMapOvr>
  <p:transition>
    <p:fade/>
  </p:transition>
  <p:timing>
    <p:tnLst>
      <p:par>
        <p:cTn id="1" dur="indefinite" restart="never" nodeType="tmRoot"/>
      </p:par>
    </p:tnLst>
  </p:timing>
</p:sld>
</file>

<file path=ppt/slides/slide15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184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ٱلارْوَاحِ ٱلَّتِي حَلَّتْ بِفِنَائِكَ</a:t>
            </a:r>
            <a:endParaRPr lang="en-US" sz="5400" b="1">
              <a:latin typeface="Karbala" pitchFamily="2" charset="0"/>
              <a:cs typeface="Simplified Arabic" pitchFamily="18" charset="-78"/>
            </a:endParaRPr>
          </a:p>
        </p:txBody>
      </p:sp>
      <p:sp>
        <p:nvSpPr>
          <p:cNvPr id="157184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upon the souls that gathered in your courtyard.</a:t>
            </a:r>
          </a:p>
        </p:txBody>
      </p:sp>
      <p:sp>
        <p:nvSpPr>
          <p:cNvPr id="1571844"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 سلام ان روحوں پر جو آپ کے روضے پر آتی ہیں</a:t>
            </a:r>
            <a:endParaRPr lang="en-US" sz="2400" b="1" dirty="0">
              <a:ea typeface="MS Mincho" pitchFamily="49" charset="-128"/>
            </a:endParaRPr>
          </a:p>
        </p:txBody>
      </p:sp>
      <p:sp>
        <p:nvSpPr>
          <p:cNvPr id="157184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571846"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5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286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عَلَيْكَ مِنِّي سَلاَمُ ٱللَّهِ ابَداً</a:t>
            </a:r>
            <a:endParaRPr lang="en-US" sz="5400" b="1">
              <a:latin typeface="Karbala" pitchFamily="2" charset="0"/>
              <a:cs typeface="Simplified Arabic" pitchFamily="18" charset="-78"/>
            </a:endParaRPr>
          </a:p>
        </p:txBody>
      </p:sp>
      <p:sp>
        <p:nvSpPr>
          <p:cNvPr id="157286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Peace of Allāh be upon you from me forever</a:t>
            </a:r>
          </a:p>
        </p:txBody>
      </p:sp>
      <p:sp>
        <p:nvSpPr>
          <p:cNvPr id="1572868"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آپ پر میری طرف سے خدا کا سلام ہو ہمیشہ</a:t>
            </a:r>
            <a:endParaRPr lang="en-US" sz="2400" b="1" dirty="0">
              <a:ea typeface="MS Mincho" pitchFamily="49" charset="-128"/>
            </a:endParaRPr>
          </a:p>
        </p:txBody>
      </p:sp>
      <p:sp>
        <p:nvSpPr>
          <p:cNvPr id="157286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572870"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5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389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مَا بَقيتُ وَبَقِيَ ٱللَّيْلُ وَٱلنَّهَارُ</a:t>
            </a:r>
            <a:endParaRPr lang="en-US" sz="5400" b="1">
              <a:latin typeface="Karbala" pitchFamily="2" charset="0"/>
              <a:cs typeface="Simplified Arabic" pitchFamily="18" charset="-78"/>
            </a:endParaRPr>
          </a:p>
        </p:txBody>
      </p:sp>
      <p:sp>
        <p:nvSpPr>
          <p:cNvPr id="157389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as long as I am existent and as long as there are day and night.</a:t>
            </a:r>
          </a:p>
        </p:txBody>
      </p:sp>
      <p:sp>
        <p:nvSpPr>
          <p:cNvPr id="1573892"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جب تک زندہ ہوں اور جب تک رات دن باقی ہیں </a:t>
            </a:r>
            <a:endParaRPr lang="en-US" sz="2400" b="1" dirty="0">
              <a:ea typeface="MS Mincho" pitchFamily="49" charset="-128"/>
            </a:endParaRPr>
          </a:p>
        </p:txBody>
      </p:sp>
      <p:sp>
        <p:nvSpPr>
          <p:cNvPr id="157389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573894"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5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491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وَلاَ جَعَلَهُ ٱللَّهُ آخِرَ ٱلْعَهْدِ مِنِّي لِزِيَارَتِكُمْ</a:t>
            </a:r>
            <a:endParaRPr lang="en-US" sz="5400" b="1">
              <a:latin typeface="Karbala" pitchFamily="2" charset="0"/>
              <a:cs typeface="Simplified Arabic" pitchFamily="18" charset="-78"/>
            </a:endParaRPr>
          </a:p>
        </p:txBody>
      </p:sp>
      <p:sp>
        <p:nvSpPr>
          <p:cNvPr id="157491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May Allāh not cause this (visit) to be the last of my visit to you (all).</a:t>
            </a:r>
          </a:p>
        </p:txBody>
      </p:sp>
      <p:sp>
        <p:nvSpPr>
          <p:cNvPr id="1574916"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اورخدا قرار نہ دے اس کو میرے لیے آپ کی زیارت کا آخری موقع</a:t>
            </a:r>
            <a:endParaRPr lang="en-US" sz="2400" b="1" dirty="0">
              <a:ea typeface="MS Mincho" pitchFamily="49" charset="-128"/>
            </a:endParaRPr>
          </a:p>
        </p:txBody>
      </p:sp>
      <p:sp>
        <p:nvSpPr>
          <p:cNvPr id="157491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574918"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5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593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اَلسَّلاَمُ عَلَىٰ ٱلْحُسَيْنِ</a:t>
            </a:r>
            <a:endParaRPr lang="en-US" sz="5400" b="1">
              <a:latin typeface="Karbala" pitchFamily="2" charset="0"/>
              <a:cs typeface="Simplified Arabic" pitchFamily="18" charset="-78"/>
            </a:endParaRPr>
          </a:p>
        </p:txBody>
      </p:sp>
      <p:sp>
        <p:nvSpPr>
          <p:cNvPr id="157593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Peace be upon al-Husayn,</a:t>
            </a:r>
          </a:p>
        </p:txBody>
      </p:sp>
      <p:sp>
        <p:nvSpPr>
          <p:cNvPr id="1575940"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سلام ہو حسین(ع) پر</a:t>
            </a:r>
            <a:endParaRPr lang="en-US" sz="2400" b="1" dirty="0">
              <a:ea typeface="MS Mincho" pitchFamily="49" charset="-128"/>
            </a:endParaRPr>
          </a:p>
        </p:txBody>
      </p:sp>
      <p:sp>
        <p:nvSpPr>
          <p:cNvPr id="157594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575942"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5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6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عَلِيِّ بْنِ ٱلْحُسَيْنِ</a:t>
            </a:r>
            <a:endParaRPr lang="en-US" sz="5400" b="1">
              <a:latin typeface="Karbala" pitchFamily="2" charset="0"/>
              <a:cs typeface="Simplified Arabic" pitchFamily="18" charset="-78"/>
            </a:endParaRPr>
          </a:p>
        </p:txBody>
      </p:sp>
      <p:sp>
        <p:nvSpPr>
          <p:cNvPr id="157696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upon `Ali ibn al-Husayn,</a:t>
            </a:r>
          </a:p>
        </p:txBody>
      </p:sp>
      <p:sp>
        <p:nvSpPr>
          <p:cNvPr id="1576964"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 شہزادہ علی(ع)</a:t>
            </a:r>
            <a:endParaRPr lang="en-US" sz="2400" b="1" dirty="0">
              <a:ea typeface="MS Mincho" pitchFamily="49" charset="-128"/>
            </a:endParaRPr>
          </a:p>
        </p:txBody>
      </p:sp>
      <p:sp>
        <p:nvSpPr>
          <p:cNvPr id="157696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576966"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وَآخِرَ تَابِعٍ لَهُ عَلَىٰ ذٰلِكَ</a:t>
            </a:r>
            <a:endParaRPr lang="en-US" sz="5400" b="1">
              <a:latin typeface="Karbala" pitchFamily="2" charset="0"/>
              <a:cs typeface="Simplified Arabic" pitchFamily="18" charset="-78"/>
            </a:endParaRPr>
          </a:p>
        </p:txBody>
      </p:sp>
      <p:sp>
        <p:nvSpPr>
          <p:cNvPr id="15872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the last follower who  acceded to his deed.</a:t>
            </a:r>
          </a:p>
        </p:txBody>
      </p:sp>
      <p:sp>
        <p:nvSpPr>
          <p:cNvPr id="158724"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اوراسکو بھی جس نے آخر میں اس کی پیروی کی</a:t>
            </a:r>
            <a:endParaRPr lang="en-US" sz="2400" b="1" dirty="0">
              <a:ea typeface="MS Mincho" pitchFamily="49" charset="-128"/>
            </a:endParaRPr>
          </a:p>
        </p:txBody>
      </p:sp>
      <p:sp>
        <p:nvSpPr>
          <p:cNvPr id="15872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58726"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5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798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اوْلاَدِ ٱلْحُسَيْنِ</a:t>
            </a:r>
            <a:endParaRPr lang="en-US" sz="5400" b="1">
              <a:latin typeface="Karbala" pitchFamily="2" charset="0"/>
              <a:cs typeface="Simplified Arabic" pitchFamily="18" charset="-78"/>
            </a:endParaRPr>
          </a:p>
        </p:txBody>
      </p:sp>
      <p:sp>
        <p:nvSpPr>
          <p:cNvPr id="157798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upon the sons of a -Husayn,</a:t>
            </a:r>
          </a:p>
        </p:txBody>
      </p:sp>
      <p:sp>
        <p:nvSpPr>
          <p:cNvPr id="1577988"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 فرزند حسین(ع) پر</a:t>
            </a:r>
            <a:endParaRPr lang="en-US" sz="2400" b="1" dirty="0">
              <a:ea typeface="MS Mincho" pitchFamily="49" charset="-128"/>
            </a:endParaRPr>
          </a:p>
        </p:txBody>
      </p:sp>
      <p:sp>
        <p:nvSpPr>
          <p:cNvPr id="157798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577990"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5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901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اصْحَابِ ٱلْحُسَيْنِ</a:t>
            </a:r>
            <a:endParaRPr lang="en-US" sz="5400" b="1">
              <a:latin typeface="Karbala" pitchFamily="2" charset="0"/>
              <a:cs typeface="Simplified Arabic" pitchFamily="18" charset="-78"/>
            </a:endParaRPr>
          </a:p>
        </p:txBody>
      </p:sp>
      <p:sp>
        <p:nvSpPr>
          <p:cNvPr id="157901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upon the companions of al-Husayn.</a:t>
            </a:r>
          </a:p>
        </p:txBody>
      </p:sp>
      <p:sp>
        <p:nvSpPr>
          <p:cNvPr id="1579012"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حسین(ع) کے اصحاب پر</a:t>
            </a:r>
            <a:endParaRPr lang="en-US" sz="2400" b="1" dirty="0">
              <a:ea typeface="MS Mincho" pitchFamily="49" charset="-128"/>
            </a:endParaRPr>
          </a:p>
        </p:txBody>
      </p:sp>
      <p:sp>
        <p:nvSpPr>
          <p:cNvPr id="157901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579014"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5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003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اَلسَّلاَمُ عَلَيْكَ يَا ابَا عَبْدِ ٱللَّهِ</a:t>
            </a:r>
            <a:endParaRPr lang="en-US" sz="5400" b="1">
              <a:latin typeface="Karbala" pitchFamily="2" charset="0"/>
              <a:cs typeface="Simplified Arabic" pitchFamily="18" charset="-78"/>
            </a:endParaRPr>
          </a:p>
        </p:txBody>
      </p:sp>
      <p:sp>
        <p:nvSpPr>
          <p:cNvPr id="158003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Peace be upon you, O Abu-`Abdullah</a:t>
            </a:r>
          </a:p>
        </p:txBody>
      </p:sp>
      <p:sp>
        <p:nvSpPr>
          <p:cNvPr id="1580036" name="Subtitle 4"/>
          <p:cNvSpPr txBox="1">
            <a:spLocks/>
          </p:cNvSpPr>
          <p:nvPr/>
        </p:nvSpPr>
        <p:spPr bwMode="auto">
          <a:xfrm>
            <a:off x="80963" y="5013325"/>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سلام ہو آپ پراے ابا عبد اللہ </a:t>
            </a:r>
            <a:endParaRPr lang="en-US" sz="2400" b="1" dirty="0">
              <a:ea typeface="MS Mincho" pitchFamily="49" charset="-128"/>
            </a:endParaRPr>
          </a:p>
        </p:txBody>
      </p:sp>
      <p:sp>
        <p:nvSpPr>
          <p:cNvPr id="158003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580038"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
        <p:nvSpPr>
          <p:cNvPr id="1580039" name="Text Box 6"/>
          <p:cNvSpPr txBox="1">
            <a:spLocks noChangeArrowheads="1"/>
          </p:cNvSpPr>
          <p:nvPr/>
        </p:nvSpPr>
        <p:spPr bwMode="auto">
          <a:xfrm>
            <a:off x="3348038" y="5654675"/>
            <a:ext cx="2447925" cy="366713"/>
          </a:xfrm>
          <a:prstGeom prst="rect">
            <a:avLst/>
          </a:prstGeom>
          <a:gradFill rotWithShape="1">
            <a:gsLst>
              <a:gs pos="0">
                <a:srgbClr val="651500"/>
              </a:gs>
              <a:gs pos="50000">
                <a:srgbClr val="DA2E00"/>
              </a:gs>
              <a:gs pos="100000">
                <a:srgbClr val="651500"/>
              </a:gs>
            </a:gsLst>
            <a:lin ang="5400000" scaled="1"/>
          </a:gradFill>
          <a:ln w="9525" algn="ctr">
            <a:noFill/>
            <a:miter lim="800000"/>
            <a:headEnd/>
            <a:tailEnd/>
          </a:ln>
        </p:spPr>
        <p:txBody>
          <a:bodyPr anchor="ctr">
            <a:spAutoFit/>
          </a:bodyPr>
          <a:lstStyle/>
          <a:p>
            <a:pPr algn="r"/>
            <a:r>
              <a:rPr lang="en-US" sz="1800" b="1">
                <a:solidFill>
                  <a:srgbClr val="FFFF99"/>
                </a:solidFill>
                <a:latin typeface="Trebuchet MS" pitchFamily="34" charset="0"/>
              </a:rPr>
              <a:t>Tasbih Counter : 93</a:t>
            </a:r>
          </a:p>
        </p:txBody>
      </p:sp>
      <p:sp>
        <p:nvSpPr>
          <p:cNvPr id="1580040" name="Rectangle 5"/>
          <p:cNvSpPr>
            <a:spLocks noChangeArrowheads="1"/>
          </p:cNvSpPr>
          <p:nvPr/>
        </p:nvSpPr>
        <p:spPr bwMode="auto">
          <a:xfrm>
            <a:off x="3635375" y="1035050"/>
            <a:ext cx="1790700" cy="336550"/>
          </a:xfrm>
          <a:prstGeom prst="rect">
            <a:avLst/>
          </a:prstGeom>
          <a:noFill/>
          <a:ln w="9525">
            <a:noFill/>
            <a:miter lim="800000"/>
            <a:headEnd/>
            <a:tailEnd/>
          </a:ln>
        </p:spPr>
        <p:txBody>
          <a:bodyPr wrap="none">
            <a:spAutoFit/>
          </a:bodyPr>
          <a:lstStyle/>
          <a:p>
            <a:pPr eaLnBrk="0" hangingPunct="0"/>
            <a:r>
              <a:rPr lang="en-US" sz="1600" b="1">
                <a:solidFill>
                  <a:srgbClr val="FFFF99"/>
                </a:solidFill>
                <a:latin typeface="Trebuchet MS" pitchFamily="34" charset="0"/>
              </a:rPr>
              <a:t>Recite 100 times</a:t>
            </a:r>
          </a:p>
        </p:txBody>
      </p:sp>
    </p:spTree>
  </p:cSld>
  <p:clrMapOvr>
    <a:masterClrMapping/>
  </p:clrMapOvr>
  <p:transition>
    <p:fade/>
  </p:transition>
  <p:timing>
    <p:tnLst>
      <p:par>
        <p:cTn id="1" dur="indefinite" restart="never" nodeType="tmRoot"/>
      </p:par>
    </p:tnLst>
  </p:timing>
</p:sld>
</file>

<file path=ppt/slides/slide15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105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ٱلارْوَاحِ ٱلَّتِي حَلَّتْ بِفِنَائِكَ</a:t>
            </a:r>
            <a:endParaRPr lang="en-US" sz="5400" b="1">
              <a:latin typeface="Karbala" pitchFamily="2" charset="0"/>
              <a:cs typeface="Simplified Arabic" pitchFamily="18" charset="-78"/>
            </a:endParaRPr>
          </a:p>
        </p:txBody>
      </p:sp>
      <p:sp>
        <p:nvSpPr>
          <p:cNvPr id="158105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upon the souls that gathered in your courtyard.</a:t>
            </a:r>
          </a:p>
        </p:txBody>
      </p:sp>
      <p:sp>
        <p:nvSpPr>
          <p:cNvPr id="1581060"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 سلام ان روحوں پر جو آپ کے روضے پر آتی ہیں</a:t>
            </a:r>
            <a:endParaRPr lang="en-US" sz="2400" b="1" dirty="0">
              <a:ea typeface="MS Mincho" pitchFamily="49" charset="-128"/>
            </a:endParaRPr>
          </a:p>
        </p:txBody>
      </p:sp>
      <p:sp>
        <p:nvSpPr>
          <p:cNvPr id="158106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581062"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5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208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عَلَيْكَ مِنِّي سَلاَمُ ٱللَّهِ ابَداً</a:t>
            </a:r>
            <a:endParaRPr lang="en-US" sz="5400" b="1">
              <a:latin typeface="Karbala" pitchFamily="2" charset="0"/>
              <a:cs typeface="Simplified Arabic" pitchFamily="18" charset="-78"/>
            </a:endParaRPr>
          </a:p>
        </p:txBody>
      </p:sp>
      <p:sp>
        <p:nvSpPr>
          <p:cNvPr id="158208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Peace of Allāh be upon you from me forever</a:t>
            </a:r>
          </a:p>
        </p:txBody>
      </p:sp>
      <p:sp>
        <p:nvSpPr>
          <p:cNvPr id="1582084"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آپ پر میری طرف سے خدا کا سلام ہو ہمیشہ</a:t>
            </a:r>
            <a:endParaRPr lang="en-US" sz="2400" b="1" dirty="0">
              <a:ea typeface="MS Mincho" pitchFamily="49" charset="-128"/>
            </a:endParaRPr>
          </a:p>
        </p:txBody>
      </p:sp>
      <p:sp>
        <p:nvSpPr>
          <p:cNvPr id="158208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582086"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5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310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مَا بَقيتُ وَبَقِيَ ٱللَّيْلُ وَٱلنَّهَارُ</a:t>
            </a:r>
            <a:endParaRPr lang="en-US" sz="5400" b="1">
              <a:latin typeface="Karbala" pitchFamily="2" charset="0"/>
              <a:cs typeface="Simplified Arabic" pitchFamily="18" charset="-78"/>
            </a:endParaRPr>
          </a:p>
        </p:txBody>
      </p:sp>
      <p:sp>
        <p:nvSpPr>
          <p:cNvPr id="158310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as long as I am existent and as long as there are day and night.</a:t>
            </a:r>
          </a:p>
        </p:txBody>
      </p:sp>
      <p:sp>
        <p:nvSpPr>
          <p:cNvPr id="1583108"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جب تک زندہ ہوں اور جب تک رات دن باقی ہیں </a:t>
            </a:r>
            <a:endParaRPr lang="en-US" sz="2400" b="1" dirty="0">
              <a:ea typeface="MS Mincho" pitchFamily="49" charset="-128"/>
            </a:endParaRPr>
          </a:p>
        </p:txBody>
      </p:sp>
      <p:sp>
        <p:nvSpPr>
          <p:cNvPr id="158310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583110"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5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413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وَلاَ جَعَلَهُ ٱللَّهُ آخِرَ ٱلْعَهْدِ مِنِّي لِزِيَارَتِكُمْ</a:t>
            </a:r>
            <a:endParaRPr lang="en-US" sz="5400" b="1">
              <a:latin typeface="Karbala" pitchFamily="2" charset="0"/>
              <a:cs typeface="Simplified Arabic" pitchFamily="18" charset="-78"/>
            </a:endParaRPr>
          </a:p>
        </p:txBody>
      </p:sp>
      <p:sp>
        <p:nvSpPr>
          <p:cNvPr id="158413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May Allāh not cause this (visit) to be the last of my visit to you (all).</a:t>
            </a:r>
          </a:p>
        </p:txBody>
      </p:sp>
      <p:sp>
        <p:nvSpPr>
          <p:cNvPr id="1584132"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اورخدا قرار نہ دے اس کو میرے لیے آپ کی زیارت کا آخری موقع</a:t>
            </a:r>
            <a:endParaRPr lang="en-US" sz="2400" b="1" dirty="0">
              <a:ea typeface="MS Mincho" pitchFamily="49" charset="-128"/>
            </a:endParaRPr>
          </a:p>
        </p:txBody>
      </p:sp>
      <p:sp>
        <p:nvSpPr>
          <p:cNvPr id="158413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584134"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5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515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اَلسَّلاَمُ عَلَىٰ ٱلْحُسَيْنِ</a:t>
            </a:r>
            <a:endParaRPr lang="en-US" sz="5400" b="1">
              <a:latin typeface="Karbala" pitchFamily="2" charset="0"/>
              <a:cs typeface="Simplified Arabic" pitchFamily="18" charset="-78"/>
            </a:endParaRPr>
          </a:p>
        </p:txBody>
      </p:sp>
      <p:sp>
        <p:nvSpPr>
          <p:cNvPr id="158515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Peace be upon al-Husayn,</a:t>
            </a:r>
          </a:p>
        </p:txBody>
      </p:sp>
      <p:sp>
        <p:nvSpPr>
          <p:cNvPr id="1585156"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سلام ہو حسین(ع) پر</a:t>
            </a:r>
            <a:endParaRPr lang="en-US" sz="2400" b="1" dirty="0">
              <a:ea typeface="MS Mincho" pitchFamily="49" charset="-128"/>
            </a:endParaRPr>
          </a:p>
        </p:txBody>
      </p:sp>
      <p:sp>
        <p:nvSpPr>
          <p:cNvPr id="158515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585158"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5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617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عَلِيِّ بْنِ ٱلْحُسَيْنِ</a:t>
            </a:r>
            <a:endParaRPr lang="en-US" sz="5400" b="1">
              <a:latin typeface="Karbala" pitchFamily="2" charset="0"/>
              <a:cs typeface="Simplified Arabic" pitchFamily="18" charset="-78"/>
            </a:endParaRPr>
          </a:p>
        </p:txBody>
      </p:sp>
      <p:sp>
        <p:nvSpPr>
          <p:cNvPr id="158617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upon `Ali ibn al-Husayn,</a:t>
            </a:r>
          </a:p>
        </p:txBody>
      </p:sp>
      <p:sp>
        <p:nvSpPr>
          <p:cNvPr id="1586180"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 شہزادہ علی(ع)</a:t>
            </a:r>
            <a:endParaRPr lang="en-US" sz="2400" b="1" dirty="0">
              <a:ea typeface="MS Mincho" pitchFamily="49" charset="-128"/>
            </a:endParaRPr>
          </a:p>
        </p:txBody>
      </p:sp>
      <p:sp>
        <p:nvSpPr>
          <p:cNvPr id="158618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586182"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5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0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اوْلاَدِ ٱلْحُسَيْنِ</a:t>
            </a:r>
            <a:endParaRPr lang="en-US" sz="5400" b="1">
              <a:latin typeface="Karbala" pitchFamily="2" charset="0"/>
              <a:cs typeface="Simplified Arabic" pitchFamily="18" charset="-78"/>
            </a:endParaRPr>
          </a:p>
        </p:txBody>
      </p:sp>
      <p:sp>
        <p:nvSpPr>
          <p:cNvPr id="158720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upon the sons of a -Husayn,</a:t>
            </a:r>
          </a:p>
        </p:txBody>
      </p:sp>
      <p:sp>
        <p:nvSpPr>
          <p:cNvPr id="1587204"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 فرزند حسین(ع) پر</a:t>
            </a:r>
            <a:endParaRPr lang="en-US" sz="2400" b="1" dirty="0">
              <a:ea typeface="MS Mincho" pitchFamily="49" charset="-128"/>
            </a:endParaRPr>
          </a:p>
        </p:txBody>
      </p:sp>
      <p:sp>
        <p:nvSpPr>
          <p:cNvPr id="158720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587206"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blessings from the group that struggled against al-Husayn (alayhis salaam)</a:t>
            </a:r>
          </a:p>
        </p:txBody>
      </p:sp>
      <p:sp>
        <p:nvSpPr>
          <p:cNvPr id="159747"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اے معبود لعنت کر اس جماعت پر جنہوں نے جنگ کی حسین (ع) سے نیز</a:t>
            </a:r>
            <a:endParaRPr lang="en-US" sz="2400" b="1" dirty="0">
              <a:ea typeface="MS Mincho" pitchFamily="49" charset="-128"/>
            </a:endParaRPr>
          </a:p>
        </p:txBody>
      </p:sp>
      <p:sp>
        <p:nvSpPr>
          <p:cNvPr id="159748"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59749"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
        <p:nvSpPr>
          <p:cNvPr id="15975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اَللَّهُمَّ ٱلْعَنِ ٱلْعِصَابَةَ ٱلَّتِي جَاهَدَتِ ٱلْحُسَيْنَ</a:t>
            </a:r>
            <a:r>
              <a:rPr lang="en-US" sz="5400" b="1">
                <a:latin typeface="Karbala" pitchFamily="2" charset="0"/>
                <a:cs typeface="Simplified Arabic" pitchFamily="18" charset="-78"/>
              </a:rPr>
              <a:t>) </a:t>
            </a:r>
            <a:r>
              <a:rPr lang="ar-SA" sz="5400" b="1">
                <a:latin typeface="Karbala" pitchFamily="2" charset="0"/>
                <a:cs typeface="Simplified Arabic" pitchFamily="18" charset="-78"/>
              </a:rPr>
              <a:t>عَلَيْهِ ٱلسَّلاَم</a:t>
            </a:r>
            <a:r>
              <a:rPr lang="en-US" sz="5400" b="1">
                <a:latin typeface="Karbala" pitchFamily="2" charset="0"/>
                <a:cs typeface="Simplified Arabic" pitchFamily="18" charset="-78"/>
              </a:rPr>
              <a:t>(</a:t>
            </a:r>
            <a:endParaRPr lang="ar-SA" sz="5400" b="1">
              <a:latin typeface="Karbala" pitchFamily="2" charset="0"/>
              <a:cs typeface="Simplified Arabic" pitchFamily="18" charset="-78"/>
            </a:endParaRPr>
          </a:p>
        </p:txBody>
      </p:sp>
    </p:spTree>
  </p:cSld>
  <p:clrMapOvr>
    <a:masterClrMapping/>
  </p:clrMapOvr>
  <p:transition>
    <p:fade/>
  </p:transition>
  <p:timing>
    <p:tnLst>
      <p:par>
        <p:cTn id="1" dur="indefinite" restart="never" nodeType="tmRoot"/>
      </p:par>
    </p:tnLst>
  </p:timing>
</p:sld>
</file>

<file path=ppt/slides/slide15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822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اصْحَابِ ٱلْحُسَيْنِ</a:t>
            </a:r>
            <a:endParaRPr lang="en-US" sz="5400" b="1">
              <a:latin typeface="Karbala" pitchFamily="2" charset="0"/>
              <a:cs typeface="Simplified Arabic" pitchFamily="18" charset="-78"/>
            </a:endParaRPr>
          </a:p>
        </p:txBody>
      </p:sp>
      <p:sp>
        <p:nvSpPr>
          <p:cNvPr id="158822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upon the companions of al-Husayn.</a:t>
            </a:r>
          </a:p>
        </p:txBody>
      </p:sp>
      <p:sp>
        <p:nvSpPr>
          <p:cNvPr id="1588228"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حسین(ع) کے اصحاب پر</a:t>
            </a:r>
            <a:endParaRPr lang="en-US" sz="2400" b="1" dirty="0">
              <a:ea typeface="MS Mincho" pitchFamily="49" charset="-128"/>
            </a:endParaRPr>
          </a:p>
        </p:txBody>
      </p:sp>
      <p:sp>
        <p:nvSpPr>
          <p:cNvPr id="158822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588230"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5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925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اَلسَّلاَمُ عَلَيْكَ يَا ابَا عَبْدِ ٱللَّهِ</a:t>
            </a:r>
            <a:endParaRPr lang="en-US" sz="5400" b="1">
              <a:latin typeface="Karbala" pitchFamily="2" charset="0"/>
              <a:cs typeface="Simplified Arabic" pitchFamily="18" charset="-78"/>
            </a:endParaRPr>
          </a:p>
        </p:txBody>
      </p:sp>
      <p:sp>
        <p:nvSpPr>
          <p:cNvPr id="158925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Peace be upon you, O Abu-`Abdullah</a:t>
            </a:r>
          </a:p>
        </p:txBody>
      </p:sp>
      <p:sp>
        <p:nvSpPr>
          <p:cNvPr id="1589252" name="Subtitle 4"/>
          <p:cNvSpPr txBox="1">
            <a:spLocks/>
          </p:cNvSpPr>
          <p:nvPr/>
        </p:nvSpPr>
        <p:spPr bwMode="auto">
          <a:xfrm>
            <a:off x="80963" y="5013325"/>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سلام ہو آپ پراے ابا عبد اللہ </a:t>
            </a:r>
            <a:endParaRPr lang="en-US" sz="2400" b="1" dirty="0">
              <a:ea typeface="MS Mincho" pitchFamily="49" charset="-128"/>
            </a:endParaRPr>
          </a:p>
        </p:txBody>
      </p:sp>
      <p:sp>
        <p:nvSpPr>
          <p:cNvPr id="158925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589254"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
        <p:nvSpPr>
          <p:cNvPr id="1589255" name="Text Box 6"/>
          <p:cNvSpPr txBox="1">
            <a:spLocks noChangeArrowheads="1"/>
          </p:cNvSpPr>
          <p:nvPr/>
        </p:nvSpPr>
        <p:spPr bwMode="auto">
          <a:xfrm>
            <a:off x="3348038" y="5654675"/>
            <a:ext cx="2447925" cy="366713"/>
          </a:xfrm>
          <a:prstGeom prst="rect">
            <a:avLst/>
          </a:prstGeom>
          <a:gradFill rotWithShape="1">
            <a:gsLst>
              <a:gs pos="0">
                <a:srgbClr val="651500"/>
              </a:gs>
              <a:gs pos="50000">
                <a:srgbClr val="DA2E00"/>
              </a:gs>
              <a:gs pos="100000">
                <a:srgbClr val="651500"/>
              </a:gs>
            </a:gsLst>
            <a:lin ang="5400000" scaled="1"/>
          </a:gradFill>
          <a:ln w="9525" algn="ctr">
            <a:noFill/>
            <a:miter lim="800000"/>
            <a:headEnd/>
            <a:tailEnd/>
          </a:ln>
        </p:spPr>
        <p:txBody>
          <a:bodyPr anchor="ctr">
            <a:spAutoFit/>
          </a:bodyPr>
          <a:lstStyle/>
          <a:p>
            <a:pPr algn="r"/>
            <a:r>
              <a:rPr lang="en-US" sz="1800" b="1">
                <a:solidFill>
                  <a:srgbClr val="FFFF99"/>
                </a:solidFill>
                <a:latin typeface="Trebuchet MS" pitchFamily="34" charset="0"/>
              </a:rPr>
              <a:t>Tasbih Counter : 94</a:t>
            </a:r>
          </a:p>
        </p:txBody>
      </p:sp>
      <p:sp>
        <p:nvSpPr>
          <p:cNvPr id="1589256" name="Rectangle 5"/>
          <p:cNvSpPr>
            <a:spLocks noChangeArrowheads="1"/>
          </p:cNvSpPr>
          <p:nvPr/>
        </p:nvSpPr>
        <p:spPr bwMode="auto">
          <a:xfrm>
            <a:off x="3635375" y="1035050"/>
            <a:ext cx="1790700" cy="336550"/>
          </a:xfrm>
          <a:prstGeom prst="rect">
            <a:avLst/>
          </a:prstGeom>
          <a:noFill/>
          <a:ln w="9525">
            <a:noFill/>
            <a:miter lim="800000"/>
            <a:headEnd/>
            <a:tailEnd/>
          </a:ln>
        </p:spPr>
        <p:txBody>
          <a:bodyPr wrap="none">
            <a:spAutoFit/>
          </a:bodyPr>
          <a:lstStyle/>
          <a:p>
            <a:pPr eaLnBrk="0" hangingPunct="0"/>
            <a:r>
              <a:rPr lang="en-US" sz="1600" b="1">
                <a:solidFill>
                  <a:srgbClr val="FFFF99"/>
                </a:solidFill>
                <a:latin typeface="Trebuchet MS" pitchFamily="34" charset="0"/>
              </a:rPr>
              <a:t>Recite 100 times</a:t>
            </a:r>
          </a:p>
        </p:txBody>
      </p:sp>
    </p:spTree>
  </p:cSld>
  <p:clrMapOvr>
    <a:masterClrMapping/>
  </p:clrMapOvr>
  <p:transition>
    <p:fade/>
  </p:transition>
  <p:timing>
    <p:tnLst>
      <p:par>
        <p:cTn id="1" dur="indefinite" restart="never" nodeType="tmRoot"/>
      </p:par>
    </p:tnLst>
  </p:timing>
</p:sld>
</file>

<file path=ppt/slides/slide15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027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ٱلارْوَاحِ ٱلَّتِي حَلَّتْ بِفِنَائِكَ</a:t>
            </a:r>
            <a:endParaRPr lang="en-US" sz="5400" b="1">
              <a:latin typeface="Karbala" pitchFamily="2" charset="0"/>
              <a:cs typeface="Simplified Arabic" pitchFamily="18" charset="-78"/>
            </a:endParaRPr>
          </a:p>
        </p:txBody>
      </p:sp>
      <p:sp>
        <p:nvSpPr>
          <p:cNvPr id="159027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upon the souls that gathered in your courtyard.</a:t>
            </a:r>
          </a:p>
        </p:txBody>
      </p:sp>
      <p:sp>
        <p:nvSpPr>
          <p:cNvPr id="1590276"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 سلام ان روحوں پر جو آپ کے روضے پر آتی ہیں</a:t>
            </a:r>
            <a:endParaRPr lang="en-US" sz="2400" b="1" dirty="0">
              <a:ea typeface="MS Mincho" pitchFamily="49" charset="-128"/>
            </a:endParaRPr>
          </a:p>
        </p:txBody>
      </p:sp>
      <p:sp>
        <p:nvSpPr>
          <p:cNvPr id="159027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590278"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5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129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عَلَيْكَ مِنِّي سَلاَمُ ٱللَّهِ ابَداً</a:t>
            </a:r>
            <a:endParaRPr lang="en-US" sz="5400" b="1">
              <a:latin typeface="Karbala" pitchFamily="2" charset="0"/>
              <a:cs typeface="Simplified Arabic" pitchFamily="18" charset="-78"/>
            </a:endParaRPr>
          </a:p>
        </p:txBody>
      </p:sp>
      <p:sp>
        <p:nvSpPr>
          <p:cNvPr id="159129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Peace of Allāh be upon you from me forever</a:t>
            </a:r>
          </a:p>
        </p:txBody>
      </p:sp>
      <p:sp>
        <p:nvSpPr>
          <p:cNvPr id="1591300"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آپ پر میری طرف سے خدا کا سلام ہو ہمیشہ</a:t>
            </a:r>
            <a:endParaRPr lang="en-US" sz="2400" b="1" dirty="0">
              <a:ea typeface="MS Mincho" pitchFamily="49" charset="-128"/>
            </a:endParaRPr>
          </a:p>
        </p:txBody>
      </p:sp>
      <p:sp>
        <p:nvSpPr>
          <p:cNvPr id="159130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591302"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5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232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مَا بَقيتُ وَبَقِيَ ٱللَّيْلُ وَٱلنَّهَارُ</a:t>
            </a:r>
            <a:endParaRPr lang="en-US" sz="5400" b="1">
              <a:latin typeface="Karbala" pitchFamily="2" charset="0"/>
              <a:cs typeface="Simplified Arabic" pitchFamily="18" charset="-78"/>
            </a:endParaRPr>
          </a:p>
        </p:txBody>
      </p:sp>
      <p:sp>
        <p:nvSpPr>
          <p:cNvPr id="159232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as long as I am existent and as long as there are day and night.</a:t>
            </a:r>
          </a:p>
        </p:txBody>
      </p:sp>
      <p:sp>
        <p:nvSpPr>
          <p:cNvPr id="1592324"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جب تک زندہ ہوں اور جب تک رات دن باقی ہیں </a:t>
            </a:r>
            <a:endParaRPr lang="en-US" sz="2400" b="1" dirty="0">
              <a:ea typeface="MS Mincho" pitchFamily="49" charset="-128"/>
            </a:endParaRPr>
          </a:p>
        </p:txBody>
      </p:sp>
      <p:sp>
        <p:nvSpPr>
          <p:cNvPr id="159232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592326"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5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334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وَلاَ جَعَلَهُ ٱللَّهُ آخِرَ ٱلْعَهْدِ مِنِّي لِزِيَارَتِكُمْ</a:t>
            </a:r>
            <a:endParaRPr lang="en-US" sz="5400" b="1">
              <a:latin typeface="Karbala" pitchFamily="2" charset="0"/>
              <a:cs typeface="Simplified Arabic" pitchFamily="18" charset="-78"/>
            </a:endParaRPr>
          </a:p>
        </p:txBody>
      </p:sp>
      <p:sp>
        <p:nvSpPr>
          <p:cNvPr id="159334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May Allāh not cause this (visit) to be the last of my visit to you (all).</a:t>
            </a:r>
          </a:p>
        </p:txBody>
      </p:sp>
      <p:sp>
        <p:nvSpPr>
          <p:cNvPr id="1593348"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اورخدا قرار نہ دے اس کو میرے لیے آپ کی زیارت کا آخری موقع</a:t>
            </a:r>
            <a:endParaRPr lang="en-US" sz="2400" b="1" dirty="0">
              <a:ea typeface="MS Mincho" pitchFamily="49" charset="-128"/>
            </a:endParaRPr>
          </a:p>
        </p:txBody>
      </p:sp>
      <p:sp>
        <p:nvSpPr>
          <p:cNvPr id="159334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593350"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5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437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اَلسَّلاَمُ عَلَىٰ ٱلْحُسَيْنِ</a:t>
            </a:r>
            <a:endParaRPr lang="en-US" sz="5400" b="1">
              <a:latin typeface="Karbala" pitchFamily="2" charset="0"/>
              <a:cs typeface="Simplified Arabic" pitchFamily="18" charset="-78"/>
            </a:endParaRPr>
          </a:p>
        </p:txBody>
      </p:sp>
      <p:sp>
        <p:nvSpPr>
          <p:cNvPr id="159437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Peace be upon al-Husayn,</a:t>
            </a:r>
          </a:p>
        </p:txBody>
      </p:sp>
      <p:sp>
        <p:nvSpPr>
          <p:cNvPr id="1594372"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سلام ہو حسین(ع) پر</a:t>
            </a:r>
            <a:endParaRPr lang="en-US" sz="2400" b="1" dirty="0">
              <a:ea typeface="MS Mincho" pitchFamily="49" charset="-128"/>
            </a:endParaRPr>
          </a:p>
        </p:txBody>
      </p:sp>
      <p:sp>
        <p:nvSpPr>
          <p:cNvPr id="159437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594374"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5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539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عَلِيِّ بْنِ ٱلْحُسَيْنِ</a:t>
            </a:r>
            <a:endParaRPr lang="en-US" sz="5400" b="1">
              <a:latin typeface="Karbala" pitchFamily="2" charset="0"/>
              <a:cs typeface="Simplified Arabic" pitchFamily="18" charset="-78"/>
            </a:endParaRPr>
          </a:p>
        </p:txBody>
      </p:sp>
      <p:sp>
        <p:nvSpPr>
          <p:cNvPr id="159539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upon `Ali ibn al-Husayn,</a:t>
            </a:r>
          </a:p>
        </p:txBody>
      </p:sp>
      <p:sp>
        <p:nvSpPr>
          <p:cNvPr id="1595396"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 شہزادہ علی(ع)</a:t>
            </a:r>
            <a:endParaRPr lang="en-US" sz="2400" b="1" dirty="0">
              <a:ea typeface="MS Mincho" pitchFamily="49" charset="-128"/>
            </a:endParaRPr>
          </a:p>
        </p:txBody>
      </p:sp>
      <p:sp>
        <p:nvSpPr>
          <p:cNvPr id="159539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595398"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5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641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اوْلاَدِ ٱلْحُسَيْنِ</a:t>
            </a:r>
            <a:endParaRPr lang="en-US" sz="5400" b="1">
              <a:latin typeface="Karbala" pitchFamily="2" charset="0"/>
              <a:cs typeface="Simplified Arabic" pitchFamily="18" charset="-78"/>
            </a:endParaRPr>
          </a:p>
        </p:txBody>
      </p:sp>
      <p:sp>
        <p:nvSpPr>
          <p:cNvPr id="159641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upon the sons of a -Husayn,</a:t>
            </a:r>
          </a:p>
        </p:txBody>
      </p:sp>
      <p:sp>
        <p:nvSpPr>
          <p:cNvPr id="1596420"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 فرزند حسین(ع) پر</a:t>
            </a:r>
            <a:endParaRPr lang="en-US" sz="2400" b="1" dirty="0">
              <a:ea typeface="MS Mincho" pitchFamily="49" charset="-128"/>
            </a:endParaRPr>
          </a:p>
        </p:txBody>
      </p:sp>
      <p:sp>
        <p:nvSpPr>
          <p:cNvPr id="159642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596422"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5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4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اصْحَابِ ٱلْحُسَيْنِ</a:t>
            </a:r>
            <a:endParaRPr lang="en-US" sz="5400" b="1">
              <a:latin typeface="Karbala" pitchFamily="2" charset="0"/>
              <a:cs typeface="Simplified Arabic" pitchFamily="18" charset="-78"/>
            </a:endParaRPr>
          </a:p>
        </p:txBody>
      </p:sp>
      <p:sp>
        <p:nvSpPr>
          <p:cNvPr id="159744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upon the companions of al-Husayn.</a:t>
            </a:r>
          </a:p>
        </p:txBody>
      </p:sp>
      <p:sp>
        <p:nvSpPr>
          <p:cNvPr id="1597444"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حسین(ع) کے اصحاب پر</a:t>
            </a:r>
            <a:endParaRPr lang="en-US" sz="2400" b="1" dirty="0">
              <a:ea typeface="MS Mincho" pitchFamily="49" charset="-128"/>
            </a:endParaRPr>
          </a:p>
        </p:txBody>
      </p:sp>
      <p:sp>
        <p:nvSpPr>
          <p:cNvPr id="159744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597446"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وَشَايَعَتْ وَبَايَعَتْ وَتَابَعَتْ عَلَىٰ قَتْلِهِ</a:t>
            </a:r>
            <a:endParaRPr lang="en-US" sz="5400" b="1">
              <a:latin typeface="Karbala" pitchFamily="2" charset="0"/>
              <a:cs typeface="Simplified Arabic" pitchFamily="18" charset="-78"/>
            </a:endParaRPr>
          </a:p>
        </p:txBody>
      </p:sp>
      <p:sp>
        <p:nvSpPr>
          <p:cNvPr id="16077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who supported each other against him, paid homage to his enemies, and participated in slaying him.</a:t>
            </a:r>
          </a:p>
        </p:txBody>
      </p:sp>
      <p:sp>
        <p:nvSpPr>
          <p:cNvPr id="160772"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ان پربھی جو قتل حسین (ع) میں ان کے شریک اور ہم رائے تھے</a:t>
            </a:r>
            <a:endParaRPr lang="en-US" sz="2400" b="1" dirty="0">
              <a:ea typeface="MS Mincho" pitchFamily="49" charset="-128"/>
            </a:endParaRPr>
          </a:p>
        </p:txBody>
      </p:sp>
      <p:sp>
        <p:nvSpPr>
          <p:cNvPr id="16077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60774"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5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846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اَلسَّلاَمُ عَلَيْكَ يَا ابَا عَبْدِ ٱللَّهِ</a:t>
            </a:r>
            <a:endParaRPr lang="en-US" sz="5400" b="1">
              <a:latin typeface="Karbala" pitchFamily="2" charset="0"/>
              <a:cs typeface="Simplified Arabic" pitchFamily="18" charset="-78"/>
            </a:endParaRPr>
          </a:p>
        </p:txBody>
      </p:sp>
      <p:sp>
        <p:nvSpPr>
          <p:cNvPr id="159846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Peace be upon you, O Abu-`Abdullah</a:t>
            </a:r>
          </a:p>
        </p:txBody>
      </p:sp>
      <p:sp>
        <p:nvSpPr>
          <p:cNvPr id="1598468" name="Subtitle 4"/>
          <p:cNvSpPr txBox="1">
            <a:spLocks/>
          </p:cNvSpPr>
          <p:nvPr/>
        </p:nvSpPr>
        <p:spPr bwMode="auto">
          <a:xfrm>
            <a:off x="80963" y="5013325"/>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سلام ہو آپ پراے ابا عبد اللہ </a:t>
            </a:r>
            <a:endParaRPr lang="en-US" sz="2400" b="1" dirty="0">
              <a:ea typeface="MS Mincho" pitchFamily="49" charset="-128"/>
            </a:endParaRPr>
          </a:p>
        </p:txBody>
      </p:sp>
      <p:sp>
        <p:nvSpPr>
          <p:cNvPr id="159846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598470"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
        <p:nvSpPr>
          <p:cNvPr id="1598471" name="Text Box 6"/>
          <p:cNvSpPr txBox="1">
            <a:spLocks noChangeArrowheads="1"/>
          </p:cNvSpPr>
          <p:nvPr/>
        </p:nvSpPr>
        <p:spPr bwMode="auto">
          <a:xfrm>
            <a:off x="3348038" y="5654675"/>
            <a:ext cx="2447925" cy="366713"/>
          </a:xfrm>
          <a:prstGeom prst="rect">
            <a:avLst/>
          </a:prstGeom>
          <a:gradFill rotWithShape="1">
            <a:gsLst>
              <a:gs pos="0">
                <a:srgbClr val="651500"/>
              </a:gs>
              <a:gs pos="50000">
                <a:srgbClr val="DA2E00"/>
              </a:gs>
              <a:gs pos="100000">
                <a:srgbClr val="651500"/>
              </a:gs>
            </a:gsLst>
            <a:lin ang="5400000" scaled="1"/>
          </a:gradFill>
          <a:ln w="9525" algn="ctr">
            <a:noFill/>
            <a:miter lim="800000"/>
            <a:headEnd/>
            <a:tailEnd/>
          </a:ln>
        </p:spPr>
        <p:txBody>
          <a:bodyPr anchor="ctr">
            <a:spAutoFit/>
          </a:bodyPr>
          <a:lstStyle/>
          <a:p>
            <a:pPr algn="r"/>
            <a:r>
              <a:rPr lang="en-US" sz="1800" b="1">
                <a:solidFill>
                  <a:srgbClr val="FFFF99"/>
                </a:solidFill>
                <a:latin typeface="Trebuchet MS" pitchFamily="34" charset="0"/>
              </a:rPr>
              <a:t>Tasbih Counter : 95</a:t>
            </a:r>
          </a:p>
        </p:txBody>
      </p:sp>
      <p:sp>
        <p:nvSpPr>
          <p:cNvPr id="1598472" name="Rectangle 5"/>
          <p:cNvSpPr>
            <a:spLocks noChangeArrowheads="1"/>
          </p:cNvSpPr>
          <p:nvPr/>
        </p:nvSpPr>
        <p:spPr bwMode="auto">
          <a:xfrm>
            <a:off x="3635375" y="1035050"/>
            <a:ext cx="1790700" cy="336550"/>
          </a:xfrm>
          <a:prstGeom prst="rect">
            <a:avLst/>
          </a:prstGeom>
          <a:noFill/>
          <a:ln w="9525">
            <a:noFill/>
            <a:miter lim="800000"/>
            <a:headEnd/>
            <a:tailEnd/>
          </a:ln>
        </p:spPr>
        <p:txBody>
          <a:bodyPr wrap="none">
            <a:spAutoFit/>
          </a:bodyPr>
          <a:lstStyle/>
          <a:p>
            <a:pPr eaLnBrk="0" hangingPunct="0"/>
            <a:r>
              <a:rPr lang="en-US" sz="1600" b="1">
                <a:solidFill>
                  <a:srgbClr val="FFFF99"/>
                </a:solidFill>
                <a:latin typeface="Trebuchet MS" pitchFamily="34" charset="0"/>
              </a:rPr>
              <a:t>Recite 100 times</a:t>
            </a:r>
          </a:p>
        </p:txBody>
      </p:sp>
    </p:spTree>
  </p:cSld>
  <p:clrMapOvr>
    <a:masterClrMapping/>
  </p:clrMapOvr>
  <p:transition>
    <p:fade/>
  </p:transition>
  <p:timing>
    <p:tnLst>
      <p:par>
        <p:cTn id="1" dur="indefinite" restart="never" nodeType="tmRoot"/>
      </p:par>
    </p:tnLst>
  </p:timing>
</p:sld>
</file>

<file path=ppt/slides/slide15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949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ٱلارْوَاحِ ٱلَّتِي حَلَّتْ بِفِنَائِكَ</a:t>
            </a:r>
            <a:endParaRPr lang="en-US" sz="5400" b="1">
              <a:latin typeface="Karbala" pitchFamily="2" charset="0"/>
              <a:cs typeface="Simplified Arabic" pitchFamily="18" charset="-78"/>
            </a:endParaRPr>
          </a:p>
        </p:txBody>
      </p:sp>
      <p:sp>
        <p:nvSpPr>
          <p:cNvPr id="159949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upon the souls that gathered in your courtyard.</a:t>
            </a:r>
          </a:p>
        </p:txBody>
      </p:sp>
      <p:sp>
        <p:nvSpPr>
          <p:cNvPr id="1599492"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 سلام ان روحوں پر جو آپ کے روضے پر آتی ہیں</a:t>
            </a:r>
            <a:endParaRPr lang="en-US" sz="2400" b="1" dirty="0">
              <a:ea typeface="MS Mincho" pitchFamily="49" charset="-128"/>
            </a:endParaRPr>
          </a:p>
        </p:txBody>
      </p:sp>
      <p:sp>
        <p:nvSpPr>
          <p:cNvPr id="159949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599494"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5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051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عَلَيْكَ مِنِّي سَلاَمُ ٱللَّهِ ابَداً</a:t>
            </a:r>
            <a:endParaRPr lang="en-US" sz="5400" b="1">
              <a:latin typeface="Karbala" pitchFamily="2" charset="0"/>
              <a:cs typeface="Simplified Arabic" pitchFamily="18" charset="-78"/>
            </a:endParaRPr>
          </a:p>
        </p:txBody>
      </p:sp>
      <p:sp>
        <p:nvSpPr>
          <p:cNvPr id="160051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Peace of Allāh be upon you from me forever</a:t>
            </a:r>
          </a:p>
        </p:txBody>
      </p:sp>
      <p:sp>
        <p:nvSpPr>
          <p:cNvPr id="1600516"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آپ پر میری طرف سے خدا کا سلام ہو ہمیشہ</a:t>
            </a:r>
            <a:endParaRPr lang="en-US" sz="2400" b="1" dirty="0">
              <a:ea typeface="MS Mincho" pitchFamily="49" charset="-128"/>
            </a:endParaRPr>
          </a:p>
        </p:txBody>
      </p:sp>
      <p:sp>
        <p:nvSpPr>
          <p:cNvPr id="160051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600518"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5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153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مَا بَقيتُ وَبَقِيَ ٱللَّيْلُ وَٱلنَّهَارُ</a:t>
            </a:r>
            <a:endParaRPr lang="en-US" sz="5400" b="1">
              <a:latin typeface="Karbala" pitchFamily="2" charset="0"/>
              <a:cs typeface="Simplified Arabic" pitchFamily="18" charset="-78"/>
            </a:endParaRPr>
          </a:p>
        </p:txBody>
      </p:sp>
      <p:sp>
        <p:nvSpPr>
          <p:cNvPr id="160153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as long as I am existent and as long as there are day and night.</a:t>
            </a:r>
          </a:p>
        </p:txBody>
      </p:sp>
      <p:sp>
        <p:nvSpPr>
          <p:cNvPr id="1601540"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جب تک زندہ ہوں اور جب تک رات دن باقی ہیں </a:t>
            </a:r>
            <a:endParaRPr lang="en-US" sz="2400" b="1" dirty="0">
              <a:ea typeface="MS Mincho" pitchFamily="49" charset="-128"/>
            </a:endParaRPr>
          </a:p>
        </p:txBody>
      </p:sp>
      <p:sp>
        <p:nvSpPr>
          <p:cNvPr id="160154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601542"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5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256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وَلاَ جَعَلَهُ ٱللَّهُ آخِرَ ٱلْعَهْدِ مِنِّي لِزِيَارَتِكُمْ</a:t>
            </a:r>
            <a:endParaRPr lang="en-US" sz="5400" b="1">
              <a:latin typeface="Karbala" pitchFamily="2" charset="0"/>
              <a:cs typeface="Simplified Arabic" pitchFamily="18" charset="-78"/>
            </a:endParaRPr>
          </a:p>
        </p:txBody>
      </p:sp>
      <p:sp>
        <p:nvSpPr>
          <p:cNvPr id="160256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May Allāh not cause this (visit) to be the last of my visit to you (all).</a:t>
            </a:r>
          </a:p>
        </p:txBody>
      </p:sp>
      <p:sp>
        <p:nvSpPr>
          <p:cNvPr id="1602564"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اورخدا قرار نہ دے اس کو میرے لیے آپ کی زیارت کا آخری موقع</a:t>
            </a:r>
            <a:endParaRPr lang="en-US" sz="2400" b="1" dirty="0">
              <a:ea typeface="MS Mincho" pitchFamily="49" charset="-128"/>
            </a:endParaRPr>
          </a:p>
        </p:txBody>
      </p:sp>
      <p:sp>
        <p:nvSpPr>
          <p:cNvPr id="160256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602566"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5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358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اَلسَّلاَمُ عَلَىٰ ٱلْحُسَيْنِ</a:t>
            </a:r>
            <a:endParaRPr lang="en-US" sz="5400" b="1">
              <a:latin typeface="Karbala" pitchFamily="2" charset="0"/>
              <a:cs typeface="Simplified Arabic" pitchFamily="18" charset="-78"/>
            </a:endParaRPr>
          </a:p>
        </p:txBody>
      </p:sp>
      <p:sp>
        <p:nvSpPr>
          <p:cNvPr id="160358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Peace be upon al-Husayn,</a:t>
            </a:r>
          </a:p>
        </p:txBody>
      </p:sp>
      <p:sp>
        <p:nvSpPr>
          <p:cNvPr id="1603588"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سلام ہو حسین(ع) پر</a:t>
            </a:r>
            <a:endParaRPr lang="en-US" sz="2400" b="1" dirty="0">
              <a:ea typeface="MS Mincho" pitchFamily="49" charset="-128"/>
            </a:endParaRPr>
          </a:p>
        </p:txBody>
      </p:sp>
      <p:sp>
        <p:nvSpPr>
          <p:cNvPr id="160358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603590"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5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461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عَلِيِّ بْنِ ٱلْحُسَيْنِ</a:t>
            </a:r>
            <a:endParaRPr lang="en-US" sz="5400" b="1">
              <a:latin typeface="Karbala" pitchFamily="2" charset="0"/>
              <a:cs typeface="Simplified Arabic" pitchFamily="18" charset="-78"/>
            </a:endParaRPr>
          </a:p>
        </p:txBody>
      </p:sp>
      <p:sp>
        <p:nvSpPr>
          <p:cNvPr id="160461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upon `Ali ibn al-Husayn,</a:t>
            </a:r>
          </a:p>
        </p:txBody>
      </p:sp>
      <p:sp>
        <p:nvSpPr>
          <p:cNvPr id="1604612"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 شہزادہ علی(ع)</a:t>
            </a:r>
            <a:endParaRPr lang="en-US" sz="2400" b="1" dirty="0">
              <a:ea typeface="MS Mincho" pitchFamily="49" charset="-128"/>
            </a:endParaRPr>
          </a:p>
        </p:txBody>
      </p:sp>
      <p:sp>
        <p:nvSpPr>
          <p:cNvPr id="160461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604614"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5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563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اوْلاَدِ ٱلْحُسَيْنِ</a:t>
            </a:r>
            <a:endParaRPr lang="en-US" sz="5400" b="1">
              <a:latin typeface="Karbala" pitchFamily="2" charset="0"/>
              <a:cs typeface="Simplified Arabic" pitchFamily="18" charset="-78"/>
            </a:endParaRPr>
          </a:p>
        </p:txBody>
      </p:sp>
      <p:sp>
        <p:nvSpPr>
          <p:cNvPr id="160563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upon the sons of a -Husayn,</a:t>
            </a:r>
          </a:p>
        </p:txBody>
      </p:sp>
      <p:sp>
        <p:nvSpPr>
          <p:cNvPr id="1605636"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 فرزند حسین(ع) پر</a:t>
            </a:r>
            <a:endParaRPr lang="en-US" sz="2400" b="1" dirty="0">
              <a:ea typeface="MS Mincho" pitchFamily="49" charset="-128"/>
            </a:endParaRPr>
          </a:p>
        </p:txBody>
      </p:sp>
      <p:sp>
        <p:nvSpPr>
          <p:cNvPr id="160563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605638"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5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665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اصْحَابِ ٱلْحُسَيْنِ</a:t>
            </a:r>
            <a:endParaRPr lang="en-US" sz="5400" b="1">
              <a:latin typeface="Karbala" pitchFamily="2" charset="0"/>
              <a:cs typeface="Simplified Arabic" pitchFamily="18" charset="-78"/>
            </a:endParaRPr>
          </a:p>
        </p:txBody>
      </p:sp>
      <p:sp>
        <p:nvSpPr>
          <p:cNvPr id="160665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upon the companions of al-Husayn.</a:t>
            </a:r>
          </a:p>
        </p:txBody>
      </p:sp>
      <p:sp>
        <p:nvSpPr>
          <p:cNvPr id="1606660"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حسین(ع) کے اصحاب پر</a:t>
            </a:r>
            <a:endParaRPr lang="en-US" sz="2400" b="1" dirty="0">
              <a:ea typeface="MS Mincho" pitchFamily="49" charset="-128"/>
            </a:endParaRPr>
          </a:p>
        </p:txBody>
      </p:sp>
      <p:sp>
        <p:nvSpPr>
          <p:cNvPr id="160666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606662"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5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8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اَلسَّلاَمُ عَلَيْكَ يَا ابَا عَبْدِ ٱللَّهِ</a:t>
            </a:r>
            <a:endParaRPr lang="en-US" sz="5400" b="1">
              <a:latin typeface="Karbala" pitchFamily="2" charset="0"/>
              <a:cs typeface="Simplified Arabic" pitchFamily="18" charset="-78"/>
            </a:endParaRPr>
          </a:p>
        </p:txBody>
      </p:sp>
      <p:sp>
        <p:nvSpPr>
          <p:cNvPr id="160768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Peace be upon you, O Abu-`Abdullah</a:t>
            </a:r>
          </a:p>
        </p:txBody>
      </p:sp>
      <p:sp>
        <p:nvSpPr>
          <p:cNvPr id="1607684" name="Subtitle 4"/>
          <p:cNvSpPr txBox="1">
            <a:spLocks/>
          </p:cNvSpPr>
          <p:nvPr/>
        </p:nvSpPr>
        <p:spPr bwMode="auto">
          <a:xfrm>
            <a:off x="80963" y="5013325"/>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سلام ہو آپ پراے ابا عبد اللہ </a:t>
            </a:r>
            <a:endParaRPr lang="en-US" sz="2400" b="1" dirty="0">
              <a:ea typeface="MS Mincho" pitchFamily="49" charset="-128"/>
            </a:endParaRPr>
          </a:p>
        </p:txBody>
      </p:sp>
      <p:sp>
        <p:nvSpPr>
          <p:cNvPr id="160768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607686"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
        <p:nvSpPr>
          <p:cNvPr id="1607687" name="Text Box 6"/>
          <p:cNvSpPr txBox="1">
            <a:spLocks noChangeArrowheads="1"/>
          </p:cNvSpPr>
          <p:nvPr/>
        </p:nvSpPr>
        <p:spPr bwMode="auto">
          <a:xfrm>
            <a:off x="3348038" y="5654675"/>
            <a:ext cx="2447925" cy="366713"/>
          </a:xfrm>
          <a:prstGeom prst="rect">
            <a:avLst/>
          </a:prstGeom>
          <a:gradFill rotWithShape="1">
            <a:gsLst>
              <a:gs pos="0">
                <a:srgbClr val="651500"/>
              </a:gs>
              <a:gs pos="50000">
                <a:srgbClr val="DA2E00"/>
              </a:gs>
              <a:gs pos="100000">
                <a:srgbClr val="651500"/>
              </a:gs>
            </a:gsLst>
            <a:lin ang="5400000" scaled="1"/>
          </a:gradFill>
          <a:ln w="9525" algn="ctr">
            <a:noFill/>
            <a:miter lim="800000"/>
            <a:headEnd/>
            <a:tailEnd/>
          </a:ln>
        </p:spPr>
        <p:txBody>
          <a:bodyPr anchor="ctr">
            <a:spAutoFit/>
          </a:bodyPr>
          <a:lstStyle/>
          <a:p>
            <a:pPr algn="r"/>
            <a:r>
              <a:rPr lang="en-US" sz="1800" b="1">
                <a:solidFill>
                  <a:srgbClr val="FFFF99"/>
                </a:solidFill>
                <a:latin typeface="Trebuchet MS" pitchFamily="34" charset="0"/>
              </a:rPr>
              <a:t>Tasbih Counter : 96</a:t>
            </a:r>
          </a:p>
        </p:txBody>
      </p:sp>
      <p:sp>
        <p:nvSpPr>
          <p:cNvPr id="1607688" name="Rectangle 5"/>
          <p:cNvSpPr>
            <a:spLocks noChangeArrowheads="1"/>
          </p:cNvSpPr>
          <p:nvPr/>
        </p:nvSpPr>
        <p:spPr bwMode="auto">
          <a:xfrm>
            <a:off x="3635375" y="1035050"/>
            <a:ext cx="1790700" cy="336550"/>
          </a:xfrm>
          <a:prstGeom prst="rect">
            <a:avLst/>
          </a:prstGeom>
          <a:noFill/>
          <a:ln w="9525">
            <a:noFill/>
            <a:miter lim="800000"/>
            <a:headEnd/>
            <a:tailEnd/>
          </a:ln>
        </p:spPr>
        <p:txBody>
          <a:bodyPr wrap="none">
            <a:spAutoFit/>
          </a:bodyPr>
          <a:lstStyle/>
          <a:p>
            <a:pPr eaLnBrk="0" hangingPunct="0"/>
            <a:r>
              <a:rPr lang="en-US" sz="1600" b="1">
                <a:solidFill>
                  <a:srgbClr val="FFFF99"/>
                </a:solidFill>
                <a:latin typeface="Trebuchet MS" pitchFamily="34" charset="0"/>
              </a:rPr>
              <a:t>Recite 100 times</a:t>
            </a:r>
          </a:p>
        </p:txBody>
      </p:sp>
    </p:spTree>
  </p:cSld>
  <p:clrMapOvr>
    <a:masterClrMapping/>
  </p:clrMapOvr>
  <p:transition>
    <p:fade/>
  </p:transition>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اَللَّهُمَّ ٱلْعَنْهُمْ جَمِيعاً</a:t>
            </a:r>
            <a:endParaRPr lang="en-US" sz="5400" b="1">
              <a:latin typeface="Karbala" pitchFamily="2" charset="0"/>
              <a:cs typeface="Simplified Arabic" pitchFamily="18" charset="-78"/>
            </a:endParaRPr>
          </a:p>
        </p:txBody>
      </p:sp>
      <p:sp>
        <p:nvSpPr>
          <p:cNvPr id="16179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blessings from all of them.</a:t>
            </a:r>
          </a:p>
        </p:txBody>
      </p:sp>
      <p:sp>
        <p:nvSpPr>
          <p:cNvPr id="161796"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اے معبود ان سب پر لعنت بھیج</a:t>
            </a:r>
            <a:endParaRPr lang="en-US" sz="2400" b="1" dirty="0">
              <a:ea typeface="MS Mincho" pitchFamily="49" charset="-128"/>
            </a:endParaRPr>
          </a:p>
        </p:txBody>
      </p:sp>
      <p:sp>
        <p:nvSpPr>
          <p:cNvPr id="16179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61798"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5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870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ٱلارْوَاحِ ٱلَّتِي حَلَّتْ بِفِنَائِكَ</a:t>
            </a:r>
            <a:endParaRPr lang="en-US" sz="5400" b="1">
              <a:latin typeface="Karbala" pitchFamily="2" charset="0"/>
              <a:cs typeface="Simplified Arabic" pitchFamily="18" charset="-78"/>
            </a:endParaRPr>
          </a:p>
        </p:txBody>
      </p:sp>
      <p:sp>
        <p:nvSpPr>
          <p:cNvPr id="160870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upon the souls that gathered in your courtyard.</a:t>
            </a:r>
          </a:p>
        </p:txBody>
      </p:sp>
      <p:sp>
        <p:nvSpPr>
          <p:cNvPr id="1608708"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 سلام ان روحوں پر جو آپ کے روضے پر آتی ہیں</a:t>
            </a:r>
            <a:endParaRPr lang="en-US" sz="2400" b="1" dirty="0">
              <a:ea typeface="MS Mincho" pitchFamily="49" charset="-128"/>
            </a:endParaRPr>
          </a:p>
        </p:txBody>
      </p:sp>
      <p:sp>
        <p:nvSpPr>
          <p:cNvPr id="160870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608710"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5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973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عَلَيْكَ مِنِّي سَلاَمُ ٱللَّهِ ابَداً</a:t>
            </a:r>
            <a:endParaRPr lang="en-US" sz="5400" b="1">
              <a:latin typeface="Karbala" pitchFamily="2" charset="0"/>
              <a:cs typeface="Simplified Arabic" pitchFamily="18" charset="-78"/>
            </a:endParaRPr>
          </a:p>
        </p:txBody>
      </p:sp>
      <p:sp>
        <p:nvSpPr>
          <p:cNvPr id="160973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Peace of Allāh be upon you from me forever</a:t>
            </a:r>
          </a:p>
        </p:txBody>
      </p:sp>
      <p:sp>
        <p:nvSpPr>
          <p:cNvPr id="1609732"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آپ پر میری طرف سے خدا کا سلام ہو ہمیشہ</a:t>
            </a:r>
            <a:endParaRPr lang="en-US" sz="2400" b="1" dirty="0">
              <a:ea typeface="MS Mincho" pitchFamily="49" charset="-128"/>
            </a:endParaRPr>
          </a:p>
        </p:txBody>
      </p:sp>
      <p:sp>
        <p:nvSpPr>
          <p:cNvPr id="160973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609734"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5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075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مَا بَقيتُ وَبَقِيَ ٱللَّيْلُ وَٱلنَّهَارُ</a:t>
            </a:r>
            <a:endParaRPr lang="en-US" sz="5400" b="1">
              <a:latin typeface="Karbala" pitchFamily="2" charset="0"/>
              <a:cs typeface="Simplified Arabic" pitchFamily="18" charset="-78"/>
            </a:endParaRPr>
          </a:p>
        </p:txBody>
      </p:sp>
      <p:sp>
        <p:nvSpPr>
          <p:cNvPr id="161075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as long as I am existent and as long as there are day and night.</a:t>
            </a:r>
          </a:p>
        </p:txBody>
      </p:sp>
      <p:sp>
        <p:nvSpPr>
          <p:cNvPr id="1610756"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جب تک زندہ ہوں اور جب تک رات دن باقی ہیں </a:t>
            </a:r>
            <a:endParaRPr lang="en-US" sz="2400" b="1" dirty="0">
              <a:ea typeface="MS Mincho" pitchFamily="49" charset="-128"/>
            </a:endParaRPr>
          </a:p>
        </p:txBody>
      </p:sp>
      <p:sp>
        <p:nvSpPr>
          <p:cNvPr id="161075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610758"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5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177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وَلاَ جَعَلَهُ ٱللَّهُ آخِرَ ٱلْعَهْدِ مِنِّي لِزِيَارَتِكُمْ</a:t>
            </a:r>
            <a:endParaRPr lang="en-US" sz="5400" b="1">
              <a:latin typeface="Karbala" pitchFamily="2" charset="0"/>
              <a:cs typeface="Simplified Arabic" pitchFamily="18" charset="-78"/>
            </a:endParaRPr>
          </a:p>
        </p:txBody>
      </p:sp>
      <p:sp>
        <p:nvSpPr>
          <p:cNvPr id="161177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May Allāh not cause this (visit) to be the last of my visit to you (all).</a:t>
            </a:r>
          </a:p>
        </p:txBody>
      </p:sp>
      <p:sp>
        <p:nvSpPr>
          <p:cNvPr id="1611780"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اورخدا قرار نہ دے اس کو میرے لیے آپ کی زیارت کا آخری موقع</a:t>
            </a:r>
            <a:endParaRPr lang="en-US" sz="2400" b="1" dirty="0">
              <a:ea typeface="MS Mincho" pitchFamily="49" charset="-128"/>
            </a:endParaRPr>
          </a:p>
        </p:txBody>
      </p:sp>
      <p:sp>
        <p:nvSpPr>
          <p:cNvPr id="161178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611782"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5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280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اَلسَّلاَمُ عَلَىٰ ٱلْحُسَيْنِ</a:t>
            </a:r>
            <a:endParaRPr lang="en-US" sz="5400" b="1">
              <a:latin typeface="Karbala" pitchFamily="2" charset="0"/>
              <a:cs typeface="Simplified Arabic" pitchFamily="18" charset="-78"/>
            </a:endParaRPr>
          </a:p>
        </p:txBody>
      </p:sp>
      <p:sp>
        <p:nvSpPr>
          <p:cNvPr id="161280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Peace be upon al-Husayn,</a:t>
            </a:r>
          </a:p>
        </p:txBody>
      </p:sp>
      <p:sp>
        <p:nvSpPr>
          <p:cNvPr id="1612804"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سلام ہو حسین(ع) پر</a:t>
            </a:r>
            <a:endParaRPr lang="en-US" sz="2400" b="1" dirty="0">
              <a:ea typeface="MS Mincho" pitchFamily="49" charset="-128"/>
            </a:endParaRPr>
          </a:p>
        </p:txBody>
      </p:sp>
      <p:sp>
        <p:nvSpPr>
          <p:cNvPr id="161280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612806"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5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382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عَلِيِّ بْنِ ٱلْحُسَيْنِ</a:t>
            </a:r>
            <a:endParaRPr lang="en-US" sz="5400" b="1">
              <a:latin typeface="Karbala" pitchFamily="2" charset="0"/>
              <a:cs typeface="Simplified Arabic" pitchFamily="18" charset="-78"/>
            </a:endParaRPr>
          </a:p>
        </p:txBody>
      </p:sp>
      <p:sp>
        <p:nvSpPr>
          <p:cNvPr id="161382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upon `Ali ibn al-Husayn,</a:t>
            </a:r>
          </a:p>
        </p:txBody>
      </p:sp>
      <p:sp>
        <p:nvSpPr>
          <p:cNvPr id="1613828"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 شہزادہ علی(ع)</a:t>
            </a:r>
            <a:endParaRPr lang="en-US" sz="2400" b="1" dirty="0">
              <a:ea typeface="MS Mincho" pitchFamily="49" charset="-128"/>
            </a:endParaRPr>
          </a:p>
        </p:txBody>
      </p:sp>
      <p:sp>
        <p:nvSpPr>
          <p:cNvPr id="161382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613830"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5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485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اوْلاَدِ ٱلْحُسَيْنِ</a:t>
            </a:r>
            <a:endParaRPr lang="en-US" sz="5400" b="1">
              <a:latin typeface="Karbala" pitchFamily="2" charset="0"/>
              <a:cs typeface="Simplified Arabic" pitchFamily="18" charset="-78"/>
            </a:endParaRPr>
          </a:p>
        </p:txBody>
      </p:sp>
      <p:sp>
        <p:nvSpPr>
          <p:cNvPr id="161485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upon the sons of a -Husayn,</a:t>
            </a:r>
          </a:p>
        </p:txBody>
      </p:sp>
      <p:sp>
        <p:nvSpPr>
          <p:cNvPr id="1614852"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 فرزند حسین(ع) پر</a:t>
            </a:r>
            <a:endParaRPr lang="en-US" sz="2400" b="1" dirty="0">
              <a:ea typeface="MS Mincho" pitchFamily="49" charset="-128"/>
            </a:endParaRPr>
          </a:p>
        </p:txBody>
      </p:sp>
      <p:sp>
        <p:nvSpPr>
          <p:cNvPr id="161485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614854"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5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587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اصْحَابِ ٱلْحُسَيْنِ</a:t>
            </a:r>
            <a:endParaRPr lang="en-US" sz="5400" b="1">
              <a:latin typeface="Karbala" pitchFamily="2" charset="0"/>
              <a:cs typeface="Simplified Arabic" pitchFamily="18" charset="-78"/>
            </a:endParaRPr>
          </a:p>
        </p:txBody>
      </p:sp>
      <p:sp>
        <p:nvSpPr>
          <p:cNvPr id="161587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upon the companions of al-Husayn.</a:t>
            </a:r>
          </a:p>
        </p:txBody>
      </p:sp>
      <p:sp>
        <p:nvSpPr>
          <p:cNvPr id="1615876"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حسین(ع) کے اصحاب پر</a:t>
            </a:r>
            <a:endParaRPr lang="en-US" sz="2400" b="1" dirty="0">
              <a:ea typeface="MS Mincho" pitchFamily="49" charset="-128"/>
            </a:endParaRPr>
          </a:p>
        </p:txBody>
      </p:sp>
      <p:sp>
        <p:nvSpPr>
          <p:cNvPr id="161587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615878"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5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689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اَلسَّلاَمُ عَلَيْكَ يَا ابَا عَبْدِ ٱللَّهِ</a:t>
            </a:r>
            <a:endParaRPr lang="en-US" sz="5400" b="1">
              <a:latin typeface="Karbala" pitchFamily="2" charset="0"/>
              <a:cs typeface="Simplified Arabic" pitchFamily="18" charset="-78"/>
            </a:endParaRPr>
          </a:p>
        </p:txBody>
      </p:sp>
      <p:sp>
        <p:nvSpPr>
          <p:cNvPr id="161689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Peace be upon you, O Abu-`Abdullah</a:t>
            </a:r>
          </a:p>
        </p:txBody>
      </p:sp>
      <p:sp>
        <p:nvSpPr>
          <p:cNvPr id="1616900" name="Subtitle 4"/>
          <p:cNvSpPr txBox="1">
            <a:spLocks/>
          </p:cNvSpPr>
          <p:nvPr/>
        </p:nvSpPr>
        <p:spPr bwMode="auto">
          <a:xfrm>
            <a:off x="80963" y="5013325"/>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سلام ہو آپ پراے ابا عبد اللہ </a:t>
            </a:r>
            <a:endParaRPr lang="en-US" sz="2400" b="1" dirty="0">
              <a:ea typeface="MS Mincho" pitchFamily="49" charset="-128"/>
            </a:endParaRPr>
          </a:p>
        </p:txBody>
      </p:sp>
      <p:sp>
        <p:nvSpPr>
          <p:cNvPr id="161690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616902"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
        <p:nvSpPr>
          <p:cNvPr id="1616903" name="Text Box 6"/>
          <p:cNvSpPr txBox="1">
            <a:spLocks noChangeArrowheads="1"/>
          </p:cNvSpPr>
          <p:nvPr/>
        </p:nvSpPr>
        <p:spPr bwMode="auto">
          <a:xfrm>
            <a:off x="3348038" y="5654675"/>
            <a:ext cx="2447925" cy="366713"/>
          </a:xfrm>
          <a:prstGeom prst="rect">
            <a:avLst/>
          </a:prstGeom>
          <a:gradFill rotWithShape="1">
            <a:gsLst>
              <a:gs pos="0">
                <a:srgbClr val="651500"/>
              </a:gs>
              <a:gs pos="50000">
                <a:srgbClr val="DA2E00"/>
              </a:gs>
              <a:gs pos="100000">
                <a:srgbClr val="651500"/>
              </a:gs>
            </a:gsLst>
            <a:lin ang="5400000" scaled="1"/>
          </a:gradFill>
          <a:ln w="9525" algn="ctr">
            <a:noFill/>
            <a:miter lim="800000"/>
            <a:headEnd/>
            <a:tailEnd/>
          </a:ln>
        </p:spPr>
        <p:txBody>
          <a:bodyPr anchor="ctr">
            <a:spAutoFit/>
          </a:bodyPr>
          <a:lstStyle/>
          <a:p>
            <a:pPr algn="r"/>
            <a:r>
              <a:rPr lang="en-US" sz="1800" b="1">
                <a:solidFill>
                  <a:srgbClr val="FFFF99"/>
                </a:solidFill>
                <a:latin typeface="Trebuchet MS" pitchFamily="34" charset="0"/>
              </a:rPr>
              <a:t>Tasbih Counter : 97</a:t>
            </a:r>
          </a:p>
        </p:txBody>
      </p:sp>
      <p:sp>
        <p:nvSpPr>
          <p:cNvPr id="1616904" name="Rectangle 5"/>
          <p:cNvSpPr>
            <a:spLocks noChangeArrowheads="1"/>
          </p:cNvSpPr>
          <p:nvPr/>
        </p:nvSpPr>
        <p:spPr bwMode="auto">
          <a:xfrm>
            <a:off x="3635375" y="1035050"/>
            <a:ext cx="1790700" cy="336550"/>
          </a:xfrm>
          <a:prstGeom prst="rect">
            <a:avLst/>
          </a:prstGeom>
          <a:noFill/>
          <a:ln w="9525">
            <a:noFill/>
            <a:miter lim="800000"/>
            <a:headEnd/>
            <a:tailEnd/>
          </a:ln>
        </p:spPr>
        <p:txBody>
          <a:bodyPr wrap="none">
            <a:spAutoFit/>
          </a:bodyPr>
          <a:lstStyle/>
          <a:p>
            <a:pPr eaLnBrk="0" hangingPunct="0"/>
            <a:r>
              <a:rPr lang="en-US" sz="1600" b="1">
                <a:solidFill>
                  <a:srgbClr val="FFFF99"/>
                </a:solidFill>
                <a:latin typeface="Trebuchet MS" pitchFamily="34" charset="0"/>
              </a:rPr>
              <a:t>Recite 100 times</a:t>
            </a:r>
          </a:p>
        </p:txBody>
      </p:sp>
    </p:spTree>
  </p:cSld>
  <p:clrMapOvr>
    <a:masterClrMapping/>
  </p:clrMapOvr>
  <p:transition>
    <p:fade/>
  </p:transition>
  <p:timing>
    <p:tnLst>
      <p:par>
        <p:cTn id="1" dur="indefinite" restart="never" nodeType="tmRoot"/>
      </p:par>
    </p:tnLst>
  </p:timing>
</p:sld>
</file>

<file path=ppt/slides/slide15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2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ٱلارْوَاحِ ٱلَّتِي حَلَّتْ بِفِنَائِكَ</a:t>
            </a:r>
            <a:endParaRPr lang="en-US" sz="5400" b="1">
              <a:latin typeface="Karbala" pitchFamily="2" charset="0"/>
              <a:cs typeface="Simplified Arabic" pitchFamily="18" charset="-78"/>
            </a:endParaRPr>
          </a:p>
        </p:txBody>
      </p:sp>
      <p:sp>
        <p:nvSpPr>
          <p:cNvPr id="161792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upon the souls that gathered in your courtyard.</a:t>
            </a:r>
          </a:p>
        </p:txBody>
      </p:sp>
      <p:sp>
        <p:nvSpPr>
          <p:cNvPr id="1617924"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 سلام ان روحوں پر جو آپ کے روضے پر آتی ہیں</a:t>
            </a:r>
            <a:endParaRPr lang="en-US" sz="2400" b="1" dirty="0">
              <a:ea typeface="MS Mincho" pitchFamily="49" charset="-128"/>
            </a:endParaRPr>
          </a:p>
        </p:txBody>
      </p:sp>
      <p:sp>
        <p:nvSpPr>
          <p:cNvPr id="161792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617926"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اَللَّهُمَّ ٱلْعَنْ اوَّلَ ظَالِمٍ</a:t>
            </a:r>
            <a:endParaRPr lang="en-US" sz="5400" b="1">
              <a:latin typeface="Karbala" pitchFamily="2" charset="0"/>
              <a:cs typeface="Simplified Arabic" pitchFamily="18" charset="-78"/>
            </a:endParaRPr>
          </a:p>
        </p:txBody>
      </p:sp>
      <p:sp>
        <p:nvSpPr>
          <p:cNvPr id="16281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 from the foremost persecutor</a:t>
            </a:r>
          </a:p>
        </p:txBody>
      </p:sp>
      <p:sp>
        <p:nvSpPr>
          <p:cNvPr id="162820" name="Subtitle 4"/>
          <p:cNvSpPr txBox="1">
            <a:spLocks/>
          </p:cNvSpPr>
          <p:nvPr/>
        </p:nvSpPr>
        <p:spPr bwMode="auto">
          <a:xfrm>
            <a:off x="80963" y="5013325"/>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اے معبود محروم کر اپنی رحمت سے اس پہلے ظالم کو</a:t>
            </a:r>
            <a:endParaRPr lang="en-US" sz="2400" b="1" dirty="0">
              <a:ea typeface="MS Mincho" pitchFamily="49" charset="-128"/>
            </a:endParaRPr>
          </a:p>
        </p:txBody>
      </p:sp>
      <p:sp>
        <p:nvSpPr>
          <p:cNvPr id="16282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62822"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
        <p:nvSpPr>
          <p:cNvPr id="162823" name="Text Box 6"/>
          <p:cNvSpPr txBox="1">
            <a:spLocks noChangeArrowheads="1"/>
          </p:cNvSpPr>
          <p:nvPr/>
        </p:nvSpPr>
        <p:spPr bwMode="auto">
          <a:xfrm>
            <a:off x="3348038" y="5654675"/>
            <a:ext cx="2447925" cy="366713"/>
          </a:xfrm>
          <a:prstGeom prst="rect">
            <a:avLst/>
          </a:prstGeom>
          <a:gradFill rotWithShape="1">
            <a:gsLst>
              <a:gs pos="0">
                <a:srgbClr val="651500"/>
              </a:gs>
              <a:gs pos="50000">
                <a:srgbClr val="DA2E00"/>
              </a:gs>
              <a:gs pos="100000">
                <a:srgbClr val="651500"/>
              </a:gs>
            </a:gsLst>
            <a:lin ang="5400000" scaled="1"/>
          </a:gradFill>
          <a:ln w="9525" algn="ctr">
            <a:noFill/>
            <a:miter lim="800000"/>
            <a:headEnd/>
            <a:tailEnd/>
          </a:ln>
        </p:spPr>
        <p:txBody>
          <a:bodyPr anchor="ctr">
            <a:spAutoFit/>
          </a:bodyPr>
          <a:lstStyle/>
          <a:p>
            <a:pPr algn="r"/>
            <a:r>
              <a:rPr lang="en-US" sz="1800" b="1">
                <a:solidFill>
                  <a:srgbClr val="FFFF99"/>
                </a:solidFill>
                <a:latin typeface="Trebuchet MS" pitchFamily="34" charset="0"/>
              </a:rPr>
              <a:t>Tasbih Counter : 8</a:t>
            </a:r>
          </a:p>
        </p:txBody>
      </p:sp>
      <p:sp>
        <p:nvSpPr>
          <p:cNvPr id="162824" name="Rectangle 5"/>
          <p:cNvSpPr>
            <a:spLocks noChangeArrowheads="1"/>
          </p:cNvSpPr>
          <p:nvPr/>
        </p:nvSpPr>
        <p:spPr bwMode="auto">
          <a:xfrm>
            <a:off x="3635375" y="1035050"/>
            <a:ext cx="1790700" cy="336550"/>
          </a:xfrm>
          <a:prstGeom prst="rect">
            <a:avLst/>
          </a:prstGeom>
          <a:noFill/>
          <a:ln w="9525">
            <a:noFill/>
            <a:miter lim="800000"/>
            <a:headEnd/>
            <a:tailEnd/>
          </a:ln>
        </p:spPr>
        <p:txBody>
          <a:bodyPr wrap="none">
            <a:spAutoFit/>
          </a:bodyPr>
          <a:lstStyle/>
          <a:p>
            <a:pPr eaLnBrk="0" hangingPunct="0"/>
            <a:r>
              <a:rPr lang="en-US" sz="1600" b="1">
                <a:solidFill>
                  <a:srgbClr val="FFFF99"/>
                </a:solidFill>
                <a:latin typeface="Trebuchet MS" pitchFamily="34" charset="0"/>
              </a:rPr>
              <a:t>Recite 100 times</a:t>
            </a:r>
          </a:p>
        </p:txBody>
      </p:sp>
    </p:spTree>
  </p:cSld>
  <p:clrMapOvr>
    <a:masterClrMapping/>
  </p:clrMapOvr>
  <p:transition>
    <p:fade/>
  </p:transition>
  <p:timing>
    <p:tnLst>
      <p:par>
        <p:cTn id="1" dur="indefinite" restart="never" nodeType="tmRoot"/>
      </p:par>
    </p:tnLst>
  </p:timing>
</p:sld>
</file>

<file path=ppt/slides/slide15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894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عَلَيْكَ مِنِّي سَلاَمُ ٱللَّهِ ابَداً</a:t>
            </a:r>
            <a:endParaRPr lang="en-US" sz="5400" b="1">
              <a:latin typeface="Karbala" pitchFamily="2" charset="0"/>
              <a:cs typeface="Simplified Arabic" pitchFamily="18" charset="-78"/>
            </a:endParaRPr>
          </a:p>
        </p:txBody>
      </p:sp>
      <p:sp>
        <p:nvSpPr>
          <p:cNvPr id="161894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Peace of Allāh be upon you from me forever</a:t>
            </a:r>
          </a:p>
        </p:txBody>
      </p:sp>
      <p:sp>
        <p:nvSpPr>
          <p:cNvPr id="1618948"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آپ پر میری طرف سے خدا کا سلام ہو ہمیشہ</a:t>
            </a:r>
            <a:endParaRPr lang="en-US" sz="2400" b="1" dirty="0">
              <a:ea typeface="MS Mincho" pitchFamily="49" charset="-128"/>
            </a:endParaRPr>
          </a:p>
        </p:txBody>
      </p:sp>
      <p:sp>
        <p:nvSpPr>
          <p:cNvPr id="161894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618950"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5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997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مَا بَقيتُ وَبَقِيَ ٱللَّيْلُ وَٱلنَّهَارُ</a:t>
            </a:r>
            <a:endParaRPr lang="en-US" sz="5400" b="1">
              <a:latin typeface="Karbala" pitchFamily="2" charset="0"/>
              <a:cs typeface="Simplified Arabic" pitchFamily="18" charset="-78"/>
            </a:endParaRPr>
          </a:p>
        </p:txBody>
      </p:sp>
      <p:sp>
        <p:nvSpPr>
          <p:cNvPr id="161997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as long as I am existent and as long as there are day and night.</a:t>
            </a:r>
          </a:p>
        </p:txBody>
      </p:sp>
      <p:sp>
        <p:nvSpPr>
          <p:cNvPr id="1619972"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جب تک زندہ ہوں اور جب تک رات دن باقی ہیں </a:t>
            </a:r>
            <a:endParaRPr lang="en-US" sz="2400" b="1" dirty="0">
              <a:ea typeface="MS Mincho" pitchFamily="49" charset="-128"/>
            </a:endParaRPr>
          </a:p>
        </p:txBody>
      </p:sp>
      <p:sp>
        <p:nvSpPr>
          <p:cNvPr id="161997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619974"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5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099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وَلاَ جَعَلَهُ ٱللَّهُ آخِرَ ٱلْعَهْدِ مِنِّي لِزِيَارَتِكُمْ</a:t>
            </a:r>
            <a:endParaRPr lang="en-US" sz="5400" b="1">
              <a:latin typeface="Karbala" pitchFamily="2" charset="0"/>
              <a:cs typeface="Simplified Arabic" pitchFamily="18" charset="-78"/>
            </a:endParaRPr>
          </a:p>
        </p:txBody>
      </p:sp>
      <p:sp>
        <p:nvSpPr>
          <p:cNvPr id="162099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May Allāh not cause this (visit) to be the last of my visit to you (all).</a:t>
            </a:r>
          </a:p>
        </p:txBody>
      </p:sp>
      <p:sp>
        <p:nvSpPr>
          <p:cNvPr id="1620996"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اورخدا قرار نہ دے اس کو میرے لیے آپ کی زیارت کا آخری موقع</a:t>
            </a:r>
            <a:endParaRPr lang="en-US" sz="2400" b="1" dirty="0">
              <a:ea typeface="MS Mincho" pitchFamily="49" charset="-128"/>
            </a:endParaRPr>
          </a:p>
        </p:txBody>
      </p:sp>
      <p:sp>
        <p:nvSpPr>
          <p:cNvPr id="162099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620998"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5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201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اَلسَّلاَمُ عَلَىٰ ٱلْحُسَيْنِ</a:t>
            </a:r>
            <a:endParaRPr lang="en-US" sz="5400" b="1">
              <a:latin typeface="Karbala" pitchFamily="2" charset="0"/>
              <a:cs typeface="Simplified Arabic" pitchFamily="18" charset="-78"/>
            </a:endParaRPr>
          </a:p>
        </p:txBody>
      </p:sp>
      <p:sp>
        <p:nvSpPr>
          <p:cNvPr id="162201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Peace be upon al-Husayn,</a:t>
            </a:r>
          </a:p>
        </p:txBody>
      </p:sp>
      <p:sp>
        <p:nvSpPr>
          <p:cNvPr id="1622020"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سلام ہو حسین(ع) پر</a:t>
            </a:r>
            <a:endParaRPr lang="en-US" sz="2400" b="1" dirty="0">
              <a:ea typeface="MS Mincho" pitchFamily="49" charset="-128"/>
            </a:endParaRPr>
          </a:p>
        </p:txBody>
      </p:sp>
      <p:sp>
        <p:nvSpPr>
          <p:cNvPr id="162202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622022"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5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304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عَلِيِّ بْنِ ٱلْحُسَيْنِ</a:t>
            </a:r>
            <a:endParaRPr lang="en-US" sz="5400" b="1">
              <a:latin typeface="Karbala" pitchFamily="2" charset="0"/>
              <a:cs typeface="Simplified Arabic" pitchFamily="18" charset="-78"/>
            </a:endParaRPr>
          </a:p>
        </p:txBody>
      </p:sp>
      <p:sp>
        <p:nvSpPr>
          <p:cNvPr id="162304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upon `Ali ibn al-Husayn,</a:t>
            </a:r>
          </a:p>
        </p:txBody>
      </p:sp>
      <p:sp>
        <p:nvSpPr>
          <p:cNvPr id="1623044"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 شہزادہ علی(ع)</a:t>
            </a:r>
            <a:endParaRPr lang="en-US" sz="2400" b="1" dirty="0">
              <a:ea typeface="MS Mincho" pitchFamily="49" charset="-128"/>
            </a:endParaRPr>
          </a:p>
        </p:txBody>
      </p:sp>
      <p:sp>
        <p:nvSpPr>
          <p:cNvPr id="162304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623046"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5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406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اوْلاَدِ ٱلْحُسَيْنِ</a:t>
            </a:r>
            <a:endParaRPr lang="en-US" sz="5400" b="1">
              <a:latin typeface="Karbala" pitchFamily="2" charset="0"/>
              <a:cs typeface="Simplified Arabic" pitchFamily="18" charset="-78"/>
            </a:endParaRPr>
          </a:p>
        </p:txBody>
      </p:sp>
      <p:sp>
        <p:nvSpPr>
          <p:cNvPr id="162406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upon the sons of a -Husayn,</a:t>
            </a:r>
          </a:p>
        </p:txBody>
      </p:sp>
      <p:sp>
        <p:nvSpPr>
          <p:cNvPr id="1624068"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 فرزند حسین(ع) پر</a:t>
            </a:r>
            <a:endParaRPr lang="en-US" sz="2400" b="1" dirty="0">
              <a:ea typeface="MS Mincho" pitchFamily="49" charset="-128"/>
            </a:endParaRPr>
          </a:p>
        </p:txBody>
      </p:sp>
      <p:sp>
        <p:nvSpPr>
          <p:cNvPr id="162406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624070"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5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509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اصْحَابِ ٱلْحُسَيْنِ</a:t>
            </a:r>
            <a:endParaRPr lang="en-US" sz="5400" b="1">
              <a:latin typeface="Karbala" pitchFamily="2" charset="0"/>
              <a:cs typeface="Simplified Arabic" pitchFamily="18" charset="-78"/>
            </a:endParaRPr>
          </a:p>
        </p:txBody>
      </p:sp>
      <p:sp>
        <p:nvSpPr>
          <p:cNvPr id="162509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upon the companions of al-Husayn.</a:t>
            </a:r>
          </a:p>
        </p:txBody>
      </p:sp>
      <p:sp>
        <p:nvSpPr>
          <p:cNvPr id="1625092"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حسین(ع) کے اصحاب پر</a:t>
            </a:r>
            <a:endParaRPr lang="en-US" sz="2400" b="1" dirty="0">
              <a:ea typeface="MS Mincho" pitchFamily="49" charset="-128"/>
            </a:endParaRPr>
          </a:p>
        </p:txBody>
      </p:sp>
      <p:sp>
        <p:nvSpPr>
          <p:cNvPr id="162509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625094"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5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611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اَلسَّلاَمُ عَلَيْكَ يَا ابَا عَبْدِ ٱللَّهِ</a:t>
            </a:r>
            <a:endParaRPr lang="en-US" sz="5400" b="1">
              <a:latin typeface="Karbala" pitchFamily="2" charset="0"/>
              <a:cs typeface="Simplified Arabic" pitchFamily="18" charset="-78"/>
            </a:endParaRPr>
          </a:p>
        </p:txBody>
      </p:sp>
      <p:sp>
        <p:nvSpPr>
          <p:cNvPr id="162611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Peace be upon you, O Abu-`Abdullah</a:t>
            </a:r>
          </a:p>
        </p:txBody>
      </p:sp>
      <p:sp>
        <p:nvSpPr>
          <p:cNvPr id="1626116" name="Subtitle 4"/>
          <p:cNvSpPr txBox="1">
            <a:spLocks/>
          </p:cNvSpPr>
          <p:nvPr/>
        </p:nvSpPr>
        <p:spPr bwMode="auto">
          <a:xfrm>
            <a:off x="80963" y="5013325"/>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سلام ہو آپ پراے ابا عبد اللہ </a:t>
            </a:r>
            <a:endParaRPr lang="en-US" sz="2400" b="1" dirty="0">
              <a:ea typeface="MS Mincho" pitchFamily="49" charset="-128"/>
            </a:endParaRPr>
          </a:p>
        </p:txBody>
      </p:sp>
      <p:sp>
        <p:nvSpPr>
          <p:cNvPr id="162611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626118"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
        <p:nvSpPr>
          <p:cNvPr id="1626119" name="Text Box 6"/>
          <p:cNvSpPr txBox="1">
            <a:spLocks noChangeArrowheads="1"/>
          </p:cNvSpPr>
          <p:nvPr/>
        </p:nvSpPr>
        <p:spPr bwMode="auto">
          <a:xfrm>
            <a:off x="3348038" y="5654675"/>
            <a:ext cx="2447925" cy="366713"/>
          </a:xfrm>
          <a:prstGeom prst="rect">
            <a:avLst/>
          </a:prstGeom>
          <a:gradFill rotWithShape="1">
            <a:gsLst>
              <a:gs pos="0">
                <a:srgbClr val="651500"/>
              </a:gs>
              <a:gs pos="50000">
                <a:srgbClr val="DA2E00"/>
              </a:gs>
              <a:gs pos="100000">
                <a:srgbClr val="651500"/>
              </a:gs>
            </a:gsLst>
            <a:lin ang="5400000" scaled="1"/>
          </a:gradFill>
          <a:ln w="9525" algn="ctr">
            <a:noFill/>
            <a:miter lim="800000"/>
            <a:headEnd/>
            <a:tailEnd/>
          </a:ln>
        </p:spPr>
        <p:txBody>
          <a:bodyPr anchor="ctr">
            <a:spAutoFit/>
          </a:bodyPr>
          <a:lstStyle/>
          <a:p>
            <a:pPr algn="r"/>
            <a:r>
              <a:rPr lang="en-US" sz="1800" b="1">
                <a:solidFill>
                  <a:srgbClr val="FFFF99"/>
                </a:solidFill>
                <a:latin typeface="Trebuchet MS" pitchFamily="34" charset="0"/>
              </a:rPr>
              <a:t>Tasbih Counter : 98</a:t>
            </a:r>
          </a:p>
        </p:txBody>
      </p:sp>
      <p:sp>
        <p:nvSpPr>
          <p:cNvPr id="1626120" name="Rectangle 5"/>
          <p:cNvSpPr>
            <a:spLocks noChangeArrowheads="1"/>
          </p:cNvSpPr>
          <p:nvPr/>
        </p:nvSpPr>
        <p:spPr bwMode="auto">
          <a:xfrm>
            <a:off x="3635375" y="1035050"/>
            <a:ext cx="1790700" cy="336550"/>
          </a:xfrm>
          <a:prstGeom prst="rect">
            <a:avLst/>
          </a:prstGeom>
          <a:noFill/>
          <a:ln w="9525">
            <a:noFill/>
            <a:miter lim="800000"/>
            <a:headEnd/>
            <a:tailEnd/>
          </a:ln>
        </p:spPr>
        <p:txBody>
          <a:bodyPr wrap="none">
            <a:spAutoFit/>
          </a:bodyPr>
          <a:lstStyle/>
          <a:p>
            <a:pPr eaLnBrk="0" hangingPunct="0"/>
            <a:r>
              <a:rPr lang="en-US" sz="1600" b="1">
                <a:solidFill>
                  <a:srgbClr val="FFFF99"/>
                </a:solidFill>
                <a:latin typeface="Trebuchet MS" pitchFamily="34" charset="0"/>
              </a:rPr>
              <a:t>Recite 100 times</a:t>
            </a:r>
          </a:p>
        </p:txBody>
      </p:sp>
    </p:spTree>
  </p:cSld>
  <p:clrMapOvr>
    <a:masterClrMapping/>
  </p:clrMapOvr>
  <p:transition>
    <p:fade/>
  </p:transition>
  <p:timing>
    <p:tnLst>
      <p:par>
        <p:cTn id="1" dur="indefinite" restart="never" nodeType="tmRoot"/>
      </p:par>
    </p:tnLst>
  </p:timing>
</p:sld>
</file>

<file path=ppt/slides/slide15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713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ٱلارْوَاحِ ٱلَّتِي حَلَّتْ بِفِنَائِكَ</a:t>
            </a:r>
            <a:endParaRPr lang="en-US" sz="5400" b="1">
              <a:latin typeface="Karbala" pitchFamily="2" charset="0"/>
              <a:cs typeface="Simplified Arabic" pitchFamily="18" charset="-78"/>
            </a:endParaRPr>
          </a:p>
        </p:txBody>
      </p:sp>
      <p:sp>
        <p:nvSpPr>
          <p:cNvPr id="162713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upon the souls that gathered in your courtyard.</a:t>
            </a:r>
          </a:p>
        </p:txBody>
      </p:sp>
      <p:sp>
        <p:nvSpPr>
          <p:cNvPr id="1627140"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 سلام ان روحوں پر جو آپ کے روضے پر آتی ہیں</a:t>
            </a:r>
            <a:endParaRPr lang="en-US" sz="2400" b="1" dirty="0">
              <a:ea typeface="MS Mincho" pitchFamily="49" charset="-128"/>
            </a:endParaRPr>
          </a:p>
        </p:txBody>
      </p:sp>
      <p:sp>
        <p:nvSpPr>
          <p:cNvPr id="162714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627142"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5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6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عَلَيْكَ مِنِّي سَلاَمُ ٱللَّهِ ابَداً</a:t>
            </a:r>
            <a:endParaRPr lang="en-US" sz="5400" b="1">
              <a:latin typeface="Karbala" pitchFamily="2" charset="0"/>
              <a:cs typeface="Simplified Arabic" pitchFamily="18" charset="-78"/>
            </a:endParaRPr>
          </a:p>
        </p:txBody>
      </p:sp>
      <p:sp>
        <p:nvSpPr>
          <p:cNvPr id="162816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Peace of Allāh be upon you from me forever</a:t>
            </a:r>
          </a:p>
        </p:txBody>
      </p:sp>
      <p:sp>
        <p:nvSpPr>
          <p:cNvPr id="1628164"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آپ پر میری طرف سے خدا کا سلام ہو ہمیشہ</a:t>
            </a:r>
            <a:endParaRPr lang="en-US" sz="2400" b="1" dirty="0">
              <a:ea typeface="MS Mincho" pitchFamily="49" charset="-128"/>
            </a:endParaRPr>
          </a:p>
        </p:txBody>
      </p:sp>
      <p:sp>
        <p:nvSpPr>
          <p:cNvPr id="162816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628166"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ظَلَمَ حَقَّ مُحَمَّدٍ وَآلِ مُحَمَّدٍ</a:t>
            </a:r>
            <a:endParaRPr lang="en-US" sz="5400" b="1">
              <a:latin typeface="Karbala" pitchFamily="2" charset="0"/>
              <a:cs typeface="Simplified Arabic" pitchFamily="18" charset="-78"/>
            </a:endParaRPr>
          </a:p>
        </p:txBody>
      </p:sp>
      <p:sp>
        <p:nvSpPr>
          <p:cNvPr id="16384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who usurped the right of Muhammad and Muhammad’s Household</a:t>
            </a:r>
          </a:p>
        </p:txBody>
      </p:sp>
      <p:sp>
        <p:nvSpPr>
          <p:cNvPr id="163844"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 جس نے ضائع کیا محمد (ص)و آل محمد (ص)کا حق </a:t>
            </a:r>
            <a:endParaRPr lang="en-US" sz="2400" b="1" dirty="0">
              <a:ea typeface="MS Mincho" pitchFamily="49" charset="-128"/>
            </a:endParaRPr>
          </a:p>
        </p:txBody>
      </p:sp>
      <p:sp>
        <p:nvSpPr>
          <p:cNvPr id="16384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63846"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5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918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مَا بَقيتُ وَبَقِيَ ٱللَّيْلُ وَٱلنَّهَارُ</a:t>
            </a:r>
            <a:endParaRPr lang="en-US" sz="5400" b="1">
              <a:latin typeface="Karbala" pitchFamily="2" charset="0"/>
              <a:cs typeface="Simplified Arabic" pitchFamily="18" charset="-78"/>
            </a:endParaRPr>
          </a:p>
        </p:txBody>
      </p:sp>
      <p:sp>
        <p:nvSpPr>
          <p:cNvPr id="162918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as long as I am existent and as long as there are day and night.</a:t>
            </a:r>
          </a:p>
        </p:txBody>
      </p:sp>
      <p:sp>
        <p:nvSpPr>
          <p:cNvPr id="1629188"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جب تک زندہ ہوں اور جب تک رات دن باقی ہیں </a:t>
            </a:r>
            <a:endParaRPr lang="en-US" sz="2400" b="1" dirty="0">
              <a:ea typeface="MS Mincho" pitchFamily="49" charset="-128"/>
            </a:endParaRPr>
          </a:p>
        </p:txBody>
      </p:sp>
      <p:sp>
        <p:nvSpPr>
          <p:cNvPr id="162918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629190"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5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021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وَلاَ جَعَلَهُ ٱللَّهُ آخِرَ ٱلْعَهْدِ مِنِّي لِزِيَارَتِكُمْ</a:t>
            </a:r>
            <a:endParaRPr lang="en-US" sz="5400" b="1">
              <a:latin typeface="Karbala" pitchFamily="2" charset="0"/>
              <a:cs typeface="Simplified Arabic" pitchFamily="18" charset="-78"/>
            </a:endParaRPr>
          </a:p>
        </p:txBody>
      </p:sp>
      <p:sp>
        <p:nvSpPr>
          <p:cNvPr id="163021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May Allāh not cause this (visit) to be the last of my visit to you (all).</a:t>
            </a:r>
          </a:p>
        </p:txBody>
      </p:sp>
      <p:sp>
        <p:nvSpPr>
          <p:cNvPr id="1630212"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اورخدا قرار نہ دے اس کو میرے لیے آپ کی زیارت کا آخری موقع</a:t>
            </a:r>
            <a:endParaRPr lang="en-US" sz="2400" b="1" dirty="0">
              <a:ea typeface="MS Mincho" pitchFamily="49" charset="-128"/>
            </a:endParaRPr>
          </a:p>
        </p:txBody>
      </p:sp>
      <p:sp>
        <p:nvSpPr>
          <p:cNvPr id="163021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630214"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5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123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اَلسَّلاَمُ عَلَىٰ ٱلْحُسَيْنِ</a:t>
            </a:r>
            <a:endParaRPr lang="en-US" sz="5400" b="1">
              <a:latin typeface="Karbala" pitchFamily="2" charset="0"/>
              <a:cs typeface="Simplified Arabic" pitchFamily="18" charset="-78"/>
            </a:endParaRPr>
          </a:p>
        </p:txBody>
      </p:sp>
      <p:sp>
        <p:nvSpPr>
          <p:cNvPr id="163123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Peace be upon al-Husayn,</a:t>
            </a:r>
          </a:p>
        </p:txBody>
      </p:sp>
      <p:sp>
        <p:nvSpPr>
          <p:cNvPr id="1631236"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سلام ہو حسین(ع) پر</a:t>
            </a:r>
            <a:endParaRPr lang="en-US" sz="2400" b="1" dirty="0">
              <a:ea typeface="MS Mincho" pitchFamily="49" charset="-128"/>
            </a:endParaRPr>
          </a:p>
        </p:txBody>
      </p:sp>
      <p:sp>
        <p:nvSpPr>
          <p:cNvPr id="163123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631238"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5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225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عَلِيِّ بْنِ ٱلْحُسَيْنِ</a:t>
            </a:r>
            <a:endParaRPr lang="en-US" sz="5400" b="1">
              <a:latin typeface="Karbala" pitchFamily="2" charset="0"/>
              <a:cs typeface="Simplified Arabic" pitchFamily="18" charset="-78"/>
            </a:endParaRPr>
          </a:p>
        </p:txBody>
      </p:sp>
      <p:sp>
        <p:nvSpPr>
          <p:cNvPr id="163225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upon `Ali ibn al-Husayn,</a:t>
            </a:r>
          </a:p>
        </p:txBody>
      </p:sp>
      <p:sp>
        <p:nvSpPr>
          <p:cNvPr id="1632260"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 شہزادہ علی(ع)</a:t>
            </a:r>
            <a:endParaRPr lang="en-US" sz="2400" b="1" dirty="0">
              <a:ea typeface="MS Mincho" pitchFamily="49" charset="-128"/>
            </a:endParaRPr>
          </a:p>
        </p:txBody>
      </p:sp>
      <p:sp>
        <p:nvSpPr>
          <p:cNvPr id="163226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632262"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5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328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اوْلاَدِ ٱلْحُسَيْنِ</a:t>
            </a:r>
            <a:endParaRPr lang="en-US" sz="5400" b="1">
              <a:latin typeface="Karbala" pitchFamily="2" charset="0"/>
              <a:cs typeface="Simplified Arabic" pitchFamily="18" charset="-78"/>
            </a:endParaRPr>
          </a:p>
        </p:txBody>
      </p:sp>
      <p:sp>
        <p:nvSpPr>
          <p:cNvPr id="163328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upon the sons of a -Husayn,</a:t>
            </a:r>
          </a:p>
        </p:txBody>
      </p:sp>
      <p:sp>
        <p:nvSpPr>
          <p:cNvPr id="1633284"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 فرزند حسین(ع) پر</a:t>
            </a:r>
            <a:endParaRPr lang="en-US" sz="2400" b="1" dirty="0">
              <a:ea typeface="MS Mincho" pitchFamily="49" charset="-128"/>
            </a:endParaRPr>
          </a:p>
        </p:txBody>
      </p:sp>
      <p:sp>
        <p:nvSpPr>
          <p:cNvPr id="163328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633286"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5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430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اصْحَابِ ٱلْحُسَيْنِ</a:t>
            </a:r>
            <a:endParaRPr lang="en-US" sz="5400" b="1">
              <a:latin typeface="Karbala" pitchFamily="2" charset="0"/>
              <a:cs typeface="Simplified Arabic" pitchFamily="18" charset="-78"/>
            </a:endParaRPr>
          </a:p>
        </p:txBody>
      </p:sp>
      <p:sp>
        <p:nvSpPr>
          <p:cNvPr id="163430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upon the companions of al-Husayn.</a:t>
            </a:r>
          </a:p>
        </p:txBody>
      </p:sp>
      <p:sp>
        <p:nvSpPr>
          <p:cNvPr id="1634308"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حسین(ع) کے اصحاب پر</a:t>
            </a:r>
            <a:endParaRPr lang="en-US" sz="2400" b="1" dirty="0">
              <a:ea typeface="MS Mincho" pitchFamily="49" charset="-128"/>
            </a:endParaRPr>
          </a:p>
        </p:txBody>
      </p:sp>
      <p:sp>
        <p:nvSpPr>
          <p:cNvPr id="163430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634310"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5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533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اَلسَّلاَمُ عَلَيْكَ يَا ابَا عَبْدِ ٱللَّهِ</a:t>
            </a:r>
            <a:endParaRPr lang="en-US" sz="5400" b="1">
              <a:latin typeface="Karbala" pitchFamily="2" charset="0"/>
              <a:cs typeface="Simplified Arabic" pitchFamily="18" charset="-78"/>
            </a:endParaRPr>
          </a:p>
        </p:txBody>
      </p:sp>
      <p:sp>
        <p:nvSpPr>
          <p:cNvPr id="163533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Peace be upon you, O Abu-`Abdullah</a:t>
            </a:r>
          </a:p>
        </p:txBody>
      </p:sp>
      <p:sp>
        <p:nvSpPr>
          <p:cNvPr id="1635332" name="Subtitle 4"/>
          <p:cNvSpPr txBox="1">
            <a:spLocks/>
          </p:cNvSpPr>
          <p:nvPr/>
        </p:nvSpPr>
        <p:spPr bwMode="auto">
          <a:xfrm>
            <a:off x="80963" y="5013325"/>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سلام ہو آپ پراے ابا عبد اللہ </a:t>
            </a:r>
            <a:endParaRPr lang="en-US" sz="2400" b="1" dirty="0">
              <a:ea typeface="MS Mincho" pitchFamily="49" charset="-128"/>
            </a:endParaRPr>
          </a:p>
        </p:txBody>
      </p:sp>
      <p:sp>
        <p:nvSpPr>
          <p:cNvPr id="163533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635334"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
        <p:nvSpPr>
          <p:cNvPr id="1635335" name="Text Box 6"/>
          <p:cNvSpPr txBox="1">
            <a:spLocks noChangeArrowheads="1"/>
          </p:cNvSpPr>
          <p:nvPr/>
        </p:nvSpPr>
        <p:spPr bwMode="auto">
          <a:xfrm>
            <a:off x="3348038" y="5654675"/>
            <a:ext cx="2447925" cy="366713"/>
          </a:xfrm>
          <a:prstGeom prst="rect">
            <a:avLst/>
          </a:prstGeom>
          <a:gradFill rotWithShape="1">
            <a:gsLst>
              <a:gs pos="0">
                <a:srgbClr val="651500"/>
              </a:gs>
              <a:gs pos="50000">
                <a:srgbClr val="DA2E00"/>
              </a:gs>
              <a:gs pos="100000">
                <a:srgbClr val="651500"/>
              </a:gs>
            </a:gsLst>
            <a:lin ang="5400000" scaled="1"/>
          </a:gradFill>
          <a:ln w="9525" algn="ctr">
            <a:noFill/>
            <a:miter lim="800000"/>
            <a:headEnd/>
            <a:tailEnd/>
          </a:ln>
        </p:spPr>
        <p:txBody>
          <a:bodyPr anchor="ctr">
            <a:spAutoFit/>
          </a:bodyPr>
          <a:lstStyle/>
          <a:p>
            <a:pPr algn="r"/>
            <a:r>
              <a:rPr lang="en-US" sz="1800" b="1">
                <a:solidFill>
                  <a:srgbClr val="FFFF99"/>
                </a:solidFill>
                <a:latin typeface="Trebuchet MS" pitchFamily="34" charset="0"/>
              </a:rPr>
              <a:t>Tasbih Counter : 99</a:t>
            </a:r>
          </a:p>
        </p:txBody>
      </p:sp>
      <p:sp>
        <p:nvSpPr>
          <p:cNvPr id="1635336" name="Rectangle 5"/>
          <p:cNvSpPr>
            <a:spLocks noChangeArrowheads="1"/>
          </p:cNvSpPr>
          <p:nvPr/>
        </p:nvSpPr>
        <p:spPr bwMode="auto">
          <a:xfrm>
            <a:off x="3635375" y="1035050"/>
            <a:ext cx="1790700" cy="336550"/>
          </a:xfrm>
          <a:prstGeom prst="rect">
            <a:avLst/>
          </a:prstGeom>
          <a:noFill/>
          <a:ln w="9525">
            <a:noFill/>
            <a:miter lim="800000"/>
            <a:headEnd/>
            <a:tailEnd/>
          </a:ln>
        </p:spPr>
        <p:txBody>
          <a:bodyPr wrap="none">
            <a:spAutoFit/>
          </a:bodyPr>
          <a:lstStyle/>
          <a:p>
            <a:pPr eaLnBrk="0" hangingPunct="0"/>
            <a:r>
              <a:rPr lang="en-US" sz="1600" b="1">
                <a:solidFill>
                  <a:srgbClr val="FFFF99"/>
                </a:solidFill>
                <a:latin typeface="Trebuchet MS" pitchFamily="34" charset="0"/>
              </a:rPr>
              <a:t>Recite 100 times</a:t>
            </a:r>
          </a:p>
        </p:txBody>
      </p:sp>
    </p:spTree>
  </p:cSld>
  <p:clrMapOvr>
    <a:masterClrMapping/>
  </p:clrMapOvr>
  <p:transition>
    <p:fade/>
  </p:transition>
  <p:timing>
    <p:tnLst>
      <p:par>
        <p:cTn id="1" dur="indefinite" restart="never" nodeType="tmRoot"/>
      </p:par>
    </p:tnLst>
  </p:timing>
</p:sld>
</file>

<file path=ppt/slides/slide15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635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ٱلارْوَاحِ ٱلَّتِي حَلَّتْ بِفِنَائِكَ</a:t>
            </a:r>
            <a:endParaRPr lang="en-US" sz="5400" b="1">
              <a:latin typeface="Karbala" pitchFamily="2" charset="0"/>
              <a:cs typeface="Simplified Arabic" pitchFamily="18" charset="-78"/>
            </a:endParaRPr>
          </a:p>
        </p:txBody>
      </p:sp>
      <p:sp>
        <p:nvSpPr>
          <p:cNvPr id="163635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upon the souls that gathered in your courtyard.</a:t>
            </a:r>
          </a:p>
        </p:txBody>
      </p:sp>
      <p:sp>
        <p:nvSpPr>
          <p:cNvPr id="1636356"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 سلام ان روحوں پر جو آپ کے روضے پر آتی ہیں</a:t>
            </a:r>
            <a:endParaRPr lang="en-US" sz="2400" b="1" dirty="0">
              <a:ea typeface="MS Mincho" pitchFamily="49" charset="-128"/>
            </a:endParaRPr>
          </a:p>
        </p:txBody>
      </p:sp>
      <p:sp>
        <p:nvSpPr>
          <p:cNvPr id="163635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636358"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5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737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عَلَيْكَ مِنِّي سَلاَمُ ٱللَّهِ ابَداً</a:t>
            </a:r>
            <a:endParaRPr lang="en-US" sz="5400" b="1">
              <a:latin typeface="Karbala" pitchFamily="2" charset="0"/>
              <a:cs typeface="Simplified Arabic" pitchFamily="18" charset="-78"/>
            </a:endParaRPr>
          </a:p>
        </p:txBody>
      </p:sp>
      <p:sp>
        <p:nvSpPr>
          <p:cNvPr id="163737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Peace of Allāh be upon you from me forever</a:t>
            </a:r>
          </a:p>
        </p:txBody>
      </p:sp>
      <p:sp>
        <p:nvSpPr>
          <p:cNvPr id="1637380"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آپ پر میری طرف سے خدا کا سلام ہو ہمیشہ</a:t>
            </a:r>
            <a:endParaRPr lang="en-US" sz="2400" b="1" dirty="0">
              <a:ea typeface="MS Mincho" pitchFamily="49" charset="-128"/>
            </a:endParaRPr>
          </a:p>
        </p:txBody>
      </p:sp>
      <p:sp>
        <p:nvSpPr>
          <p:cNvPr id="163738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637382"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5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0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مَا بَقيتُ وَبَقِيَ ٱللَّيْلُ وَٱلنَّهَارُ</a:t>
            </a:r>
            <a:endParaRPr lang="en-US" sz="5400" b="1">
              <a:latin typeface="Karbala" pitchFamily="2" charset="0"/>
              <a:cs typeface="Simplified Arabic" pitchFamily="18" charset="-78"/>
            </a:endParaRPr>
          </a:p>
        </p:txBody>
      </p:sp>
      <p:sp>
        <p:nvSpPr>
          <p:cNvPr id="163840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as long as I am existent and as long as there are day and night.</a:t>
            </a:r>
          </a:p>
        </p:txBody>
      </p:sp>
      <p:sp>
        <p:nvSpPr>
          <p:cNvPr id="1638404"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جب تک زندہ ہوں اور جب تک رات دن باقی ہیں </a:t>
            </a:r>
            <a:endParaRPr lang="en-US" sz="2400" b="1" dirty="0">
              <a:ea typeface="MS Mincho" pitchFamily="49" charset="-128"/>
            </a:endParaRPr>
          </a:p>
        </p:txBody>
      </p:sp>
      <p:sp>
        <p:nvSpPr>
          <p:cNvPr id="163840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638406"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اَلسَّلاَمُ عَلَيْكَ يَا ثَارَ ٱللَّهِ وَٱبْنَ ثَارِهِ وَٱلْوِتْرَ ٱلْمَوْتُورَ</a:t>
            </a:r>
            <a:endParaRPr lang="en-US" sz="5400" b="1">
              <a:latin typeface="Karbala" pitchFamily="2" charset="0"/>
              <a:cs typeface="Simplified Arabic" pitchFamily="18" charset="-78"/>
            </a:endParaRPr>
          </a:p>
        </p:txBody>
      </p:sp>
      <p:sp>
        <p:nvSpPr>
          <p:cNvPr id="1741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Peace be upon you, O vengeance of Allāh, son of His vengeance, and the unavenged so far.</a:t>
            </a:r>
          </a:p>
        </p:txBody>
      </p:sp>
      <p:sp>
        <p:nvSpPr>
          <p:cNvPr id="17412" name="Subtitle 4"/>
          <p:cNvSpPr txBox="1">
            <a:spLocks/>
          </p:cNvSpPr>
          <p:nvPr/>
        </p:nvSpPr>
        <p:spPr bwMode="auto">
          <a:xfrm>
            <a:off x="80963" y="4857750"/>
            <a:ext cx="8955087" cy="533400"/>
          </a:xfrm>
          <a:prstGeom prst="rect">
            <a:avLst/>
          </a:prstGeom>
          <a:noFill/>
          <a:ln w="9525" algn="ctr">
            <a:noFill/>
            <a:miter lim="800000"/>
            <a:headEnd/>
            <a:tailEnd/>
          </a:ln>
        </p:spPr>
        <p:txBody>
          <a:bodyPr/>
          <a:lstStyle/>
          <a:p>
            <a:pPr marL="342900" indent="-342900" algn="ctr">
              <a:spcBef>
                <a:spcPct val="20000"/>
              </a:spcBef>
            </a:pPr>
            <a:r>
              <a:rPr lang="ar-AE" sz="4000">
                <a:latin typeface="Arabic Typesetting" pitchFamily="66" charset="-78"/>
                <a:cs typeface="Arabic Typesetting" pitchFamily="66" charset="-78"/>
              </a:rPr>
              <a:t>آپ پر سلام ہو اے قربان خدا اور قربان خدا کے فرزنداور وہ خون جس کا بدلہ لیا جانا ہے</a:t>
            </a:r>
            <a:endParaRPr lang="en-US" sz="4000" b="1">
              <a:latin typeface="Arabic Typesetting" pitchFamily="66" charset="-78"/>
              <a:ea typeface="MS Mincho" pitchFamily="49" charset="-128"/>
              <a:cs typeface="Arabic Typesetting" pitchFamily="66" charset="-78"/>
            </a:endParaRPr>
          </a:p>
        </p:txBody>
      </p:sp>
      <p:sp>
        <p:nvSpPr>
          <p:cNvPr id="1741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7414"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وَآخِرَ تَابِعٍ لَهُ عَلَىٰ ذٰلِكَ</a:t>
            </a:r>
            <a:endParaRPr lang="en-US" sz="5400" b="1">
              <a:latin typeface="Karbala" pitchFamily="2" charset="0"/>
              <a:cs typeface="Simplified Arabic" pitchFamily="18" charset="-78"/>
            </a:endParaRPr>
          </a:p>
        </p:txBody>
      </p:sp>
      <p:sp>
        <p:nvSpPr>
          <p:cNvPr id="16486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the last follower who  acceded to his deed.</a:t>
            </a:r>
          </a:p>
        </p:txBody>
      </p:sp>
      <p:sp>
        <p:nvSpPr>
          <p:cNvPr id="164868"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اوراسکو بھی جس نے آخر میں اس کی پیروی کی</a:t>
            </a:r>
            <a:endParaRPr lang="en-US" sz="2400" b="1" dirty="0">
              <a:ea typeface="MS Mincho" pitchFamily="49" charset="-128"/>
            </a:endParaRPr>
          </a:p>
        </p:txBody>
      </p:sp>
      <p:sp>
        <p:nvSpPr>
          <p:cNvPr id="16486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64870"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6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42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وَلاَ جَعَلَهُ ٱللَّهُ آخِرَ ٱلْعَهْدِ مِنِّي لِزِيَارَتِكُمْ</a:t>
            </a:r>
            <a:endParaRPr lang="en-US" sz="5400" b="1">
              <a:latin typeface="Karbala" pitchFamily="2" charset="0"/>
              <a:cs typeface="Simplified Arabic" pitchFamily="18" charset="-78"/>
            </a:endParaRPr>
          </a:p>
        </p:txBody>
      </p:sp>
      <p:sp>
        <p:nvSpPr>
          <p:cNvPr id="163942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May Allāh not cause this (visit) to be the last of my visit to you (all).</a:t>
            </a:r>
          </a:p>
        </p:txBody>
      </p:sp>
      <p:sp>
        <p:nvSpPr>
          <p:cNvPr id="1639428"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اورخدا قرار نہ دے اس کو میرے لیے آپ کی زیارت کا آخری موقع</a:t>
            </a:r>
            <a:endParaRPr lang="en-US" sz="2400" b="1" dirty="0">
              <a:ea typeface="MS Mincho" pitchFamily="49" charset="-128"/>
            </a:endParaRPr>
          </a:p>
        </p:txBody>
      </p:sp>
      <p:sp>
        <p:nvSpPr>
          <p:cNvPr id="163942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639430"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6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045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اَلسَّلاَمُ عَلَىٰ ٱلْحُسَيْنِ</a:t>
            </a:r>
            <a:endParaRPr lang="en-US" sz="5400" b="1">
              <a:latin typeface="Karbala" pitchFamily="2" charset="0"/>
              <a:cs typeface="Simplified Arabic" pitchFamily="18" charset="-78"/>
            </a:endParaRPr>
          </a:p>
        </p:txBody>
      </p:sp>
      <p:sp>
        <p:nvSpPr>
          <p:cNvPr id="164045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Peace be upon al-Husayn,</a:t>
            </a:r>
          </a:p>
        </p:txBody>
      </p:sp>
      <p:sp>
        <p:nvSpPr>
          <p:cNvPr id="1640452"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سلام ہو حسین(ع) پر</a:t>
            </a:r>
            <a:endParaRPr lang="en-US" sz="2400" b="1" dirty="0">
              <a:ea typeface="MS Mincho" pitchFamily="49" charset="-128"/>
            </a:endParaRPr>
          </a:p>
        </p:txBody>
      </p:sp>
      <p:sp>
        <p:nvSpPr>
          <p:cNvPr id="164045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640454"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6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147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عَلِيِّ بْنِ ٱلْحُسَيْنِ</a:t>
            </a:r>
            <a:endParaRPr lang="en-US" sz="5400" b="1">
              <a:latin typeface="Karbala" pitchFamily="2" charset="0"/>
              <a:cs typeface="Simplified Arabic" pitchFamily="18" charset="-78"/>
            </a:endParaRPr>
          </a:p>
        </p:txBody>
      </p:sp>
      <p:sp>
        <p:nvSpPr>
          <p:cNvPr id="164147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upon `Ali ibn al-Husayn,</a:t>
            </a:r>
          </a:p>
        </p:txBody>
      </p:sp>
      <p:sp>
        <p:nvSpPr>
          <p:cNvPr id="1641476"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 شہزادہ علی(ع)</a:t>
            </a:r>
            <a:endParaRPr lang="en-US" sz="2400" b="1" dirty="0">
              <a:ea typeface="MS Mincho" pitchFamily="49" charset="-128"/>
            </a:endParaRPr>
          </a:p>
        </p:txBody>
      </p:sp>
      <p:sp>
        <p:nvSpPr>
          <p:cNvPr id="164147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641478"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6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249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اوْلاَدِ ٱلْحُسَيْنِ</a:t>
            </a:r>
            <a:endParaRPr lang="en-US" sz="5400" b="1">
              <a:latin typeface="Karbala" pitchFamily="2" charset="0"/>
              <a:cs typeface="Simplified Arabic" pitchFamily="18" charset="-78"/>
            </a:endParaRPr>
          </a:p>
        </p:txBody>
      </p:sp>
      <p:sp>
        <p:nvSpPr>
          <p:cNvPr id="164249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upon the sons of a -Husayn,</a:t>
            </a:r>
          </a:p>
        </p:txBody>
      </p:sp>
      <p:sp>
        <p:nvSpPr>
          <p:cNvPr id="1642500"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 فرزند حسین(ع) پر</a:t>
            </a:r>
            <a:endParaRPr lang="en-US" sz="2400" b="1" dirty="0">
              <a:ea typeface="MS Mincho" pitchFamily="49" charset="-128"/>
            </a:endParaRPr>
          </a:p>
        </p:txBody>
      </p:sp>
      <p:sp>
        <p:nvSpPr>
          <p:cNvPr id="164250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642502"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6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352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اصْحَابِ ٱلْحُسَيْنِ</a:t>
            </a:r>
            <a:endParaRPr lang="en-US" sz="5400" b="1">
              <a:latin typeface="Karbala" pitchFamily="2" charset="0"/>
              <a:cs typeface="Simplified Arabic" pitchFamily="18" charset="-78"/>
            </a:endParaRPr>
          </a:p>
        </p:txBody>
      </p:sp>
      <p:sp>
        <p:nvSpPr>
          <p:cNvPr id="164352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upon the companions of al-Husayn.</a:t>
            </a:r>
          </a:p>
        </p:txBody>
      </p:sp>
      <p:sp>
        <p:nvSpPr>
          <p:cNvPr id="1643524"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حسین(ع) کے اصحاب پر</a:t>
            </a:r>
            <a:endParaRPr lang="en-US" sz="2400" b="1" dirty="0">
              <a:ea typeface="MS Mincho" pitchFamily="49" charset="-128"/>
            </a:endParaRPr>
          </a:p>
        </p:txBody>
      </p:sp>
      <p:sp>
        <p:nvSpPr>
          <p:cNvPr id="164352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643526"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6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454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اَلسَّلاَمُ عَلَيْكَ يَا ابَا عَبْدِ ٱللَّهِ</a:t>
            </a:r>
            <a:endParaRPr lang="en-US" sz="5400" b="1">
              <a:latin typeface="Karbala" pitchFamily="2" charset="0"/>
              <a:cs typeface="Simplified Arabic" pitchFamily="18" charset="-78"/>
            </a:endParaRPr>
          </a:p>
        </p:txBody>
      </p:sp>
      <p:sp>
        <p:nvSpPr>
          <p:cNvPr id="164454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Peace be upon you, O Abu-`Abdullah</a:t>
            </a:r>
          </a:p>
        </p:txBody>
      </p:sp>
      <p:sp>
        <p:nvSpPr>
          <p:cNvPr id="1644548" name="Subtitle 4"/>
          <p:cNvSpPr txBox="1">
            <a:spLocks/>
          </p:cNvSpPr>
          <p:nvPr/>
        </p:nvSpPr>
        <p:spPr bwMode="auto">
          <a:xfrm>
            <a:off x="80963" y="5013325"/>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سلام ہو آپ پراے ابا عبد اللہ </a:t>
            </a:r>
            <a:endParaRPr lang="en-US" sz="2400" b="1" dirty="0">
              <a:ea typeface="MS Mincho" pitchFamily="49" charset="-128"/>
            </a:endParaRPr>
          </a:p>
        </p:txBody>
      </p:sp>
      <p:sp>
        <p:nvSpPr>
          <p:cNvPr id="164454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644550"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
        <p:nvSpPr>
          <p:cNvPr id="1644551" name="Text Box 6"/>
          <p:cNvSpPr txBox="1">
            <a:spLocks noChangeArrowheads="1"/>
          </p:cNvSpPr>
          <p:nvPr/>
        </p:nvSpPr>
        <p:spPr bwMode="auto">
          <a:xfrm>
            <a:off x="3348038" y="5654675"/>
            <a:ext cx="2447925" cy="366713"/>
          </a:xfrm>
          <a:prstGeom prst="rect">
            <a:avLst/>
          </a:prstGeom>
          <a:gradFill rotWithShape="1">
            <a:gsLst>
              <a:gs pos="0">
                <a:srgbClr val="651500"/>
              </a:gs>
              <a:gs pos="50000">
                <a:srgbClr val="DA2E00"/>
              </a:gs>
              <a:gs pos="100000">
                <a:srgbClr val="651500"/>
              </a:gs>
            </a:gsLst>
            <a:lin ang="5400000" scaled="1"/>
          </a:gradFill>
          <a:ln w="9525" algn="ctr">
            <a:noFill/>
            <a:miter lim="800000"/>
            <a:headEnd/>
            <a:tailEnd/>
          </a:ln>
        </p:spPr>
        <p:txBody>
          <a:bodyPr anchor="ctr">
            <a:spAutoFit/>
          </a:bodyPr>
          <a:lstStyle/>
          <a:p>
            <a:pPr algn="r"/>
            <a:r>
              <a:rPr lang="en-US" sz="1800" b="1">
                <a:solidFill>
                  <a:srgbClr val="FFFF99"/>
                </a:solidFill>
                <a:latin typeface="Trebuchet MS" pitchFamily="34" charset="0"/>
              </a:rPr>
              <a:t>Tasbih Counter : 100</a:t>
            </a:r>
          </a:p>
        </p:txBody>
      </p:sp>
      <p:sp>
        <p:nvSpPr>
          <p:cNvPr id="1644552" name="Rectangle 5"/>
          <p:cNvSpPr>
            <a:spLocks noChangeArrowheads="1"/>
          </p:cNvSpPr>
          <p:nvPr/>
        </p:nvSpPr>
        <p:spPr bwMode="auto">
          <a:xfrm>
            <a:off x="3635375" y="1035050"/>
            <a:ext cx="1790700" cy="336550"/>
          </a:xfrm>
          <a:prstGeom prst="rect">
            <a:avLst/>
          </a:prstGeom>
          <a:noFill/>
          <a:ln w="9525">
            <a:noFill/>
            <a:miter lim="800000"/>
            <a:headEnd/>
            <a:tailEnd/>
          </a:ln>
        </p:spPr>
        <p:txBody>
          <a:bodyPr wrap="none">
            <a:spAutoFit/>
          </a:bodyPr>
          <a:lstStyle/>
          <a:p>
            <a:pPr eaLnBrk="0" hangingPunct="0"/>
            <a:r>
              <a:rPr lang="en-US" sz="1600" b="1">
                <a:solidFill>
                  <a:srgbClr val="FFFF99"/>
                </a:solidFill>
                <a:latin typeface="Trebuchet MS" pitchFamily="34" charset="0"/>
              </a:rPr>
              <a:t>Recite 100 times</a:t>
            </a:r>
          </a:p>
        </p:txBody>
      </p:sp>
    </p:spTree>
  </p:cSld>
  <p:clrMapOvr>
    <a:masterClrMapping/>
  </p:clrMapOvr>
  <p:transition>
    <p:fade/>
  </p:transition>
  <p:timing>
    <p:tnLst>
      <p:par>
        <p:cTn id="1" dur="indefinite" restart="never" nodeType="tmRoot"/>
      </p:par>
    </p:tnLst>
  </p:timing>
</p:sld>
</file>

<file path=ppt/slides/slide16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557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ٱلارْوَاحِ ٱلَّتِي حَلَّتْ بِفِنَائِكَ</a:t>
            </a:r>
            <a:endParaRPr lang="en-US" sz="5400" b="1">
              <a:latin typeface="Karbala" pitchFamily="2" charset="0"/>
              <a:cs typeface="Simplified Arabic" pitchFamily="18" charset="-78"/>
            </a:endParaRPr>
          </a:p>
        </p:txBody>
      </p:sp>
      <p:sp>
        <p:nvSpPr>
          <p:cNvPr id="164557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upon the souls that gathered in your courtyard.</a:t>
            </a:r>
          </a:p>
        </p:txBody>
      </p:sp>
      <p:sp>
        <p:nvSpPr>
          <p:cNvPr id="1645572"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 سلام ان روحوں پر جو آپ کے روضے پر آتی ہیں</a:t>
            </a:r>
            <a:endParaRPr lang="en-US" sz="2400" b="1" dirty="0">
              <a:ea typeface="MS Mincho" pitchFamily="49" charset="-128"/>
            </a:endParaRPr>
          </a:p>
        </p:txBody>
      </p:sp>
      <p:sp>
        <p:nvSpPr>
          <p:cNvPr id="164557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645574"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6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659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عَلَيْكَ مِنِّي سَلاَمُ ٱللَّهِ ابَداً</a:t>
            </a:r>
            <a:endParaRPr lang="en-US" sz="5400" b="1">
              <a:latin typeface="Karbala" pitchFamily="2" charset="0"/>
              <a:cs typeface="Simplified Arabic" pitchFamily="18" charset="-78"/>
            </a:endParaRPr>
          </a:p>
        </p:txBody>
      </p:sp>
      <p:sp>
        <p:nvSpPr>
          <p:cNvPr id="164659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Peace of Allāh be upon you from me forever</a:t>
            </a:r>
          </a:p>
        </p:txBody>
      </p:sp>
      <p:sp>
        <p:nvSpPr>
          <p:cNvPr id="1646596"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آپ پر میری طرف سے خدا کا سلام ہو ہمیشہ</a:t>
            </a:r>
            <a:endParaRPr lang="en-US" sz="2400" b="1" dirty="0">
              <a:ea typeface="MS Mincho" pitchFamily="49" charset="-128"/>
            </a:endParaRPr>
          </a:p>
        </p:txBody>
      </p:sp>
      <p:sp>
        <p:nvSpPr>
          <p:cNvPr id="164659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646598"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6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761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مَا بَقيتُ وَبَقِيَ ٱللَّيْلُ وَٱلنَّهَارُ</a:t>
            </a:r>
            <a:endParaRPr lang="en-US" sz="5400" b="1">
              <a:latin typeface="Karbala" pitchFamily="2" charset="0"/>
              <a:cs typeface="Simplified Arabic" pitchFamily="18" charset="-78"/>
            </a:endParaRPr>
          </a:p>
        </p:txBody>
      </p:sp>
      <p:sp>
        <p:nvSpPr>
          <p:cNvPr id="164761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as long as I am existent and as long as there are day and night.</a:t>
            </a:r>
          </a:p>
        </p:txBody>
      </p:sp>
      <p:sp>
        <p:nvSpPr>
          <p:cNvPr id="1647620"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جب تک زندہ ہوں اور جب تک رات دن باقی ہیں </a:t>
            </a:r>
            <a:endParaRPr lang="en-US" sz="2400" b="1" dirty="0">
              <a:ea typeface="MS Mincho" pitchFamily="49" charset="-128"/>
            </a:endParaRPr>
          </a:p>
        </p:txBody>
      </p:sp>
      <p:sp>
        <p:nvSpPr>
          <p:cNvPr id="164762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647622"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6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4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وَلاَ جَعَلَهُ ٱللَّهُ آخِرَ ٱلْعَهْدِ مِنِّي لِزِيَارَتِكُمْ</a:t>
            </a:r>
            <a:endParaRPr lang="en-US" sz="5400" b="1">
              <a:latin typeface="Karbala" pitchFamily="2" charset="0"/>
              <a:cs typeface="Simplified Arabic" pitchFamily="18" charset="-78"/>
            </a:endParaRPr>
          </a:p>
        </p:txBody>
      </p:sp>
      <p:sp>
        <p:nvSpPr>
          <p:cNvPr id="164864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May Allāh not cause this (visit) to be the last of my visit to you (all).</a:t>
            </a:r>
          </a:p>
        </p:txBody>
      </p:sp>
      <p:sp>
        <p:nvSpPr>
          <p:cNvPr id="1648644"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اورخدا قرار نہ دے اس کو میرے لیے آپ کی زیارت کا آخری موقع</a:t>
            </a:r>
            <a:endParaRPr lang="en-US" sz="2400" b="1" dirty="0">
              <a:ea typeface="MS Mincho" pitchFamily="49" charset="-128"/>
            </a:endParaRPr>
          </a:p>
        </p:txBody>
      </p:sp>
      <p:sp>
        <p:nvSpPr>
          <p:cNvPr id="164864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648646"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blessings from the group that struggled against al-Husayn (alayhis salaam)</a:t>
            </a:r>
          </a:p>
        </p:txBody>
      </p:sp>
      <p:sp>
        <p:nvSpPr>
          <p:cNvPr id="165891"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اے معبود لعنت کر اس جماعت پر جنہوں نے جنگ کی حسین (ع) سے نیز</a:t>
            </a:r>
            <a:endParaRPr lang="en-US" sz="2400" b="1" dirty="0">
              <a:ea typeface="MS Mincho" pitchFamily="49" charset="-128"/>
            </a:endParaRPr>
          </a:p>
        </p:txBody>
      </p:sp>
      <p:sp>
        <p:nvSpPr>
          <p:cNvPr id="165892"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65893"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
        <p:nvSpPr>
          <p:cNvPr id="16589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اَللَّهُمَّ ٱلْعَنِ ٱلْعِصَابَةَ ٱلَّتِي جَاهَدَتِ ٱلْحُسَيْنَ</a:t>
            </a:r>
            <a:r>
              <a:rPr lang="en-US" sz="5400" b="1">
                <a:latin typeface="Karbala" pitchFamily="2" charset="0"/>
                <a:cs typeface="Simplified Arabic" pitchFamily="18" charset="-78"/>
              </a:rPr>
              <a:t>) </a:t>
            </a:r>
            <a:r>
              <a:rPr lang="ar-SA" sz="5400" b="1">
                <a:latin typeface="Karbala" pitchFamily="2" charset="0"/>
                <a:cs typeface="Simplified Arabic" pitchFamily="18" charset="-78"/>
              </a:rPr>
              <a:t>عَلَيْهِ ٱلسَّلاَم</a:t>
            </a:r>
            <a:r>
              <a:rPr lang="en-US" sz="5400" b="1">
                <a:latin typeface="Karbala" pitchFamily="2" charset="0"/>
                <a:cs typeface="Simplified Arabic" pitchFamily="18" charset="-78"/>
              </a:rPr>
              <a:t>(</a:t>
            </a:r>
            <a:endParaRPr lang="ar-SA" sz="5400" b="1">
              <a:latin typeface="Karbala" pitchFamily="2" charset="0"/>
              <a:cs typeface="Simplified Arabic" pitchFamily="18" charset="-78"/>
            </a:endParaRPr>
          </a:p>
        </p:txBody>
      </p:sp>
    </p:spTree>
  </p:cSld>
  <p:clrMapOvr>
    <a:masterClrMapping/>
  </p:clrMapOvr>
  <p:transition>
    <p:fade/>
  </p:transition>
  <p:timing>
    <p:tnLst>
      <p:par>
        <p:cTn id="1" dur="indefinite" restart="never" nodeType="tmRoot"/>
      </p:par>
    </p:tnLst>
  </p:timing>
</p:sld>
</file>

<file path=ppt/slides/slide16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966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اَلسَّلاَمُ عَلَىٰ ٱلْحُسَيْنِ</a:t>
            </a:r>
            <a:endParaRPr lang="en-US" sz="5400" b="1">
              <a:latin typeface="Karbala" pitchFamily="2" charset="0"/>
              <a:cs typeface="Simplified Arabic" pitchFamily="18" charset="-78"/>
            </a:endParaRPr>
          </a:p>
        </p:txBody>
      </p:sp>
      <p:sp>
        <p:nvSpPr>
          <p:cNvPr id="164966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Peace be upon al-Husayn,</a:t>
            </a:r>
          </a:p>
        </p:txBody>
      </p:sp>
      <p:sp>
        <p:nvSpPr>
          <p:cNvPr id="1649668"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سلام ہو حسین(ع) پر</a:t>
            </a:r>
            <a:endParaRPr lang="en-US" sz="2400" b="1" dirty="0">
              <a:ea typeface="MS Mincho" pitchFamily="49" charset="-128"/>
            </a:endParaRPr>
          </a:p>
        </p:txBody>
      </p:sp>
      <p:sp>
        <p:nvSpPr>
          <p:cNvPr id="164966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649670"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6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069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عَلِيِّ بْنِ ٱلْحُسَيْنِ</a:t>
            </a:r>
            <a:endParaRPr lang="en-US" sz="5400" b="1">
              <a:latin typeface="Karbala" pitchFamily="2" charset="0"/>
              <a:cs typeface="Simplified Arabic" pitchFamily="18" charset="-78"/>
            </a:endParaRPr>
          </a:p>
        </p:txBody>
      </p:sp>
      <p:sp>
        <p:nvSpPr>
          <p:cNvPr id="165069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upon `Ali ibn al-Husayn,</a:t>
            </a:r>
          </a:p>
        </p:txBody>
      </p:sp>
      <p:sp>
        <p:nvSpPr>
          <p:cNvPr id="1650692"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 شہزادہ علی(ع)</a:t>
            </a:r>
            <a:endParaRPr lang="en-US" sz="2400" b="1" dirty="0">
              <a:ea typeface="MS Mincho" pitchFamily="49" charset="-128"/>
            </a:endParaRPr>
          </a:p>
        </p:txBody>
      </p:sp>
      <p:sp>
        <p:nvSpPr>
          <p:cNvPr id="165069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650694"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6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171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اوْلاَدِ ٱلْحُسَيْنِ</a:t>
            </a:r>
            <a:endParaRPr lang="en-US" sz="5400" b="1">
              <a:latin typeface="Karbala" pitchFamily="2" charset="0"/>
              <a:cs typeface="Simplified Arabic" pitchFamily="18" charset="-78"/>
            </a:endParaRPr>
          </a:p>
        </p:txBody>
      </p:sp>
      <p:sp>
        <p:nvSpPr>
          <p:cNvPr id="165171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upon the sons of a -Husayn,</a:t>
            </a:r>
          </a:p>
        </p:txBody>
      </p:sp>
      <p:sp>
        <p:nvSpPr>
          <p:cNvPr id="1651716"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 فرزند حسین(ع) پر</a:t>
            </a:r>
            <a:endParaRPr lang="en-US" sz="2400" b="1" dirty="0">
              <a:ea typeface="MS Mincho" pitchFamily="49" charset="-128"/>
            </a:endParaRPr>
          </a:p>
        </p:txBody>
      </p:sp>
      <p:sp>
        <p:nvSpPr>
          <p:cNvPr id="165171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651718"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6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273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اصْحَابِ ٱلْحُسَيْنِ</a:t>
            </a:r>
            <a:endParaRPr lang="en-US" sz="5400" b="1">
              <a:latin typeface="Karbala" pitchFamily="2" charset="0"/>
              <a:cs typeface="Simplified Arabic" pitchFamily="18" charset="-78"/>
            </a:endParaRPr>
          </a:p>
        </p:txBody>
      </p:sp>
      <p:sp>
        <p:nvSpPr>
          <p:cNvPr id="165273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upon the companions of al-Husayn.</a:t>
            </a:r>
          </a:p>
        </p:txBody>
      </p:sp>
      <p:sp>
        <p:nvSpPr>
          <p:cNvPr id="1652740"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حسین(ع) کے اصحاب پر</a:t>
            </a:r>
            <a:endParaRPr lang="en-US" sz="2400" b="1" dirty="0">
              <a:ea typeface="MS Mincho" pitchFamily="49" charset="-128"/>
            </a:endParaRPr>
          </a:p>
        </p:txBody>
      </p:sp>
      <p:sp>
        <p:nvSpPr>
          <p:cNvPr id="165274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652742"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6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376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اَللَّهُمَّ صَلِّ عَلَى مُحَمَّدٍ وَ آلِ مُحَمَّد</a:t>
            </a:r>
            <a:endParaRPr lang="en-US" sz="5400" b="1">
              <a:latin typeface="Karbala" pitchFamily="2" charset="0"/>
              <a:cs typeface="Simplified Arabic" pitchFamily="18" charset="-78"/>
            </a:endParaRPr>
          </a:p>
        </p:txBody>
      </p:sp>
      <p:sp>
        <p:nvSpPr>
          <p:cNvPr id="165376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send Your blessings on Muhammad</a:t>
            </a:r>
          </a:p>
          <a:p>
            <a:pPr marL="342900" indent="-342900" algn="ctr">
              <a:spcBef>
                <a:spcPct val="20000"/>
              </a:spcBef>
            </a:pPr>
            <a:r>
              <a:rPr lang="en-US" sz="3200" b="1">
                <a:solidFill>
                  <a:schemeClr val="tx2"/>
                </a:solidFill>
                <a:ea typeface="MS Mincho" pitchFamily="49" charset="-128"/>
              </a:rPr>
              <a:t>and the family of Muhammad.</a:t>
            </a:r>
          </a:p>
        </p:txBody>
      </p:sp>
      <p:sp>
        <p:nvSpPr>
          <p:cNvPr id="1653764"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اے الله! رحمت فرما محمد وآل)ع( محمد پر </a:t>
            </a:r>
            <a:endParaRPr lang="fi-FI" sz="2400" b="1" i="1" dirty="0">
              <a:ea typeface="MS Mincho" pitchFamily="49" charset="-128"/>
            </a:endParaRPr>
          </a:p>
        </p:txBody>
      </p:sp>
      <p:sp>
        <p:nvSpPr>
          <p:cNvPr id="165376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653766"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6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4786" name="Rectangle 2"/>
          <p:cNvSpPr>
            <a:spLocks noChangeArrowheads="1"/>
          </p:cNvSpPr>
          <p:nvPr/>
        </p:nvSpPr>
        <p:spPr bwMode="auto">
          <a:xfrm>
            <a:off x="0" y="1425575"/>
            <a:ext cx="9144000" cy="4524375"/>
          </a:xfrm>
          <a:prstGeom prst="rect">
            <a:avLst/>
          </a:prstGeom>
          <a:noFill/>
          <a:ln w="9525">
            <a:noFill/>
            <a:miter lim="800000"/>
            <a:headEnd/>
            <a:tailEnd/>
          </a:ln>
        </p:spPr>
        <p:txBody>
          <a:bodyPr anchor="ctr">
            <a:spAutoFit/>
          </a:bodyPr>
          <a:lstStyle/>
          <a:p>
            <a:pPr lvl="1" algn="ctr" eaLnBrk="0" hangingPunct="0">
              <a:tabLst>
                <a:tab pos="685800" algn="l"/>
              </a:tabLst>
            </a:pPr>
            <a:r>
              <a:rPr lang="en-US" sz="7200" b="1">
                <a:solidFill>
                  <a:srgbClr val="CC0000"/>
                </a:solidFill>
                <a:latin typeface="Al-Arial" pitchFamily="34" charset="0"/>
                <a:ea typeface="MS Mincho" pitchFamily="49" charset="-128"/>
              </a:rPr>
              <a:t>Du’a for removing the blessings from the perpetrators of </a:t>
            </a:r>
            <a:r>
              <a:rPr lang="en-GB" sz="7200" b="1">
                <a:solidFill>
                  <a:srgbClr val="CC0000"/>
                </a:solidFill>
                <a:latin typeface="Al-Arial" pitchFamily="34" charset="0"/>
                <a:ea typeface="MS Mincho" pitchFamily="49" charset="-128"/>
              </a:rPr>
              <a:t>Karbalá</a:t>
            </a:r>
            <a:r>
              <a:rPr lang="en-US" sz="7200" b="1">
                <a:solidFill>
                  <a:srgbClr val="CC0000"/>
                </a:solidFill>
                <a:latin typeface="Al-Arial" pitchFamily="34" charset="0"/>
                <a:ea typeface="MS Mincho" pitchFamily="49" charset="-128"/>
              </a:rPr>
              <a:t>.</a:t>
            </a:r>
            <a:r>
              <a:rPr lang="en-US" sz="7200">
                <a:solidFill>
                  <a:schemeClr val="bg1"/>
                </a:solidFill>
                <a:latin typeface="Times New Roman" pitchFamily="18" charset="0"/>
              </a:rPr>
              <a:t> </a:t>
            </a:r>
          </a:p>
        </p:txBody>
      </p:sp>
      <p:sp>
        <p:nvSpPr>
          <p:cNvPr id="165478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654788"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6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581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اَللَّهُمَّ خُصَّ انْتَ اوَّلَ ظَالِمٍ بِٱللَّعْنِ مِنِّي</a:t>
            </a:r>
            <a:endParaRPr lang="en-US" sz="5400" b="1">
              <a:latin typeface="Karbala" pitchFamily="2" charset="0"/>
              <a:cs typeface="Simplified Arabic" pitchFamily="18" charset="-78"/>
            </a:endParaRPr>
          </a:p>
        </p:txBody>
      </p:sp>
      <p:sp>
        <p:nvSpPr>
          <p:cNvPr id="1655811" name="Subtitle 4"/>
          <p:cNvSpPr txBox="1">
            <a:spLocks/>
          </p:cNvSpPr>
          <p:nvPr/>
        </p:nvSpPr>
        <p:spPr bwMode="auto">
          <a:xfrm>
            <a:off x="228600" y="3143248"/>
            <a:ext cx="8686800" cy="1752600"/>
          </a:xfrm>
          <a:prstGeom prst="rect">
            <a:avLst/>
          </a:prstGeom>
          <a:noFill/>
          <a:ln w="9525" algn="ctr">
            <a:noFill/>
            <a:miter lim="800000"/>
            <a:headEnd/>
            <a:tailEnd/>
          </a:ln>
        </p:spPr>
        <p:txBody>
          <a:bodyPr/>
          <a:lstStyle/>
          <a:p>
            <a:pPr marL="342900" indent="-342900" algn="ctr">
              <a:spcBef>
                <a:spcPct val="20000"/>
              </a:spcBef>
            </a:pPr>
            <a:r>
              <a:rPr lang="en-US" sz="3200" b="1" dirty="0">
                <a:solidFill>
                  <a:schemeClr val="tx2"/>
                </a:solidFill>
                <a:ea typeface="MS Mincho" pitchFamily="49" charset="-128"/>
              </a:rPr>
              <a:t> O' </a:t>
            </a:r>
            <a:r>
              <a:rPr lang="en-US" sz="3200" b="1" dirty="0" err="1">
                <a:solidFill>
                  <a:schemeClr val="tx2"/>
                </a:solidFill>
                <a:ea typeface="MS Mincho" pitchFamily="49" charset="-128"/>
              </a:rPr>
              <a:t>Allāh</a:t>
            </a:r>
            <a:r>
              <a:rPr lang="en-US" sz="3200" b="1" dirty="0">
                <a:solidFill>
                  <a:schemeClr val="tx2"/>
                </a:solidFill>
                <a:ea typeface="MS Mincho" pitchFamily="49" charset="-128"/>
              </a:rPr>
              <a:t>, pour special wrath on the foremost persecutor</a:t>
            </a:r>
          </a:p>
        </p:txBody>
      </p:sp>
      <p:sp>
        <p:nvSpPr>
          <p:cNvPr id="1655812" name="Subtitle 4"/>
          <p:cNvSpPr txBox="1">
            <a:spLocks/>
          </p:cNvSpPr>
          <p:nvPr/>
        </p:nvSpPr>
        <p:spPr bwMode="auto">
          <a:xfrm>
            <a:off x="80963" y="4714884"/>
            <a:ext cx="8955087" cy="533400"/>
          </a:xfrm>
          <a:prstGeom prst="rect">
            <a:avLst/>
          </a:prstGeom>
          <a:noFill/>
          <a:ln w="9525" algn="ctr">
            <a:noFill/>
            <a:miter lim="800000"/>
            <a:headEnd/>
            <a:tailEnd/>
          </a:ln>
        </p:spPr>
        <p:txBody>
          <a:bodyPr/>
          <a:lstStyle/>
          <a:p>
            <a:pPr marL="342900" indent="-342900" algn="ctr">
              <a:spcBef>
                <a:spcPct val="20000"/>
              </a:spcBef>
            </a:pPr>
            <a:r>
              <a:rPr lang="ar-AE" sz="4400" dirty="0">
                <a:latin typeface="Arabic Typesetting" pitchFamily="66" charset="-78"/>
                <a:cs typeface="Arabic Typesetting" pitchFamily="66" charset="-78"/>
              </a:rPr>
              <a:t>اے معبود!تو مخصوص فرما پہلے ظالم </a:t>
            </a:r>
            <a:r>
              <a:rPr lang="ar-AE" sz="4400" dirty="0" smtClean="0">
                <a:latin typeface="Arabic Typesetting" pitchFamily="66" charset="-78"/>
                <a:cs typeface="Arabic Typesetting" pitchFamily="66" charset="-78"/>
              </a:rPr>
              <a:t>کو</a:t>
            </a:r>
            <a:r>
              <a:rPr lang="en-US" sz="4400" dirty="0" smtClean="0">
                <a:latin typeface="Arabic Typesetting" pitchFamily="66" charset="-78"/>
                <a:cs typeface="Arabic Typesetting" pitchFamily="66" charset="-78"/>
              </a:rPr>
              <a:t/>
            </a:r>
            <a:br>
              <a:rPr lang="en-US" sz="4400" dirty="0" smtClean="0">
                <a:latin typeface="Arabic Typesetting" pitchFamily="66" charset="-78"/>
                <a:cs typeface="Arabic Typesetting" pitchFamily="66" charset="-78"/>
              </a:rPr>
            </a:br>
            <a:r>
              <a:rPr lang="ar-AE" sz="4400" dirty="0" smtClean="0">
                <a:latin typeface="Arabic Typesetting" pitchFamily="66" charset="-78"/>
                <a:cs typeface="Arabic Typesetting" pitchFamily="66" charset="-78"/>
              </a:rPr>
              <a:t>میری </a:t>
            </a:r>
            <a:r>
              <a:rPr lang="ar-AE" sz="4400" dirty="0">
                <a:latin typeface="Arabic Typesetting" pitchFamily="66" charset="-78"/>
                <a:cs typeface="Arabic Typesetting" pitchFamily="66" charset="-78"/>
              </a:rPr>
              <a:t>طرف سے لعنت کیساتھ تو</a:t>
            </a:r>
            <a:endParaRPr lang="en-US" sz="4400" b="1" dirty="0">
              <a:latin typeface="Arabic Typesetting" pitchFamily="66" charset="-78"/>
              <a:ea typeface="MS Mincho" pitchFamily="49" charset="-128"/>
              <a:cs typeface="Arabic Typesetting" pitchFamily="66" charset="-78"/>
            </a:endParaRPr>
          </a:p>
        </p:txBody>
      </p:sp>
      <p:sp>
        <p:nvSpPr>
          <p:cNvPr id="165581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655814"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6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683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وَٱبْدَا بِهِ اوَّلاًَ</a:t>
            </a:r>
            <a:endParaRPr lang="en-US" sz="5400" b="1">
              <a:latin typeface="Karbala" pitchFamily="2" charset="0"/>
              <a:cs typeface="Simplified Arabic" pitchFamily="18" charset="-78"/>
            </a:endParaRPr>
          </a:p>
        </p:txBody>
      </p:sp>
      <p:sp>
        <p:nvSpPr>
          <p:cNvPr id="165683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begin with him first,</a:t>
            </a:r>
          </a:p>
        </p:txBody>
      </p:sp>
      <p:sp>
        <p:nvSpPr>
          <p:cNvPr id="1656836"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ar-AE" sz="4000" dirty="0">
                <a:latin typeface="Arabic Typesetting" pitchFamily="66" charset="-78"/>
                <a:cs typeface="Arabic Typesetting" pitchFamily="66" charset="-78"/>
              </a:rPr>
              <a:t>اسی لعنت کا آغاز فرما</a:t>
            </a:r>
            <a:endParaRPr lang="en-US" sz="4000" b="1" dirty="0">
              <a:latin typeface="Arabic Typesetting" pitchFamily="66" charset="-78"/>
              <a:ea typeface="MS Mincho" pitchFamily="49" charset="-128"/>
              <a:cs typeface="Arabic Typesetting" pitchFamily="66" charset="-78"/>
            </a:endParaRPr>
          </a:p>
        </p:txBody>
      </p:sp>
      <p:sp>
        <p:nvSpPr>
          <p:cNvPr id="165683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656838"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6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785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ثُمَّ ٱلْعَنِ ٱلثَّانِيَ وَٱلثَّالِثَ وَٱلرَّابِعَ</a:t>
            </a:r>
            <a:endParaRPr lang="en-US" sz="5400" b="1">
              <a:latin typeface="Karbala" pitchFamily="2" charset="0"/>
              <a:cs typeface="Simplified Arabic" pitchFamily="18" charset="-78"/>
            </a:endParaRPr>
          </a:p>
        </p:txBody>
      </p:sp>
      <p:sp>
        <p:nvSpPr>
          <p:cNvPr id="1657859" name="Subtitle 4"/>
          <p:cNvSpPr txBox="1">
            <a:spLocks/>
          </p:cNvSpPr>
          <p:nvPr/>
        </p:nvSpPr>
        <p:spPr bwMode="auto">
          <a:xfrm>
            <a:off x="228600" y="3071810"/>
            <a:ext cx="8686800" cy="1752600"/>
          </a:xfrm>
          <a:prstGeom prst="rect">
            <a:avLst/>
          </a:prstGeom>
          <a:noFill/>
          <a:ln w="9525" algn="ctr">
            <a:noFill/>
            <a:miter lim="800000"/>
            <a:headEnd/>
            <a:tailEnd/>
          </a:ln>
        </p:spPr>
        <p:txBody>
          <a:bodyPr/>
          <a:lstStyle/>
          <a:p>
            <a:pPr marL="342900" indent="-342900" algn="ctr">
              <a:spcBef>
                <a:spcPct val="20000"/>
              </a:spcBef>
            </a:pPr>
            <a:r>
              <a:rPr lang="en-US" sz="3200" b="1" dirty="0">
                <a:solidFill>
                  <a:schemeClr val="tx2"/>
                </a:solidFill>
                <a:ea typeface="MS Mincho" pitchFamily="49" charset="-128"/>
              </a:rPr>
              <a:t>and then pour wrath on the second, the third, and the fourth.</a:t>
            </a:r>
          </a:p>
        </p:txBody>
      </p:sp>
      <p:sp>
        <p:nvSpPr>
          <p:cNvPr id="1657860" name="Subtitle 4"/>
          <p:cNvSpPr txBox="1">
            <a:spLocks/>
          </p:cNvSpPr>
          <p:nvPr/>
        </p:nvSpPr>
        <p:spPr bwMode="auto">
          <a:xfrm>
            <a:off x="80963" y="4824426"/>
            <a:ext cx="8955087" cy="533400"/>
          </a:xfrm>
          <a:prstGeom prst="rect">
            <a:avLst/>
          </a:prstGeom>
          <a:noFill/>
          <a:ln w="9525" algn="ctr">
            <a:noFill/>
            <a:miter lim="800000"/>
            <a:headEnd/>
            <a:tailEnd/>
          </a:ln>
        </p:spPr>
        <p:txBody>
          <a:bodyPr/>
          <a:lstStyle/>
          <a:p>
            <a:pPr marL="342900" indent="-342900" algn="ctr">
              <a:spcBef>
                <a:spcPct val="20000"/>
              </a:spcBef>
            </a:pPr>
            <a:r>
              <a:rPr lang="ar-AE" sz="4000" dirty="0">
                <a:latin typeface="Arabic Typesetting" pitchFamily="66" charset="-78"/>
                <a:cs typeface="Arabic Typesetting" pitchFamily="66" charset="-78"/>
              </a:rPr>
              <a:t>پھرلعنت بھیج دوسرے اور تیسرے </a:t>
            </a:r>
            <a:r>
              <a:rPr lang="ar-AE" sz="4000" dirty="0" smtClean="0">
                <a:latin typeface="Arabic Typesetting" pitchFamily="66" charset="-78"/>
                <a:cs typeface="Arabic Typesetting" pitchFamily="66" charset="-78"/>
              </a:rPr>
              <a:t>اور</a:t>
            </a:r>
            <a:r>
              <a:rPr lang="en-US" sz="4000" dirty="0" smtClean="0">
                <a:latin typeface="Arabic Typesetting" pitchFamily="66" charset="-78"/>
                <a:cs typeface="Arabic Typesetting" pitchFamily="66" charset="-78"/>
              </a:rPr>
              <a:t/>
            </a:r>
            <a:br>
              <a:rPr lang="en-US" sz="4000" dirty="0" smtClean="0">
                <a:latin typeface="Arabic Typesetting" pitchFamily="66" charset="-78"/>
                <a:cs typeface="Arabic Typesetting" pitchFamily="66" charset="-78"/>
              </a:rPr>
            </a:br>
            <a:r>
              <a:rPr lang="ar-AE" sz="4000" dirty="0" smtClean="0">
                <a:latin typeface="Arabic Typesetting" pitchFamily="66" charset="-78"/>
                <a:cs typeface="Arabic Typesetting" pitchFamily="66" charset="-78"/>
              </a:rPr>
              <a:t> </a:t>
            </a:r>
            <a:r>
              <a:rPr lang="ar-AE" sz="4000" dirty="0">
                <a:latin typeface="Arabic Typesetting" pitchFamily="66" charset="-78"/>
                <a:cs typeface="Arabic Typesetting" pitchFamily="66" charset="-78"/>
              </a:rPr>
              <a:t>پھر چوتھے پر لعنت بھیج</a:t>
            </a:r>
            <a:endParaRPr lang="en-US" sz="4000" dirty="0">
              <a:latin typeface="Arabic Typesetting" pitchFamily="66" charset="-78"/>
              <a:ea typeface="MS Mincho" pitchFamily="49" charset="-128"/>
              <a:cs typeface="Arabic Typesetting" pitchFamily="66" charset="-78"/>
            </a:endParaRPr>
          </a:p>
        </p:txBody>
      </p:sp>
      <p:sp>
        <p:nvSpPr>
          <p:cNvPr id="165786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657862"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6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8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اَللَّهُمَّ ٱلْعَنْ يَزِيدَ خَامِساً</a:t>
            </a:r>
            <a:endParaRPr lang="en-US" sz="5400" b="1">
              <a:latin typeface="Karbala" pitchFamily="2" charset="0"/>
              <a:cs typeface="Simplified Arabic" pitchFamily="18" charset="-78"/>
            </a:endParaRPr>
          </a:p>
        </p:txBody>
      </p:sp>
      <p:sp>
        <p:nvSpPr>
          <p:cNvPr id="165888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the blessings from Yazid fifthly,</a:t>
            </a:r>
          </a:p>
        </p:txBody>
      </p:sp>
      <p:sp>
        <p:nvSpPr>
          <p:cNvPr id="1658884"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ar-AE" sz="4400" dirty="0">
                <a:latin typeface="Arabic Typesetting" pitchFamily="66" charset="-78"/>
                <a:cs typeface="Arabic Typesetting" pitchFamily="66" charset="-78"/>
              </a:rPr>
              <a:t>اے معبود</a:t>
            </a:r>
            <a:r>
              <a:rPr lang="ar-AE" sz="4400" dirty="0" smtClean="0">
                <a:latin typeface="Arabic Typesetting" pitchFamily="66" charset="-78"/>
                <a:cs typeface="Arabic Typesetting" pitchFamily="66" charset="-78"/>
              </a:rPr>
              <a:t>!</a:t>
            </a:r>
            <a:r>
              <a:rPr lang="ar-AE" sz="4400" dirty="0">
                <a:latin typeface="Arabic Typesetting" pitchFamily="66" charset="-78"/>
                <a:cs typeface="Arabic Typesetting" pitchFamily="66" charset="-78"/>
              </a:rPr>
              <a:t> لعنت کر یزید پر جو پانچواں ہے</a:t>
            </a:r>
            <a:endParaRPr lang="en-US" sz="4400" b="1" dirty="0">
              <a:latin typeface="Arabic Typesetting" pitchFamily="66" charset="-78"/>
              <a:ea typeface="MS Mincho" pitchFamily="49" charset="-128"/>
              <a:cs typeface="Arabic Typesetting" pitchFamily="66" charset="-78"/>
            </a:endParaRPr>
          </a:p>
        </p:txBody>
      </p:sp>
      <p:sp>
        <p:nvSpPr>
          <p:cNvPr id="165888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658886"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وَشَايَعَتْ وَبَايَعَتْ وَتَابَعَتْ عَلَىٰ قَتْلِهِ</a:t>
            </a:r>
            <a:endParaRPr lang="en-US" sz="5400" b="1">
              <a:latin typeface="Karbala" pitchFamily="2" charset="0"/>
              <a:cs typeface="Simplified Arabic" pitchFamily="18" charset="-78"/>
            </a:endParaRPr>
          </a:p>
        </p:txBody>
      </p:sp>
      <p:sp>
        <p:nvSpPr>
          <p:cNvPr id="16691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who supported each other against him, paid homage to his enemies, and participated in slaying him.</a:t>
            </a:r>
          </a:p>
        </p:txBody>
      </p:sp>
      <p:sp>
        <p:nvSpPr>
          <p:cNvPr id="166916"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ان پربھی جو قتل حسین (ع) میں ان کے شریک اور ہم رائے تھے</a:t>
            </a:r>
            <a:endParaRPr lang="en-US" sz="2400" b="1" dirty="0">
              <a:ea typeface="MS Mincho" pitchFamily="49" charset="-128"/>
            </a:endParaRPr>
          </a:p>
        </p:txBody>
      </p:sp>
      <p:sp>
        <p:nvSpPr>
          <p:cNvPr id="16691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66918"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6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990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وَٱلْعَنْ عُبَيْدَ ٱللَّهِ بْنَ زِيَادٍ وَٱبْنَ مَرْجَانَةَ</a:t>
            </a:r>
            <a:endParaRPr lang="en-US" sz="5400" b="1">
              <a:latin typeface="Karbala" pitchFamily="2" charset="0"/>
              <a:cs typeface="Simplified Arabic" pitchFamily="18" charset="-78"/>
            </a:endParaRPr>
          </a:p>
        </p:txBody>
      </p:sp>
      <p:sp>
        <p:nvSpPr>
          <p:cNvPr id="165990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remove the blessings from `Ubaydullah ibn Ziyad, the son of Marjanah,</a:t>
            </a:r>
          </a:p>
        </p:txBody>
      </p:sp>
      <p:sp>
        <p:nvSpPr>
          <p:cNvPr id="1659908"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ar-AE" sz="3600" dirty="0">
                <a:latin typeface="Arabic Typesetting" pitchFamily="66" charset="-78"/>
                <a:cs typeface="Arabic Typesetting" pitchFamily="66" charset="-78"/>
              </a:rPr>
              <a:t>اور لعنت کرعبیداللہ فرزند زیاد پر اور فرزند مرجانہ پر</a:t>
            </a:r>
            <a:endParaRPr lang="en-US" sz="3600" dirty="0">
              <a:latin typeface="Arabic Typesetting" pitchFamily="66" charset="-78"/>
              <a:ea typeface="MS Mincho" pitchFamily="49" charset="-128"/>
              <a:cs typeface="Arabic Typesetting" pitchFamily="66" charset="-78"/>
            </a:endParaRPr>
          </a:p>
        </p:txBody>
      </p:sp>
      <p:sp>
        <p:nvSpPr>
          <p:cNvPr id="165990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659910"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6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093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وَعُمَرَ بْنَ سَعْدٍ وَشِمْراً</a:t>
            </a:r>
            <a:endParaRPr lang="en-US" sz="5400" b="1">
              <a:latin typeface="Karbala" pitchFamily="2" charset="0"/>
              <a:cs typeface="Simplified Arabic" pitchFamily="18" charset="-78"/>
            </a:endParaRPr>
          </a:p>
        </p:txBody>
      </p:sp>
      <p:sp>
        <p:nvSpPr>
          <p:cNvPr id="166093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`Umar ibn Sa`d, Shimr,</a:t>
            </a:r>
          </a:p>
        </p:txBody>
      </p:sp>
      <p:sp>
        <p:nvSpPr>
          <p:cNvPr id="1660932"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ar-AE" sz="4000" dirty="0">
                <a:latin typeface="Arabic Typesetting" pitchFamily="66" charset="-78"/>
                <a:cs typeface="Arabic Typesetting" pitchFamily="66" charset="-78"/>
              </a:rPr>
              <a:t>عمر فرزند سعد پر اور شمر پر</a:t>
            </a:r>
            <a:endParaRPr lang="en-US" sz="4000" b="1" dirty="0">
              <a:latin typeface="Arabic Typesetting" pitchFamily="66" charset="-78"/>
              <a:ea typeface="MS Mincho" pitchFamily="49" charset="-128"/>
              <a:cs typeface="Arabic Typesetting" pitchFamily="66" charset="-78"/>
            </a:endParaRPr>
          </a:p>
        </p:txBody>
      </p:sp>
      <p:sp>
        <p:nvSpPr>
          <p:cNvPr id="166093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660934"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6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195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وَآلَ ابِي سُفْيَانَ وَآلَ زِيَادٍ وَآلَ مَرْوَانَ</a:t>
            </a:r>
            <a:endParaRPr lang="en-US" sz="5400" b="1">
              <a:latin typeface="Karbala" pitchFamily="2" charset="0"/>
              <a:cs typeface="Simplified Arabic" pitchFamily="18" charset="-78"/>
            </a:endParaRPr>
          </a:p>
        </p:txBody>
      </p:sp>
      <p:sp>
        <p:nvSpPr>
          <p:cNvPr id="166195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the family of Abu-Sufyan, the family of Ziyad, and the family of Marwan</a:t>
            </a:r>
          </a:p>
        </p:txBody>
      </p:sp>
      <p:sp>
        <p:nvSpPr>
          <p:cNvPr id="1661956" name="Subtitle 4"/>
          <p:cNvSpPr txBox="1">
            <a:spLocks/>
          </p:cNvSpPr>
          <p:nvPr/>
        </p:nvSpPr>
        <p:spPr bwMode="auto">
          <a:xfrm>
            <a:off x="80963" y="4857760"/>
            <a:ext cx="8955087" cy="533400"/>
          </a:xfrm>
          <a:prstGeom prst="rect">
            <a:avLst/>
          </a:prstGeom>
          <a:noFill/>
          <a:ln w="9525" algn="ctr">
            <a:noFill/>
            <a:miter lim="800000"/>
            <a:headEnd/>
            <a:tailEnd/>
          </a:ln>
        </p:spPr>
        <p:txBody>
          <a:bodyPr/>
          <a:lstStyle/>
          <a:p>
            <a:pPr marL="342900" indent="-342900" algn="ctr">
              <a:spcBef>
                <a:spcPct val="20000"/>
              </a:spcBef>
            </a:pPr>
            <a:r>
              <a:rPr lang="ar-AE" sz="3600" dirty="0" smtClean="0">
                <a:latin typeface="Arabic Typesetting" pitchFamily="66" charset="-78"/>
                <a:cs typeface="Arabic Typesetting" pitchFamily="66" charset="-78"/>
              </a:rPr>
              <a:t>اور اولاد ابوسفیان کواور اولاد زیاد کو اور اولاد مروان کو</a:t>
            </a:r>
            <a:r>
              <a:rPr lang="en-US" sz="3600" dirty="0" smtClean="0">
                <a:latin typeface="Arabic Typesetting" pitchFamily="66" charset="-78"/>
                <a:cs typeface="Arabic Typesetting" pitchFamily="66" charset="-78"/>
              </a:rPr>
              <a:t/>
            </a:r>
            <a:br>
              <a:rPr lang="en-US" sz="3600" dirty="0" smtClean="0">
                <a:latin typeface="Arabic Typesetting" pitchFamily="66" charset="-78"/>
                <a:cs typeface="Arabic Typesetting" pitchFamily="66" charset="-78"/>
              </a:rPr>
            </a:br>
            <a:r>
              <a:rPr lang="ar-AE" sz="3600" dirty="0" smtClean="0">
                <a:latin typeface="Arabic Typesetting" pitchFamily="66" charset="-78"/>
                <a:cs typeface="Arabic Typesetting" pitchFamily="66" charset="-78"/>
              </a:rPr>
              <a:t>رحمت </a:t>
            </a:r>
            <a:r>
              <a:rPr lang="ar-AE" sz="3600" dirty="0">
                <a:latin typeface="Arabic Typesetting" pitchFamily="66" charset="-78"/>
                <a:cs typeface="Arabic Typesetting" pitchFamily="66" charset="-78"/>
              </a:rPr>
              <a:t>سے دور</a:t>
            </a:r>
            <a:endParaRPr lang="en-US" sz="3600" dirty="0">
              <a:latin typeface="Arabic Typesetting" pitchFamily="66" charset="-78"/>
              <a:ea typeface="MS Mincho" pitchFamily="49" charset="-128"/>
              <a:cs typeface="Arabic Typesetting" pitchFamily="66" charset="-78"/>
            </a:endParaRPr>
          </a:p>
        </p:txBody>
      </p:sp>
      <p:sp>
        <p:nvSpPr>
          <p:cNvPr id="166195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661958"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6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297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إِلَىٰ يَوْمِ ٱلْقِيَامَةِ</a:t>
            </a:r>
            <a:endParaRPr lang="en-US" sz="5400" b="1">
              <a:latin typeface="Karbala" pitchFamily="2" charset="0"/>
              <a:cs typeface="Simplified Arabic" pitchFamily="18" charset="-78"/>
            </a:endParaRPr>
          </a:p>
        </p:txBody>
      </p:sp>
      <p:sp>
        <p:nvSpPr>
          <p:cNvPr id="166297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up to the Resurrection Day.</a:t>
            </a:r>
          </a:p>
        </p:txBody>
      </p:sp>
      <p:sp>
        <p:nvSpPr>
          <p:cNvPr id="1662980"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ar-AE" sz="4000" dirty="0">
                <a:latin typeface="Arabic Typesetting" pitchFamily="66" charset="-78"/>
                <a:cs typeface="Arabic Typesetting" pitchFamily="66" charset="-78"/>
              </a:rPr>
              <a:t>کر قیامت کے دن تک</a:t>
            </a:r>
            <a:endParaRPr lang="en-US" sz="4000" b="1" dirty="0">
              <a:latin typeface="Arabic Typesetting" pitchFamily="66" charset="-78"/>
              <a:ea typeface="MS Mincho" pitchFamily="49" charset="-128"/>
              <a:cs typeface="Arabic Typesetting" pitchFamily="66" charset="-78"/>
            </a:endParaRPr>
          </a:p>
        </p:txBody>
      </p:sp>
      <p:sp>
        <p:nvSpPr>
          <p:cNvPr id="166298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662982"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6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4002" name="Rectangle 2"/>
          <p:cNvSpPr>
            <a:spLocks noChangeArrowheads="1"/>
          </p:cNvSpPr>
          <p:nvPr/>
        </p:nvSpPr>
        <p:spPr bwMode="auto">
          <a:xfrm>
            <a:off x="0" y="1722438"/>
            <a:ext cx="9144000" cy="3417887"/>
          </a:xfrm>
          <a:prstGeom prst="rect">
            <a:avLst/>
          </a:prstGeom>
          <a:noFill/>
          <a:ln w="9525">
            <a:noFill/>
            <a:miter lim="800000"/>
            <a:headEnd/>
            <a:tailEnd/>
          </a:ln>
        </p:spPr>
        <p:txBody>
          <a:bodyPr anchor="ctr">
            <a:spAutoFit/>
          </a:bodyPr>
          <a:lstStyle/>
          <a:p>
            <a:pPr lvl="1" algn="ctr" eaLnBrk="0" hangingPunct="0">
              <a:tabLst>
                <a:tab pos="685800" algn="l"/>
              </a:tabLst>
            </a:pPr>
            <a:r>
              <a:rPr lang="en-GB" sz="7200" b="1" dirty="0">
                <a:solidFill>
                  <a:srgbClr val="CC0000"/>
                </a:solidFill>
                <a:latin typeface="Al-Arial" pitchFamily="34" charset="0"/>
                <a:ea typeface="MS Mincho" pitchFamily="49" charset="-128"/>
              </a:rPr>
              <a:t>Please go in </a:t>
            </a:r>
            <a:r>
              <a:rPr lang="en-GB" sz="7200" b="1" i="1" dirty="0">
                <a:solidFill>
                  <a:srgbClr val="CC0000"/>
                </a:solidFill>
                <a:latin typeface="Al-Arial" pitchFamily="34" charset="0"/>
                <a:ea typeface="MS Mincho" pitchFamily="49" charset="-128"/>
              </a:rPr>
              <a:t>Sajdah</a:t>
            </a:r>
            <a:r>
              <a:rPr lang="en-GB" sz="2400" dirty="0">
                <a:latin typeface="Times New Roman" pitchFamily="18" charset="0"/>
              </a:rPr>
              <a:t> </a:t>
            </a:r>
            <a:r>
              <a:rPr lang="en-GB" sz="2400" dirty="0" smtClean="0">
                <a:latin typeface="Times New Roman" pitchFamily="18" charset="0"/>
              </a:rPr>
              <a:t> </a:t>
            </a:r>
            <a:r>
              <a:rPr lang="en-GB" sz="7200" b="1" dirty="0" smtClean="0">
                <a:solidFill>
                  <a:srgbClr val="CC0000"/>
                </a:solidFill>
                <a:latin typeface="Al-Arial" pitchFamily="34" charset="0"/>
                <a:ea typeface="MS Mincho" pitchFamily="49" charset="-128"/>
              </a:rPr>
              <a:t>and </a:t>
            </a:r>
            <a:r>
              <a:rPr lang="en-GB" sz="7200" b="1" dirty="0">
                <a:solidFill>
                  <a:srgbClr val="CC0000"/>
                </a:solidFill>
                <a:latin typeface="Al-Arial" pitchFamily="34" charset="0"/>
                <a:ea typeface="MS Mincho" pitchFamily="49" charset="-128"/>
              </a:rPr>
              <a:t>recite the following</a:t>
            </a:r>
            <a:r>
              <a:rPr lang="en-US" sz="7200" b="1" dirty="0">
                <a:solidFill>
                  <a:srgbClr val="CC0000"/>
                </a:solidFill>
                <a:latin typeface="Al-Arial" pitchFamily="34" charset="0"/>
                <a:ea typeface="MS Mincho" pitchFamily="49" charset="-128"/>
              </a:rPr>
              <a:t>:</a:t>
            </a:r>
            <a:r>
              <a:rPr lang="en-US" sz="7200" dirty="0">
                <a:solidFill>
                  <a:schemeClr val="bg1"/>
                </a:solidFill>
                <a:latin typeface="Times New Roman" pitchFamily="18" charset="0"/>
              </a:rPr>
              <a:t> </a:t>
            </a:r>
          </a:p>
        </p:txBody>
      </p:sp>
      <p:sp>
        <p:nvSpPr>
          <p:cNvPr id="1664003" name="Rectangle 4"/>
          <p:cNvSpPr>
            <a:spLocks noChangeArrowheads="1"/>
          </p:cNvSpPr>
          <p:nvPr/>
        </p:nvSpPr>
        <p:spPr bwMode="auto">
          <a:xfrm>
            <a:off x="-36513" y="1058863"/>
            <a:ext cx="2024063" cy="338137"/>
          </a:xfrm>
          <a:prstGeom prst="rect">
            <a:avLst/>
          </a:prstGeom>
          <a:noFill/>
          <a:ln w="9525">
            <a:noFill/>
            <a:miter lim="800000"/>
            <a:headEnd/>
            <a:tailEnd/>
          </a:ln>
        </p:spPr>
        <p:txBody>
          <a:bodyPr wrap="none">
            <a:spAutoFit/>
          </a:bodyPr>
          <a:lstStyle/>
          <a:p>
            <a:pPr eaLnBrk="0" hangingPunct="0"/>
            <a:r>
              <a:rPr lang="en-GB" sz="1600" b="1">
                <a:solidFill>
                  <a:schemeClr val="bg1"/>
                </a:solidFill>
                <a:latin typeface="Trebuchet MS" pitchFamily="34" charset="0"/>
              </a:rPr>
              <a:t>Ziy</a:t>
            </a:r>
            <a:r>
              <a:rPr lang="en-GB" sz="1600" b="1">
                <a:solidFill>
                  <a:schemeClr val="bg1"/>
                </a:solidFill>
              </a:rPr>
              <a:t>á</a:t>
            </a:r>
            <a:r>
              <a:rPr lang="en-GB" sz="1600" b="1">
                <a:solidFill>
                  <a:schemeClr val="bg1"/>
                </a:solidFill>
                <a:latin typeface="Trebuchet MS" pitchFamily="34" charset="0"/>
              </a:rPr>
              <a:t>rat E`</a:t>
            </a:r>
            <a:r>
              <a:rPr lang="en-GB" sz="1600" b="1">
                <a:solidFill>
                  <a:schemeClr val="bg1"/>
                </a:solidFill>
              </a:rPr>
              <a:t>A'ashura</a:t>
            </a:r>
            <a:endParaRPr lang="en-US" sz="1600" b="1">
              <a:solidFill>
                <a:schemeClr val="bg1"/>
              </a:solidFill>
              <a:latin typeface="Trebuchet MS" pitchFamily="34" charset="0"/>
            </a:endParaRPr>
          </a:p>
        </p:txBody>
      </p:sp>
      <p:sp>
        <p:nvSpPr>
          <p:cNvPr id="1664004"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664005"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6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502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اَللَّهُمَّ لَكَ ٱلْحَمْدُ</a:t>
            </a:r>
            <a:endParaRPr lang="en-US" sz="5400" b="1">
              <a:latin typeface="Karbala" pitchFamily="2" charset="0"/>
              <a:cs typeface="Simplified Arabic" pitchFamily="18" charset="-78"/>
            </a:endParaRPr>
          </a:p>
        </p:txBody>
      </p:sp>
      <p:sp>
        <p:nvSpPr>
          <p:cNvPr id="166502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a l praise be to You;</a:t>
            </a:r>
          </a:p>
        </p:txBody>
      </p:sp>
      <p:sp>
        <p:nvSpPr>
          <p:cNvPr id="1665028"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ar-AE" sz="2400" dirty="0"/>
              <a:t>اے معبود! تیرے لیے حمد </a:t>
            </a:r>
            <a:r>
              <a:rPr lang="ar-AE" sz="2400" dirty="0" smtClean="0"/>
              <a:t>ہے</a:t>
            </a:r>
            <a:endParaRPr lang="en-US" sz="2400" b="1" dirty="0">
              <a:ea typeface="MS Mincho" pitchFamily="49" charset="-128"/>
            </a:endParaRPr>
          </a:p>
        </p:txBody>
      </p:sp>
      <p:sp>
        <p:nvSpPr>
          <p:cNvPr id="166502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665030"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6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605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حَمْدَ ٱلشَّاكِرِينَ لَكَ عَلَىٰ مُصَابِهِمْ</a:t>
            </a:r>
            <a:endParaRPr lang="en-US" sz="5400" b="1">
              <a:latin typeface="Karbala" pitchFamily="2" charset="0"/>
              <a:cs typeface="Simplified Arabic" pitchFamily="18" charset="-78"/>
            </a:endParaRPr>
          </a:p>
        </p:txBody>
      </p:sp>
      <p:sp>
        <p:nvSpPr>
          <p:cNvPr id="166605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the praise of those who thank You for their misfortunes.</a:t>
            </a:r>
          </a:p>
        </p:txBody>
      </p:sp>
      <p:sp>
        <p:nvSpPr>
          <p:cNvPr id="1666052"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ar-AE" sz="4000" dirty="0" smtClean="0">
                <a:latin typeface="Arabic Typesetting" pitchFamily="66" charset="-78"/>
                <a:cs typeface="Arabic Typesetting" pitchFamily="66" charset="-78"/>
              </a:rPr>
              <a:t>شکر کرنے والوں کی حمد</a:t>
            </a:r>
            <a:endParaRPr lang="en-US" sz="4000" b="1" dirty="0">
              <a:latin typeface="Arabic Typesetting" pitchFamily="66" charset="-78"/>
              <a:ea typeface="MS Mincho" pitchFamily="49" charset="-128"/>
              <a:cs typeface="Arabic Typesetting" pitchFamily="66" charset="-78"/>
            </a:endParaRPr>
          </a:p>
        </p:txBody>
      </p:sp>
      <p:sp>
        <p:nvSpPr>
          <p:cNvPr id="166605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666054"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6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707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اَلْحَمْدُ لِلَّهِ عَلَىٰ عَظِيمِ رَزِيَّتِي</a:t>
            </a:r>
            <a:endParaRPr lang="en-US" sz="5400" b="1">
              <a:latin typeface="Karbala" pitchFamily="2" charset="0"/>
              <a:cs typeface="Simplified Arabic" pitchFamily="18" charset="-78"/>
            </a:endParaRPr>
          </a:p>
        </p:txBody>
      </p:sp>
      <p:sp>
        <p:nvSpPr>
          <p:cNvPr id="166707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All praise be to Allāh for my great misfortune.</a:t>
            </a:r>
          </a:p>
        </p:txBody>
      </p:sp>
      <p:sp>
        <p:nvSpPr>
          <p:cNvPr id="1667076" name="Subtitle 4"/>
          <p:cNvSpPr txBox="1">
            <a:spLocks/>
          </p:cNvSpPr>
          <p:nvPr/>
        </p:nvSpPr>
        <p:spPr bwMode="auto">
          <a:xfrm>
            <a:off x="80963" y="4857760"/>
            <a:ext cx="8955087" cy="533400"/>
          </a:xfrm>
          <a:prstGeom prst="rect">
            <a:avLst/>
          </a:prstGeom>
          <a:noFill/>
          <a:ln w="9525" algn="ctr">
            <a:noFill/>
            <a:miter lim="800000"/>
            <a:headEnd/>
            <a:tailEnd/>
          </a:ln>
        </p:spPr>
        <p:txBody>
          <a:bodyPr/>
          <a:lstStyle/>
          <a:p>
            <a:pPr marL="342900" indent="-342900" algn="ctr">
              <a:spcBef>
                <a:spcPct val="20000"/>
              </a:spcBef>
            </a:pPr>
            <a:r>
              <a:rPr lang="ar-AE" sz="3600" dirty="0" smtClean="0">
                <a:latin typeface="Arabic Typesetting" pitchFamily="66" charset="-78"/>
                <a:cs typeface="Arabic Typesetting" pitchFamily="66" charset="-78"/>
              </a:rPr>
              <a:t>عزاداری نصیب کی</a:t>
            </a:r>
            <a:r>
              <a:rPr lang="en-US" sz="3600" dirty="0" smtClean="0">
                <a:latin typeface="Arabic Typesetting" pitchFamily="66" charset="-78"/>
                <a:cs typeface="Arabic Typesetting" pitchFamily="66" charset="-78"/>
              </a:rPr>
              <a:t/>
            </a:r>
            <a:br>
              <a:rPr lang="en-US" sz="3600" dirty="0" smtClean="0">
                <a:latin typeface="Arabic Typesetting" pitchFamily="66" charset="-78"/>
                <a:cs typeface="Arabic Typesetting" pitchFamily="66" charset="-78"/>
              </a:rPr>
            </a:br>
            <a:r>
              <a:rPr lang="ar-AE" sz="3600" dirty="0" smtClean="0">
                <a:latin typeface="Arabic Typesetting" pitchFamily="66" charset="-78"/>
                <a:cs typeface="Arabic Typesetting" pitchFamily="66" charset="-78"/>
              </a:rPr>
              <a:t>حمد ہے خدا کے لیے جس نے مجھے</a:t>
            </a:r>
            <a:endParaRPr lang="en-US" sz="3600" b="1" dirty="0">
              <a:latin typeface="Arabic Typesetting" pitchFamily="66" charset="-78"/>
              <a:ea typeface="MS Mincho" pitchFamily="49" charset="-128"/>
              <a:cs typeface="Arabic Typesetting" pitchFamily="66" charset="-78"/>
            </a:endParaRPr>
          </a:p>
        </p:txBody>
      </p:sp>
      <p:sp>
        <p:nvSpPr>
          <p:cNvPr id="166707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667078"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6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809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اَللَّهُمَّ ٱرْزُقْنِي شَفَاعَةَ ٱلْحُسَيْنِ يَوْمَ ٱلْوُرُودِ</a:t>
            </a:r>
            <a:endParaRPr lang="en-US" sz="5400" b="1">
              <a:latin typeface="Karbala" pitchFamily="2" charset="0"/>
              <a:cs typeface="Simplified Arabic" pitchFamily="18" charset="-78"/>
            </a:endParaRPr>
          </a:p>
        </p:txBody>
      </p:sp>
      <p:sp>
        <p:nvSpPr>
          <p:cNvPr id="166809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(please) grant me the intercession of al-Husayn on the Day of Coming (to You)</a:t>
            </a:r>
          </a:p>
        </p:txBody>
      </p:sp>
      <p:sp>
        <p:nvSpPr>
          <p:cNvPr id="1668100"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ar-AE" sz="3600" dirty="0" smtClean="0">
                <a:latin typeface="Arabic Typesetting" pitchFamily="66" charset="-78"/>
                <a:cs typeface="Arabic Typesetting" pitchFamily="66" charset="-78"/>
              </a:rPr>
              <a:t>اے معبود حشر میں آنے کے دن مجھے حسین (ع) کی شفاعت سے بہرہ مند فرما</a:t>
            </a:r>
            <a:endParaRPr lang="en-US" sz="3600" b="1" dirty="0">
              <a:latin typeface="Arabic Typesetting" pitchFamily="66" charset="-78"/>
              <a:ea typeface="MS Mincho" pitchFamily="49" charset="-128"/>
              <a:cs typeface="Arabic Typesetting" pitchFamily="66" charset="-78"/>
            </a:endParaRPr>
          </a:p>
        </p:txBody>
      </p:sp>
      <p:sp>
        <p:nvSpPr>
          <p:cNvPr id="166810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668102"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6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2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وَثَبِّتْ لِي قَدَمَ صِدْقٍ عِنْدَكَ</a:t>
            </a:r>
            <a:endParaRPr lang="en-US" sz="5400" b="1">
              <a:latin typeface="Karbala" pitchFamily="2" charset="0"/>
              <a:cs typeface="Simplified Arabic" pitchFamily="18" charset="-78"/>
            </a:endParaRPr>
          </a:p>
        </p:txBody>
      </p:sp>
      <p:sp>
        <p:nvSpPr>
          <p:cNvPr id="166912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make for me with You a firm step of honesty</a:t>
            </a:r>
          </a:p>
        </p:txBody>
      </p:sp>
      <p:sp>
        <p:nvSpPr>
          <p:cNvPr id="1669124" name="Subtitle 4"/>
          <p:cNvSpPr txBox="1">
            <a:spLocks/>
          </p:cNvSpPr>
          <p:nvPr/>
        </p:nvSpPr>
        <p:spPr bwMode="auto">
          <a:xfrm>
            <a:off x="80963" y="4857760"/>
            <a:ext cx="8955087" cy="533400"/>
          </a:xfrm>
          <a:prstGeom prst="rect">
            <a:avLst/>
          </a:prstGeom>
          <a:noFill/>
          <a:ln w="9525" algn="ctr">
            <a:noFill/>
            <a:miter lim="800000"/>
            <a:headEnd/>
            <a:tailEnd/>
          </a:ln>
        </p:spPr>
        <p:txBody>
          <a:bodyPr/>
          <a:lstStyle/>
          <a:p>
            <a:pPr marL="342900" indent="-342900" algn="ctr">
              <a:spcBef>
                <a:spcPct val="20000"/>
              </a:spcBef>
            </a:pPr>
            <a:r>
              <a:rPr lang="ar-AE" sz="4000" dirty="0" smtClean="0">
                <a:latin typeface="Arabic Typesetting" pitchFamily="66" charset="-78"/>
                <a:cs typeface="Arabic Typesetting" pitchFamily="66" charset="-78"/>
              </a:rPr>
              <a:t>اور میرے قدم کو سیدھا</a:t>
            </a:r>
            <a:r>
              <a:rPr lang="en-US" sz="4000" dirty="0" smtClean="0">
                <a:latin typeface="Arabic Typesetting" pitchFamily="66" charset="-78"/>
                <a:cs typeface="Arabic Typesetting" pitchFamily="66" charset="-78"/>
              </a:rPr>
              <a:t/>
            </a:r>
            <a:br>
              <a:rPr lang="en-US" sz="4000" dirty="0" smtClean="0">
                <a:latin typeface="Arabic Typesetting" pitchFamily="66" charset="-78"/>
                <a:cs typeface="Arabic Typesetting" pitchFamily="66" charset="-78"/>
              </a:rPr>
            </a:br>
            <a:r>
              <a:rPr lang="ar-AE" sz="4000" dirty="0" smtClean="0">
                <a:latin typeface="Arabic Typesetting" pitchFamily="66" charset="-78"/>
                <a:cs typeface="Arabic Typesetting" pitchFamily="66" charset="-78"/>
              </a:rPr>
              <a:t>اور پکا بنا جب میں تیرے پاس آئوں</a:t>
            </a:r>
            <a:endParaRPr lang="en-US" sz="4000" b="1" dirty="0">
              <a:latin typeface="Arabic Typesetting" pitchFamily="66" charset="-78"/>
              <a:ea typeface="MS Mincho" pitchFamily="49" charset="-128"/>
              <a:cs typeface="Arabic Typesetting" pitchFamily="66" charset="-78"/>
            </a:endParaRPr>
          </a:p>
        </p:txBody>
      </p:sp>
      <p:sp>
        <p:nvSpPr>
          <p:cNvPr id="166912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669126"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اَللَّهُمَّ ٱلْعَنْهُمْ جَمِيعاً</a:t>
            </a:r>
            <a:endParaRPr lang="en-US" sz="5400" b="1">
              <a:latin typeface="Karbala" pitchFamily="2" charset="0"/>
              <a:cs typeface="Simplified Arabic" pitchFamily="18" charset="-78"/>
            </a:endParaRPr>
          </a:p>
        </p:txBody>
      </p:sp>
      <p:sp>
        <p:nvSpPr>
          <p:cNvPr id="16793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blessings from all of them.</a:t>
            </a:r>
          </a:p>
        </p:txBody>
      </p:sp>
      <p:sp>
        <p:nvSpPr>
          <p:cNvPr id="167940"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اے معبود ان سب پر لعنت بھیج</a:t>
            </a:r>
            <a:endParaRPr lang="en-US" sz="2400" b="1" dirty="0">
              <a:ea typeface="MS Mincho" pitchFamily="49" charset="-128"/>
            </a:endParaRPr>
          </a:p>
        </p:txBody>
      </p:sp>
      <p:sp>
        <p:nvSpPr>
          <p:cNvPr id="16794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67942"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6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014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مَعَ ٱلْحُسَيْنِ وَاصْحَابِ ٱلْحُسَيْنِ</a:t>
            </a:r>
            <a:endParaRPr lang="en-US" sz="5400" b="1">
              <a:latin typeface="Karbala" pitchFamily="2" charset="0"/>
              <a:cs typeface="Simplified Arabic" pitchFamily="18" charset="-78"/>
            </a:endParaRPr>
          </a:p>
        </p:txBody>
      </p:sp>
      <p:sp>
        <p:nvSpPr>
          <p:cNvPr id="167014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with al-Husayn and the companions of al-Husayn</a:t>
            </a:r>
          </a:p>
        </p:txBody>
      </p:sp>
      <p:sp>
        <p:nvSpPr>
          <p:cNvPr id="1670148"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ar-AE" sz="4000" dirty="0" smtClean="0">
                <a:latin typeface="Arabic Typesetting" pitchFamily="66" charset="-78"/>
                <a:cs typeface="Arabic Typesetting" pitchFamily="66" charset="-78"/>
              </a:rPr>
              <a:t>حسین (ع) کے ساتھ اور اصحاب حسین (ع) کے ساتھ</a:t>
            </a:r>
            <a:endParaRPr lang="en-US" sz="4000" dirty="0">
              <a:latin typeface="Arabic Typesetting" pitchFamily="66" charset="-78"/>
              <a:ea typeface="MS Mincho" pitchFamily="49" charset="-128"/>
              <a:cs typeface="Arabic Typesetting" pitchFamily="66" charset="-78"/>
            </a:endParaRPr>
          </a:p>
        </p:txBody>
      </p:sp>
      <p:sp>
        <p:nvSpPr>
          <p:cNvPr id="167014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670150"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6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117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ٱلَّذينَ بَذَلُوٱ مُهَجَهُمْ دُونَ ٱلْحُسَيْنِ عَلَيْهِ ٱلسَّلاَمُ</a:t>
            </a:r>
            <a:endParaRPr lang="en-US" sz="5400" b="1">
              <a:latin typeface="Karbala" pitchFamily="2" charset="0"/>
              <a:cs typeface="Simplified Arabic" pitchFamily="18" charset="-78"/>
            </a:endParaRPr>
          </a:p>
        </p:txBody>
      </p:sp>
      <p:sp>
        <p:nvSpPr>
          <p:cNvPr id="167117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who sacrificed their souls in defense of al-Husayn, peace be upon him.</a:t>
            </a:r>
          </a:p>
        </p:txBody>
      </p:sp>
      <p:sp>
        <p:nvSpPr>
          <p:cNvPr id="1671172"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ar-AE" sz="4000" dirty="0" smtClean="0">
                <a:latin typeface="Arabic Typesetting" pitchFamily="66" charset="-78"/>
                <a:cs typeface="Arabic Typesetting" pitchFamily="66" charset="-78"/>
              </a:rPr>
              <a:t>جنہوں نے حسین(ع) کیلئے اپنی جانیں قربان کر دیں</a:t>
            </a:r>
            <a:endParaRPr lang="en-US" sz="4000" dirty="0">
              <a:latin typeface="Arabic Typesetting" pitchFamily="66" charset="-78"/>
              <a:ea typeface="MS Mincho" pitchFamily="49" charset="-128"/>
              <a:cs typeface="Arabic Typesetting" pitchFamily="66" charset="-78"/>
            </a:endParaRPr>
          </a:p>
        </p:txBody>
      </p:sp>
      <p:sp>
        <p:nvSpPr>
          <p:cNvPr id="167117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671174"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6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219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اَللَّهُمَّ صَلِّ عَلَى مُحَمَّدٍ وَ آلِ مُحَمَّد</a:t>
            </a:r>
            <a:endParaRPr lang="en-US" sz="5400" b="1">
              <a:latin typeface="Karbala" pitchFamily="2" charset="0"/>
              <a:cs typeface="Simplified Arabic" pitchFamily="18" charset="-78"/>
            </a:endParaRPr>
          </a:p>
        </p:txBody>
      </p:sp>
      <p:sp>
        <p:nvSpPr>
          <p:cNvPr id="167219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send Your blessings on Muhammad</a:t>
            </a:r>
          </a:p>
          <a:p>
            <a:pPr marL="342900" indent="-342900" algn="ctr">
              <a:spcBef>
                <a:spcPct val="20000"/>
              </a:spcBef>
            </a:pPr>
            <a:r>
              <a:rPr lang="en-US" sz="3200" b="1">
                <a:solidFill>
                  <a:schemeClr val="tx2"/>
                </a:solidFill>
                <a:ea typeface="MS Mincho" pitchFamily="49" charset="-128"/>
              </a:rPr>
              <a:t>and the family of Muhammad.</a:t>
            </a:r>
          </a:p>
        </p:txBody>
      </p:sp>
      <p:sp>
        <p:nvSpPr>
          <p:cNvPr id="1672196"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اے الله! رحمت فرما محمد وآل)ع( محمد پر </a:t>
            </a:r>
            <a:endParaRPr lang="fi-FI" sz="2400" b="1" i="1" dirty="0">
              <a:ea typeface="MS Mincho" pitchFamily="49" charset="-128"/>
            </a:endParaRPr>
          </a:p>
        </p:txBody>
      </p:sp>
      <p:sp>
        <p:nvSpPr>
          <p:cNvPr id="167219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672198"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6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3218" name="Rectangle 2"/>
          <p:cNvSpPr>
            <a:spLocks noChangeArrowheads="1"/>
          </p:cNvSpPr>
          <p:nvPr/>
        </p:nvSpPr>
        <p:spPr bwMode="auto">
          <a:xfrm>
            <a:off x="250825" y="1916113"/>
            <a:ext cx="8713788" cy="3232150"/>
          </a:xfrm>
          <a:prstGeom prst="rect">
            <a:avLst/>
          </a:prstGeom>
          <a:noFill/>
          <a:ln w="9525">
            <a:noFill/>
            <a:miter lim="800000"/>
            <a:headEnd/>
            <a:tailEnd/>
          </a:ln>
        </p:spPr>
        <p:txBody>
          <a:bodyPr>
            <a:spAutoFit/>
          </a:bodyPr>
          <a:lstStyle/>
          <a:p>
            <a:pPr algn="ctr" eaLnBrk="0" hangingPunct="0">
              <a:spcBef>
                <a:spcPct val="20000"/>
              </a:spcBef>
            </a:pPr>
            <a:r>
              <a:rPr lang="en-GB" sz="6000" b="1">
                <a:solidFill>
                  <a:srgbClr val="CC0000"/>
                </a:solidFill>
                <a:latin typeface="Al-Arial" pitchFamily="34" charset="0"/>
              </a:rPr>
              <a:t>Two rakát Namaaz </a:t>
            </a:r>
          </a:p>
          <a:p>
            <a:pPr algn="ctr" eaLnBrk="0" hangingPunct="0">
              <a:spcBef>
                <a:spcPct val="20000"/>
              </a:spcBef>
            </a:pPr>
            <a:r>
              <a:rPr lang="en-GB" sz="6000" b="1">
                <a:solidFill>
                  <a:srgbClr val="CC0000"/>
                </a:solidFill>
                <a:latin typeface="Al-Arial" pitchFamily="34" charset="0"/>
              </a:rPr>
              <a:t>Hadiya </a:t>
            </a:r>
          </a:p>
          <a:p>
            <a:pPr algn="ctr" eaLnBrk="0" hangingPunct="0">
              <a:spcBef>
                <a:spcPct val="20000"/>
              </a:spcBef>
            </a:pPr>
            <a:r>
              <a:rPr lang="en-GB" sz="6000" b="1">
                <a:solidFill>
                  <a:srgbClr val="CC0000"/>
                </a:solidFill>
                <a:latin typeface="Al-Arial" pitchFamily="34" charset="0"/>
              </a:rPr>
              <a:t>Ziyárat E A'ashura</a:t>
            </a:r>
            <a:endParaRPr lang="en-US" sz="6000" b="1">
              <a:solidFill>
                <a:srgbClr val="CC0000"/>
              </a:solidFill>
              <a:latin typeface="Al-Arial" pitchFamily="34" charset="0"/>
            </a:endParaRPr>
          </a:p>
        </p:txBody>
      </p:sp>
      <p:sp>
        <p:nvSpPr>
          <p:cNvPr id="167321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en-US" sz="1600" b="1">
                <a:latin typeface="Trebuchet MS" pitchFamily="34" charset="0"/>
              </a:rPr>
              <a:t>A`amaal for the day of `A'ashura</a:t>
            </a:r>
          </a:p>
        </p:txBody>
      </p:sp>
    </p:spTree>
  </p:cSld>
  <p:clrMapOvr>
    <a:masterClrMapping/>
  </p:clrMapOvr>
  <p:transition>
    <p:fade/>
  </p:transition>
  <p:timing>
    <p:tnLst>
      <p:par>
        <p:cTn id="1" dur="indefinite" restart="never" nodeType="tmRoot"/>
      </p:par>
    </p:tnLst>
  </p:timing>
</p:sld>
</file>

<file path=ppt/slides/slide16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4242" name="Rectangle 2"/>
          <p:cNvSpPr>
            <a:spLocks noGrp="1" noChangeArrowheads="1"/>
          </p:cNvSpPr>
          <p:nvPr>
            <p:ph type="ctrTitle"/>
          </p:nvPr>
        </p:nvSpPr>
        <p:spPr>
          <a:xfrm>
            <a:off x="685800" y="4086225"/>
            <a:ext cx="7772400" cy="1143000"/>
          </a:xfrm>
          <a:noFill/>
        </p:spPr>
        <p:txBody>
          <a:bodyPr/>
          <a:lstStyle/>
          <a:p>
            <a:pPr eaLnBrk="1" hangingPunct="1"/>
            <a:r>
              <a:rPr lang="en-US" sz="7500" smtClean="0">
                <a:solidFill>
                  <a:srgbClr val="CC0000"/>
                </a:solidFill>
                <a:latin typeface="Trebuchet MS" pitchFamily="34" charset="0"/>
              </a:rPr>
              <a:t>Du</a:t>
            </a:r>
            <a:r>
              <a:rPr lang="en-GB" sz="7500" smtClean="0">
                <a:solidFill>
                  <a:srgbClr val="CC0000"/>
                </a:solidFill>
              </a:rPr>
              <a:t>á</a:t>
            </a:r>
            <a:r>
              <a:rPr lang="en-US" sz="7500" smtClean="0">
                <a:solidFill>
                  <a:srgbClr val="CC0000"/>
                </a:solidFill>
                <a:latin typeface="Trebuchet MS" pitchFamily="34" charset="0"/>
              </a:rPr>
              <a:t> </a:t>
            </a:r>
            <a:r>
              <a:rPr lang="en-GB" sz="7500" smtClean="0">
                <a:solidFill>
                  <a:srgbClr val="CC0000"/>
                </a:solidFill>
                <a:latin typeface="Trebuchet MS" pitchFamily="34" charset="0"/>
              </a:rPr>
              <a:t>Alqamah</a:t>
            </a:r>
            <a:endParaRPr lang="en-GB" sz="6500" smtClean="0">
              <a:solidFill>
                <a:srgbClr val="CC0000"/>
              </a:solidFill>
            </a:endParaRPr>
          </a:p>
        </p:txBody>
      </p:sp>
      <p:sp>
        <p:nvSpPr>
          <p:cNvPr id="1674243" name="Text Box 3"/>
          <p:cNvSpPr txBox="1">
            <a:spLocks noChangeArrowheads="1"/>
          </p:cNvSpPr>
          <p:nvPr/>
        </p:nvSpPr>
        <p:spPr bwMode="auto">
          <a:xfrm>
            <a:off x="0" y="1066800"/>
            <a:ext cx="9180513" cy="274638"/>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endParaRPr lang="en-US" sz="1200" b="1">
              <a:solidFill>
                <a:schemeClr val="tx2"/>
              </a:solidFill>
              <a:latin typeface="Trebuchet MS" pitchFamily="34" charset="0"/>
            </a:endParaRPr>
          </a:p>
        </p:txBody>
      </p:sp>
      <p:sp>
        <p:nvSpPr>
          <p:cNvPr id="1674244" name="Rectangle 5"/>
          <p:cNvSpPr>
            <a:spLocks noChangeArrowheads="1"/>
          </p:cNvSpPr>
          <p:nvPr/>
        </p:nvSpPr>
        <p:spPr bwMode="auto">
          <a:xfrm>
            <a:off x="2159000" y="2160588"/>
            <a:ext cx="4860925" cy="1555750"/>
          </a:xfrm>
          <a:prstGeom prst="rect">
            <a:avLst/>
          </a:prstGeom>
          <a:noFill/>
          <a:ln w="9525">
            <a:noFill/>
            <a:miter lim="800000"/>
            <a:headEnd/>
            <a:tailEnd/>
          </a:ln>
        </p:spPr>
        <p:txBody>
          <a:bodyPr wrap="none" anchor="ctr">
            <a:spAutoFit/>
          </a:bodyPr>
          <a:lstStyle/>
          <a:p>
            <a:pPr algn="r"/>
            <a:r>
              <a:rPr lang="ar-SA" sz="9600" b="1">
                <a:solidFill>
                  <a:srgbClr val="CC0000"/>
                </a:solidFill>
                <a:cs typeface="Simplified Arabic" pitchFamily="18" charset="-78"/>
              </a:rPr>
              <a:t>دعاء علقمة</a:t>
            </a:r>
            <a:endParaRPr lang="en-US" sz="9600" b="1">
              <a:solidFill>
                <a:srgbClr val="CC0000"/>
              </a:solidFill>
              <a:cs typeface="Simplified Arabic" pitchFamily="18" charset="-78"/>
            </a:endParaRPr>
          </a:p>
        </p:txBody>
      </p:sp>
    </p:spTree>
  </p:cSld>
  <p:clrMapOvr>
    <a:masterClrMapping/>
  </p:clrMapOvr>
  <p:transition>
    <p:fade/>
  </p:transition>
  <p:timing>
    <p:tnLst>
      <p:par>
        <p:cTn id="1" dur="indefinite" restart="never" nodeType="tmRoot"/>
      </p:par>
    </p:tnLst>
  </p:timing>
</p:sld>
</file>

<file path=ppt/slides/slide16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5266" name="Rectangle 2"/>
          <p:cNvSpPr>
            <a:spLocks noGrp="1" noChangeArrowheads="1"/>
          </p:cNvSpPr>
          <p:nvPr>
            <p:ph type="body" idx="1"/>
          </p:nvPr>
        </p:nvSpPr>
        <p:spPr>
          <a:xfrm>
            <a:off x="228600" y="1520825"/>
            <a:ext cx="8686800" cy="4572000"/>
          </a:xfrm>
          <a:noFill/>
        </p:spPr>
        <p:txBody>
          <a:bodyPr/>
          <a:lstStyle/>
          <a:p>
            <a:pPr eaLnBrk="1" hangingPunct="1">
              <a:buFontTx/>
              <a:buNone/>
            </a:pPr>
            <a:r>
              <a:rPr lang="en-US" sz="3800" smtClean="0">
                <a:solidFill>
                  <a:schemeClr val="tx1"/>
                </a:solidFill>
                <a:latin typeface="Trebuchet MS" pitchFamily="34" charset="0"/>
              </a:rPr>
              <a:t>	Imam Jaffer Sadiq (as) recited this dua after reciting Ziyarat e Ashura. This was reported by a companion of his called </a:t>
            </a:r>
          </a:p>
          <a:p>
            <a:pPr eaLnBrk="1" hangingPunct="1">
              <a:buFontTx/>
              <a:buNone/>
            </a:pPr>
            <a:r>
              <a:rPr lang="en-US" sz="3800" smtClean="0">
                <a:solidFill>
                  <a:schemeClr val="tx1"/>
                </a:solidFill>
                <a:latin typeface="Trebuchet MS" pitchFamily="34" charset="0"/>
              </a:rPr>
              <a:t>Alqamah ibn Muhammad al-Hadrami. </a:t>
            </a:r>
          </a:p>
          <a:p>
            <a:pPr eaLnBrk="1" hangingPunct="1">
              <a:buFontTx/>
              <a:buNone/>
            </a:pPr>
            <a:r>
              <a:rPr lang="en-US" sz="3800" smtClean="0">
                <a:solidFill>
                  <a:schemeClr val="tx1"/>
                </a:solidFill>
                <a:latin typeface="Trebuchet MS" pitchFamily="34" charset="0"/>
              </a:rPr>
              <a:t>The Dua is therefore known as </a:t>
            </a:r>
          </a:p>
          <a:p>
            <a:pPr eaLnBrk="1" hangingPunct="1">
              <a:buFontTx/>
              <a:buNone/>
            </a:pPr>
            <a:r>
              <a:rPr lang="en-US" sz="3800" smtClean="0">
                <a:solidFill>
                  <a:srgbClr val="CC0000"/>
                </a:solidFill>
                <a:latin typeface="Trebuchet MS" pitchFamily="34" charset="0"/>
              </a:rPr>
              <a:t>“Du</a:t>
            </a:r>
            <a:r>
              <a:rPr lang="en-GB" sz="3800" smtClean="0">
                <a:solidFill>
                  <a:srgbClr val="CC0000"/>
                </a:solidFill>
                <a:latin typeface="Trebuchet MS" pitchFamily="34" charset="0"/>
              </a:rPr>
              <a:t>á</a:t>
            </a:r>
            <a:r>
              <a:rPr lang="en-US" sz="3800" smtClean="0">
                <a:solidFill>
                  <a:srgbClr val="CC0000"/>
                </a:solidFill>
                <a:latin typeface="Trebuchet MS" pitchFamily="34" charset="0"/>
              </a:rPr>
              <a:t> </a:t>
            </a:r>
            <a:r>
              <a:rPr lang="en-GB" sz="3800" smtClean="0">
                <a:solidFill>
                  <a:srgbClr val="CC0000"/>
                </a:solidFill>
                <a:latin typeface="Trebuchet MS" pitchFamily="34" charset="0"/>
              </a:rPr>
              <a:t>Alqamah”</a:t>
            </a:r>
            <a:endParaRPr lang="en-US" sz="3800" smtClean="0">
              <a:solidFill>
                <a:srgbClr val="CC0000"/>
              </a:solidFill>
              <a:latin typeface="Trebuchet MS" pitchFamily="34" charset="0"/>
            </a:endParaRPr>
          </a:p>
        </p:txBody>
      </p:sp>
      <p:sp>
        <p:nvSpPr>
          <p:cNvPr id="167526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دعاء علقمة</a:t>
            </a:r>
          </a:p>
        </p:txBody>
      </p:sp>
      <p:sp>
        <p:nvSpPr>
          <p:cNvPr id="1675268" name="Rectangle 4"/>
          <p:cNvSpPr>
            <a:spLocks noChangeArrowheads="1"/>
          </p:cNvSpPr>
          <p:nvPr/>
        </p:nvSpPr>
        <p:spPr bwMode="auto">
          <a:xfrm>
            <a:off x="-36513" y="1058863"/>
            <a:ext cx="142557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Duá Alqamah</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6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6290" name="Rectangle 2"/>
          <p:cNvSpPr>
            <a:spLocks noGrp="1" noChangeArrowheads="1"/>
          </p:cNvSpPr>
          <p:nvPr>
            <p:ph type="body" idx="1"/>
          </p:nvPr>
        </p:nvSpPr>
        <p:spPr>
          <a:xfrm>
            <a:off x="0" y="2193925"/>
            <a:ext cx="9144000" cy="2530475"/>
          </a:xfrm>
          <a:noFill/>
        </p:spPr>
        <p:txBody>
          <a:bodyPr>
            <a:spAutoFit/>
          </a:bodyPr>
          <a:lstStyle/>
          <a:p>
            <a:pPr eaLnBrk="1" hangingPunct="1">
              <a:buFontTx/>
              <a:buNone/>
            </a:pPr>
            <a:r>
              <a:rPr lang="en-GB" sz="8000" smtClean="0">
                <a:solidFill>
                  <a:srgbClr val="CC0000"/>
                </a:solidFill>
                <a:latin typeface="Al-Arial" pitchFamily="34" charset="0"/>
                <a:ea typeface="MS Mincho" pitchFamily="49" charset="-128"/>
              </a:rPr>
              <a:t>Please face</a:t>
            </a:r>
            <a:r>
              <a:rPr lang="en-GB" b="0" smtClean="0">
                <a:solidFill>
                  <a:schemeClr val="tx1"/>
                </a:solidFill>
                <a:latin typeface="Al-Arial" pitchFamily="34" charset="0"/>
                <a:ea typeface="MS Mincho" pitchFamily="49" charset="-128"/>
              </a:rPr>
              <a:t> </a:t>
            </a:r>
            <a:r>
              <a:rPr lang="en-GB" sz="8000" smtClean="0">
                <a:solidFill>
                  <a:srgbClr val="CC0000"/>
                </a:solidFill>
                <a:latin typeface="Al-Arial" pitchFamily="34" charset="0"/>
                <a:ea typeface="MS Mincho" pitchFamily="49" charset="-128"/>
              </a:rPr>
              <a:t>towards Qiblah</a:t>
            </a:r>
            <a:endParaRPr lang="en-US" sz="8000" smtClean="0">
              <a:solidFill>
                <a:srgbClr val="CC0000"/>
              </a:solidFill>
              <a:latin typeface="Al-Arial" pitchFamily="34" charset="0"/>
              <a:ea typeface="MS Mincho" pitchFamily="49" charset="-128"/>
            </a:endParaRPr>
          </a:p>
        </p:txBody>
      </p:sp>
      <p:sp>
        <p:nvSpPr>
          <p:cNvPr id="167629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دعاء علقمة</a:t>
            </a:r>
          </a:p>
        </p:txBody>
      </p:sp>
      <p:sp>
        <p:nvSpPr>
          <p:cNvPr id="1676292" name="Rectangle 4"/>
          <p:cNvSpPr>
            <a:spLocks noChangeArrowheads="1"/>
          </p:cNvSpPr>
          <p:nvPr/>
        </p:nvSpPr>
        <p:spPr bwMode="auto">
          <a:xfrm>
            <a:off x="-36513" y="1058863"/>
            <a:ext cx="142557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Duá Alqamah</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6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7314"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دعاء علقمة</a:t>
            </a:r>
          </a:p>
        </p:txBody>
      </p:sp>
      <p:sp>
        <p:nvSpPr>
          <p:cNvPr id="1677315" name="Rectangle 4"/>
          <p:cNvSpPr>
            <a:spLocks noChangeArrowheads="1"/>
          </p:cNvSpPr>
          <p:nvPr/>
        </p:nvSpPr>
        <p:spPr bwMode="auto">
          <a:xfrm>
            <a:off x="-36513" y="1058863"/>
            <a:ext cx="142557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Duá Alqamah</a:t>
            </a:r>
            <a:endParaRPr lang="en-US" sz="1600" b="1">
              <a:latin typeface="Trebuchet MS" pitchFamily="34" charset="0"/>
            </a:endParaRPr>
          </a:p>
        </p:txBody>
      </p:sp>
      <p:sp>
        <p:nvSpPr>
          <p:cNvPr id="167731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اَللَّهُمَّ صَلِّ عَلَى مُحَمَّدٍ وَ آلِ مُحَمَّد</a:t>
            </a:r>
            <a:endParaRPr lang="en-US" sz="5400" b="1">
              <a:latin typeface="Karbala" pitchFamily="2" charset="0"/>
              <a:cs typeface="Simplified Arabic" pitchFamily="18" charset="-78"/>
            </a:endParaRPr>
          </a:p>
        </p:txBody>
      </p:sp>
      <p:sp>
        <p:nvSpPr>
          <p:cNvPr id="167731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send Your blessings on Muhammad</a:t>
            </a:r>
          </a:p>
          <a:p>
            <a:pPr marL="342900" indent="-342900" algn="ctr">
              <a:spcBef>
                <a:spcPct val="20000"/>
              </a:spcBef>
            </a:pPr>
            <a:r>
              <a:rPr lang="en-US" sz="3200" b="1">
                <a:solidFill>
                  <a:schemeClr val="tx2"/>
                </a:solidFill>
                <a:ea typeface="MS Mincho" pitchFamily="49" charset="-128"/>
              </a:rPr>
              <a:t>and the family of Muhammad.</a:t>
            </a:r>
          </a:p>
        </p:txBody>
      </p:sp>
      <p:sp>
        <p:nvSpPr>
          <p:cNvPr id="1677318"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اے الله! رحمت فرما محمد وآل)ع( محمد پر </a:t>
            </a:r>
            <a:endParaRPr lang="fi-FI" sz="2400" b="1" i="1" dirty="0">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16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833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بِسْمِ اللَّهِ الرَّحْمَٰنِ الرَّحِيمِ</a:t>
            </a:r>
            <a:endParaRPr lang="en-US" sz="5400" b="1">
              <a:latin typeface="Karbala" pitchFamily="2" charset="0"/>
              <a:cs typeface="Simplified Arabic" pitchFamily="18" charset="-78"/>
            </a:endParaRPr>
          </a:p>
        </p:txBody>
      </p:sp>
      <p:sp>
        <p:nvSpPr>
          <p:cNvPr id="167833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In the Name of Allāh, </a:t>
            </a:r>
          </a:p>
          <a:p>
            <a:pPr marL="342900" indent="-342900" algn="ctr">
              <a:spcBef>
                <a:spcPct val="20000"/>
              </a:spcBef>
            </a:pPr>
            <a:r>
              <a:rPr lang="en-US" sz="3200" b="1">
                <a:solidFill>
                  <a:schemeClr val="tx2"/>
                </a:solidFill>
                <a:ea typeface="MS Mincho" pitchFamily="49" charset="-128"/>
              </a:rPr>
              <a:t>the All-beneficent, the All-merciful.</a:t>
            </a:r>
          </a:p>
        </p:txBody>
      </p:sp>
      <p:sp>
        <p:nvSpPr>
          <p:cNvPr id="1678340"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عظیم اور دائمی رحمتوں والے خدا کے نام سے</a:t>
            </a:r>
            <a:endParaRPr lang="fi-FI" sz="2400" b="1" i="1" dirty="0">
              <a:ea typeface="MS Mincho" pitchFamily="49" charset="-128"/>
            </a:endParaRPr>
          </a:p>
        </p:txBody>
      </p:sp>
      <p:sp>
        <p:nvSpPr>
          <p:cNvPr id="167834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دعاء علقمة</a:t>
            </a:r>
          </a:p>
        </p:txBody>
      </p:sp>
      <p:sp>
        <p:nvSpPr>
          <p:cNvPr id="1678342" name="Rectangle 4"/>
          <p:cNvSpPr>
            <a:spLocks noChangeArrowheads="1"/>
          </p:cNvSpPr>
          <p:nvPr/>
        </p:nvSpPr>
        <p:spPr bwMode="auto">
          <a:xfrm>
            <a:off x="-36513" y="1058863"/>
            <a:ext cx="142557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Duá Alqamah</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6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6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يَا اللَّهُ يَا اللَّهُ يَا اللَّهُ</a:t>
            </a:r>
            <a:endParaRPr lang="en-US" sz="5400" b="1">
              <a:latin typeface="Karbala" pitchFamily="2" charset="0"/>
              <a:cs typeface="Simplified Arabic" pitchFamily="18" charset="-78"/>
            </a:endParaRPr>
          </a:p>
        </p:txBody>
      </p:sp>
      <p:sp>
        <p:nvSpPr>
          <p:cNvPr id="167936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it-IT" sz="3200" b="1">
                <a:solidFill>
                  <a:schemeClr val="tx2"/>
                </a:solidFill>
                <a:ea typeface="MS Mincho" pitchFamily="49" charset="-128"/>
              </a:rPr>
              <a:t>O' Allāh! O' Allāh! O' Allāh!</a:t>
            </a:r>
            <a:endParaRPr lang="en-US" sz="3200" b="1">
              <a:solidFill>
                <a:schemeClr val="tx2"/>
              </a:solidFill>
              <a:ea typeface="MS Mincho" pitchFamily="49" charset="-128"/>
            </a:endParaRPr>
          </a:p>
        </p:txBody>
      </p:sp>
      <p:sp>
        <p:nvSpPr>
          <p:cNvPr id="1679364"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es-ES" sz="2400" b="1" i="1">
                <a:ea typeface="MS Mincho" pitchFamily="49" charset="-128"/>
              </a:rPr>
              <a:t>ya allahu ya allahu ya allahu</a:t>
            </a:r>
            <a:endParaRPr lang="en-US" sz="2400" b="1">
              <a:ea typeface="MS Mincho" pitchFamily="49" charset="-128"/>
            </a:endParaRPr>
          </a:p>
        </p:txBody>
      </p:sp>
      <p:sp>
        <p:nvSpPr>
          <p:cNvPr id="167936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دعاء علقمة</a:t>
            </a:r>
          </a:p>
        </p:txBody>
      </p:sp>
      <p:sp>
        <p:nvSpPr>
          <p:cNvPr id="1679366" name="Rectangle 4"/>
          <p:cNvSpPr>
            <a:spLocks noChangeArrowheads="1"/>
          </p:cNvSpPr>
          <p:nvPr/>
        </p:nvSpPr>
        <p:spPr bwMode="auto">
          <a:xfrm>
            <a:off x="-36513" y="1058863"/>
            <a:ext cx="142557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Duá Alqamah</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اَللَّهُمَّ ٱلْعَنْ اوَّلَ ظَالِمٍ</a:t>
            </a:r>
            <a:endParaRPr lang="en-US" sz="5400" b="1">
              <a:latin typeface="Karbala" pitchFamily="2" charset="0"/>
              <a:cs typeface="Simplified Arabic" pitchFamily="18" charset="-78"/>
            </a:endParaRPr>
          </a:p>
        </p:txBody>
      </p:sp>
      <p:sp>
        <p:nvSpPr>
          <p:cNvPr id="16896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 from the foremost persecutor</a:t>
            </a:r>
          </a:p>
        </p:txBody>
      </p:sp>
      <p:sp>
        <p:nvSpPr>
          <p:cNvPr id="168964" name="Subtitle 4"/>
          <p:cNvSpPr txBox="1">
            <a:spLocks/>
          </p:cNvSpPr>
          <p:nvPr/>
        </p:nvSpPr>
        <p:spPr bwMode="auto">
          <a:xfrm>
            <a:off x="80963" y="5013325"/>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اے معبود محروم کر اپنی رحمت سے اس پہلے ظالم کو</a:t>
            </a:r>
            <a:endParaRPr lang="en-US" sz="2400" b="1" dirty="0">
              <a:ea typeface="MS Mincho" pitchFamily="49" charset="-128"/>
            </a:endParaRPr>
          </a:p>
        </p:txBody>
      </p:sp>
      <p:sp>
        <p:nvSpPr>
          <p:cNvPr id="16896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68966"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
        <p:nvSpPr>
          <p:cNvPr id="168967" name="Text Box 6"/>
          <p:cNvSpPr txBox="1">
            <a:spLocks noChangeArrowheads="1"/>
          </p:cNvSpPr>
          <p:nvPr/>
        </p:nvSpPr>
        <p:spPr bwMode="auto">
          <a:xfrm>
            <a:off x="3348038" y="5654675"/>
            <a:ext cx="2447925" cy="366713"/>
          </a:xfrm>
          <a:prstGeom prst="rect">
            <a:avLst/>
          </a:prstGeom>
          <a:gradFill rotWithShape="1">
            <a:gsLst>
              <a:gs pos="0">
                <a:srgbClr val="651500"/>
              </a:gs>
              <a:gs pos="50000">
                <a:srgbClr val="DA2E00"/>
              </a:gs>
              <a:gs pos="100000">
                <a:srgbClr val="651500"/>
              </a:gs>
            </a:gsLst>
            <a:lin ang="5400000" scaled="1"/>
          </a:gradFill>
          <a:ln w="9525" algn="ctr">
            <a:noFill/>
            <a:miter lim="800000"/>
            <a:headEnd/>
            <a:tailEnd/>
          </a:ln>
        </p:spPr>
        <p:txBody>
          <a:bodyPr anchor="ctr">
            <a:spAutoFit/>
          </a:bodyPr>
          <a:lstStyle/>
          <a:p>
            <a:pPr algn="r"/>
            <a:r>
              <a:rPr lang="en-US" sz="1800" b="1">
                <a:solidFill>
                  <a:srgbClr val="FFFF99"/>
                </a:solidFill>
                <a:latin typeface="Trebuchet MS" pitchFamily="34" charset="0"/>
              </a:rPr>
              <a:t>Tasbih Counter : 9</a:t>
            </a:r>
          </a:p>
        </p:txBody>
      </p:sp>
      <p:sp>
        <p:nvSpPr>
          <p:cNvPr id="168968" name="Rectangle 5"/>
          <p:cNvSpPr>
            <a:spLocks noChangeArrowheads="1"/>
          </p:cNvSpPr>
          <p:nvPr/>
        </p:nvSpPr>
        <p:spPr bwMode="auto">
          <a:xfrm>
            <a:off x="3635375" y="1035050"/>
            <a:ext cx="1790700" cy="336550"/>
          </a:xfrm>
          <a:prstGeom prst="rect">
            <a:avLst/>
          </a:prstGeom>
          <a:noFill/>
          <a:ln w="9525">
            <a:noFill/>
            <a:miter lim="800000"/>
            <a:headEnd/>
            <a:tailEnd/>
          </a:ln>
        </p:spPr>
        <p:txBody>
          <a:bodyPr wrap="none">
            <a:spAutoFit/>
          </a:bodyPr>
          <a:lstStyle/>
          <a:p>
            <a:pPr eaLnBrk="0" hangingPunct="0"/>
            <a:r>
              <a:rPr lang="en-US" sz="1600" b="1">
                <a:solidFill>
                  <a:srgbClr val="FFFF99"/>
                </a:solidFill>
                <a:latin typeface="Trebuchet MS" pitchFamily="34" charset="0"/>
              </a:rPr>
              <a:t>Recite 100 times</a:t>
            </a:r>
          </a:p>
        </p:txBody>
      </p:sp>
    </p:spTree>
  </p:cSld>
  <p:clrMapOvr>
    <a:masterClrMapping/>
  </p:clrMapOvr>
  <p:transition>
    <p:fade/>
  </p:transition>
  <p:timing>
    <p:tnLst>
      <p:par>
        <p:cTn id="1" dur="indefinite" restart="never" nodeType="tmRoot"/>
      </p:par>
    </p:tnLst>
  </p:timing>
</p:sld>
</file>

<file path=ppt/slides/slide16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038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يَا مُجِيبَ دَعْوَةِ ٱلْمُضْطَرِّينَ</a:t>
            </a:r>
            <a:endParaRPr lang="en-US" sz="5400" b="1">
              <a:latin typeface="Karbala" pitchFamily="2" charset="0"/>
              <a:cs typeface="Simplified Arabic" pitchFamily="18" charset="-78"/>
            </a:endParaRPr>
          </a:p>
        </p:txBody>
      </p:sp>
      <p:sp>
        <p:nvSpPr>
          <p:cNvPr id="168038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He Who responds to the prayer of the distressed!</a:t>
            </a:r>
          </a:p>
        </p:txBody>
      </p:sp>
      <p:sp>
        <p:nvSpPr>
          <p:cNvPr id="1680388"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ya mujiba da`wati almudtarrina</a:t>
            </a:r>
            <a:endParaRPr lang="en-US" sz="2400" b="1">
              <a:ea typeface="MS Mincho" pitchFamily="49" charset="-128"/>
            </a:endParaRPr>
          </a:p>
        </p:txBody>
      </p:sp>
      <p:sp>
        <p:nvSpPr>
          <p:cNvPr id="168038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دعاء علقمة</a:t>
            </a:r>
          </a:p>
        </p:txBody>
      </p:sp>
      <p:sp>
        <p:nvSpPr>
          <p:cNvPr id="1680390" name="Rectangle 4"/>
          <p:cNvSpPr>
            <a:spLocks noChangeArrowheads="1"/>
          </p:cNvSpPr>
          <p:nvPr/>
        </p:nvSpPr>
        <p:spPr bwMode="auto">
          <a:xfrm>
            <a:off x="-36513" y="1058863"/>
            <a:ext cx="142557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Duá Alqamah</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6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141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يَا كَاشِفَ كُرَبِ ٱلْمَكْرُوبِينَ</a:t>
            </a:r>
            <a:endParaRPr lang="en-US" sz="5400" b="1">
              <a:latin typeface="Karbala" pitchFamily="2" charset="0"/>
              <a:cs typeface="Simplified Arabic" pitchFamily="18" charset="-78"/>
            </a:endParaRPr>
          </a:p>
        </p:txBody>
      </p:sp>
      <p:sp>
        <p:nvSpPr>
          <p:cNvPr id="168141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He Who relieves the agonies of the agonized!</a:t>
            </a:r>
          </a:p>
        </p:txBody>
      </p:sp>
      <p:sp>
        <p:nvSpPr>
          <p:cNvPr id="1681412"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ya kashifa kurabi almakrubina</a:t>
            </a:r>
            <a:endParaRPr lang="en-US" sz="2400" b="1">
              <a:ea typeface="MS Mincho" pitchFamily="49" charset="-128"/>
            </a:endParaRPr>
          </a:p>
        </p:txBody>
      </p:sp>
      <p:sp>
        <p:nvSpPr>
          <p:cNvPr id="168141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دعاء علقمة</a:t>
            </a:r>
          </a:p>
        </p:txBody>
      </p:sp>
      <p:sp>
        <p:nvSpPr>
          <p:cNvPr id="1681414" name="Rectangle 4"/>
          <p:cNvSpPr>
            <a:spLocks noChangeArrowheads="1"/>
          </p:cNvSpPr>
          <p:nvPr/>
        </p:nvSpPr>
        <p:spPr bwMode="auto">
          <a:xfrm>
            <a:off x="-36513" y="1058863"/>
            <a:ext cx="142557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Duá Alqamah</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6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243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يَا غِيَاثَ ٱلْمُسْتَغِيثِينَ</a:t>
            </a:r>
            <a:endParaRPr lang="en-US" sz="5400" b="1">
              <a:latin typeface="Karbala" pitchFamily="2" charset="0"/>
              <a:cs typeface="Simplified Arabic" pitchFamily="18" charset="-78"/>
            </a:endParaRPr>
          </a:p>
        </p:txBody>
      </p:sp>
      <p:sp>
        <p:nvSpPr>
          <p:cNvPr id="168243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Aide of the callers for aid!</a:t>
            </a:r>
          </a:p>
        </p:txBody>
      </p:sp>
      <p:sp>
        <p:nvSpPr>
          <p:cNvPr id="1682436"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ya ghiyatha almustaghithina</a:t>
            </a:r>
            <a:endParaRPr lang="en-US" sz="2400" b="1">
              <a:ea typeface="MS Mincho" pitchFamily="49" charset="-128"/>
            </a:endParaRPr>
          </a:p>
        </p:txBody>
      </p:sp>
      <p:sp>
        <p:nvSpPr>
          <p:cNvPr id="168243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دعاء علقمة</a:t>
            </a:r>
          </a:p>
        </p:txBody>
      </p:sp>
      <p:sp>
        <p:nvSpPr>
          <p:cNvPr id="1682438" name="Rectangle 4"/>
          <p:cNvSpPr>
            <a:spLocks noChangeArrowheads="1"/>
          </p:cNvSpPr>
          <p:nvPr/>
        </p:nvSpPr>
        <p:spPr bwMode="auto">
          <a:xfrm>
            <a:off x="-36513" y="1058863"/>
            <a:ext cx="142557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Duá Alqamah</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6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345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يَا صَرِيخَ ٱلْمُسْتَصْرِخِينَ</a:t>
            </a:r>
            <a:endParaRPr lang="en-US" sz="5400" b="1">
              <a:latin typeface="Karbala" pitchFamily="2" charset="0"/>
              <a:cs typeface="Simplified Arabic" pitchFamily="18" charset="-78"/>
            </a:endParaRPr>
          </a:p>
        </p:txBody>
      </p:sp>
      <p:sp>
        <p:nvSpPr>
          <p:cNvPr id="168345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Helper of those who cry for help!</a:t>
            </a:r>
          </a:p>
        </p:txBody>
      </p:sp>
      <p:sp>
        <p:nvSpPr>
          <p:cNvPr id="1683460"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ya sarikha almustasrikhina</a:t>
            </a:r>
            <a:endParaRPr lang="en-US" sz="2400" b="1">
              <a:ea typeface="MS Mincho" pitchFamily="49" charset="-128"/>
            </a:endParaRPr>
          </a:p>
        </p:txBody>
      </p:sp>
      <p:sp>
        <p:nvSpPr>
          <p:cNvPr id="168346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دعاء علقمة</a:t>
            </a:r>
          </a:p>
        </p:txBody>
      </p:sp>
      <p:sp>
        <p:nvSpPr>
          <p:cNvPr id="1683462" name="Rectangle 4"/>
          <p:cNvSpPr>
            <a:spLocks noChangeArrowheads="1"/>
          </p:cNvSpPr>
          <p:nvPr/>
        </p:nvSpPr>
        <p:spPr bwMode="auto">
          <a:xfrm>
            <a:off x="-36513" y="1058863"/>
            <a:ext cx="142557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Duá Alqamah</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6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448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وَيَا مَنْ هُوَ اقْرَبُ إِلَيَّ مِنْ حَبْلِ ٱلْوَرِيدِ</a:t>
            </a:r>
            <a:endParaRPr lang="en-US" sz="5400" b="1">
              <a:latin typeface="Karbala" pitchFamily="2" charset="0"/>
              <a:cs typeface="Simplified Arabic" pitchFamily="18" charset="-78"/>
            </a:endParaRPr>
          </a:p>
        </p:txBody>
      </p:sp>
      <p:sp>
        <p:nvSpPr>
          <p:cNvPr id="168448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He Who is nearer to me than my life-vein!</a:t>
            </a:r>
          </a:p>
        </p:txBody>
      </p:sp>
      <p:sp>
        <p:nvSpPr>
          <p:cNvPr id="1684484"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wa ya man huwa aqrabu ilayya min habli alwaridi</a:t>
            </a:r>
            <a:endParaRPr lang="en-US" sz="2400" b="1">
              <a:ea typeface="MS Mincho" pitchFamily="49" charset="-128"/>
            </a:endParaRPr>
          </a:p>
        </p:txBody>
      </p:sp>
      <p:sp>
        <p:nvSpPr>
          <p:cNvPr id="168448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دعاء علقمة</a:t>
            </a:r>
          </a:p>
        </p:txBody>
      </p:sp>
      <p:sp>
        <p:nvSpPr>
          <p:cNvPr id="1684486" name="Rectangle 4"/>
          <p:cNvSpPr>
            <a:spLocks noChangeArrowheads="1"/>
          </p:cNvSpPr>
          <p:nvPr/>
        </p:nvSpPr>
        <p:spPr bwMode="auto">
          <a:xfrm>
            <a:off x="-36513" y="1058863"/>
            <a:ext cx="142557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Duá Alqamah</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6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550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وَيَا مَنْ يَحُولُ بَيْنَ ٱلْمَرْءِ وَقَلْبِهِ</a:t>
            </a:r>
            <a:endParaRPr lang="en-US" sz="5400" b="1">
              <a:latin typeface="Karbala" pitchFamily="2" charset="0"/>
              <a:cs typeface="Simplified Arabic" pitchFamily="18" charset="-78"/>
            </a:endParaRPr>
          </a:p>
        </p:txBody>
      </p:sp>
      <p:sp>
        <p:nvSpPr>
          <p:cNvPr id="168550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He Who intervenes between man and his heart!</a:t>
            </a:r>
          </a:p>
        </p:txBody>
      </p:sp>
      <p:sp>
        <p:nvSpPr>
          <p:cNvPr id="1685508"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wa ya man yahulu bayna almar'i wa qalbihi</a:t>
            </a:r>
            <a:endParaRPr lang="en-US" sz="2400" b="1">
              <a:ea typeface="MS Mincho" pitchFamily="49" charset="-128"/>
            </a:endParaRPr>
          </a:p>
        </p:txBody>
      </p:sp>
      <p:sp>
        <p:nvSpPr>
          <p:cNvPr id="168550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دعاء علقمة</a:t>
            </a:r>
          </a:p>
        </p:txBody>
      </p:sp>
      <p:sp>
        <p:nvSpPr>
          <p:cNvPr id="1685510" name="Rectangle 4"/>
          <p:cNvSpPr>
            <a:spLocks noChangeArrowheads="1"/>
          </p:cNvSpPr>
          <p:nvPr/>
        </p:nvSpPr>
        <p:spPr bwMode="auto">
          <a:xfrm>
            <a:off x="-36513" y="1058863"/>
            <a:ext cx="142557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Duá Alqamah</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6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653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وَيَا مَنْ هُوَ بِٱلْمَنْظَرِ ٱلاعْلَىٰ وَبِٱلافُقِ ٱلْمُبِينِ</a:t>
            </a:r>
            <a:endParaRPr lang="en-US" sz="5400" b="1">
              <a:latin typeface="Karbala" pitchFamily="2" charset="0"/>
              <a:cs typeface="Simplified Arabic" pitchFamily="18" charset="-78"/>
            </a:endParaRPr>
          </a:p>
        </p:txBody>
      </p:sp>
      <p:sp>
        <p:nvSpPr>
          <p:cNvPr id="168653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He Who is in the Highest Position and in the Clear Horizon!</a:t>
            </a:r>
          </a:p>
        </p:txBody>
      </p:sp>
      <p:sp>
        <p:nvSpPr>
          <p:cNvPr id="1686532"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it-IT" sz="2400" b="1" i="1">
                <a:ea typeface="MS Mincho" pitchFamily="49" charset="-128"/>
              </a:rPr>
              <a:t>wa ya man huwa bilmanzari al-a`la wa bil'ufuqi almubini</a:t>
            </a:r>
            <a:endParaRPr lang="en-US" sz="2400" b="1">
              <a:ea typeface="MS Mincho" pitchFamily="49" charset="-128"/>
            </a:endParaRPr>
          </a:p>
        </p:txBody>
      </p:sp>
      <p:sp>
        <p:nvSpPr>
          <p:cNvPr id="168653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دعاء علقمة</a:t>
            </a:r>
          </a:p>
        </p:txBody>
      </p:sp>
      <p:sp>
        <p:nvSpPr>
          <p:cNvPr id="1686534" name="Rectangle 4"/>
          <p:cNvSpPr>
            <a:spLocks noChangeArrowheads="1"/>
          </p:cNvSpPr>
          <p:nvPr/>
        </p:nvSpPr>
        <p:spPr bwMode="auto">
          <a:xfrm>
            <a:off x="-36513" y="1058863"/>
            <a:ext cx="142557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Duá Alqamah</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6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755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وَيَا مَنْ هُوَ ٱلرَّحْمٰنُ ٱلرَّحِيمُ عَلَىٰ ٱلْعَرْشِ ٱسْتَوَىٰ</a:t>
            </a:r>
            <a:endParaRPr lang="en-US" sz="5400" b="1">
              <a:latin typeface="Karbala" pitchFamily="2" charset="0"/>
              <a:cs typeface="Simplified Arabic" pitchFamily="18" charset="-78"/>
            </a:endParaRPr>
          </a:p>
        </p:txBody>
      </p:sp>
      <p:sp>
        <p:nvSpPr>
          <p:cNvPr id="168755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He Who is all-beneficent and all-merciful and is established on the Throne!</a:t>
            </a:r>
          </a:p>
        </p:txBody>
      </p:sp>
      <p:sp>
        <p:nvSpPr>
          <p:cNvPr id="1687556"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wa ya man huwa alrrahmanu alrrahimu `ala al`arshi istawa</a:t>
            </a:r>
            <a:endParaRPr lang="en-US" sz="2400" b="1">
              <a:ea typeface="MS Mincho" pitchFamily="49" charset="-128"/>
            </a:endParaRPr>
          </a:p>
        </p:txBody>
      </p:sp>
      <p:sp>
        <p:nvSpPr>
          <p:cNvPr id="168755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دعاء علقمة</a:t>
            </a:r>
          </a:p>
        </p:txBody>
      </p:sp>
      <p:sp>
        <p:nvSpPr>
          <p:cNvPr id="1687558" name="Rectangle 4"/>
          <p:cNvSpPr>
            <a:spLocks noChangeArrowheads="1"/>
          </p:cNvSpPr>
          <p:nvPr/>
        </p:nvSpPr>
        <p:spPr bwMode="auto">
          <a:xfrm>
            <a:off x="-36513" y="1058863"/>
            <a:ext cx="142557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Duá Alqamah</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6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857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وَيَا مَنْ يَعْلَمُ خَائِنَةَ ٱلاعْيُنِ وَمَا تُخْفِي ٱلصُّدُورُ</a:t>
            </a:r>
            <a:endParaRPr lang="en-US" sz="5400" b="1">
              <a:latin typeface="Karbala" pitchFamily="2" charset="0"/>
              <a:cs typeface="Simplified Arabic" pitchFamily="18" charset="-78"/>
            </a:endParaRPr>
          </a:p>
        </p:txBody>
      </p:sp>
      <p:sp>
        <p:nvSpPr>
          <p:cNvPr id="168857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He Who knows the stealthy looks and that which the breasts conceal!</a:t>
            </a:r>
          </a:p>
        </p:txBody>
      </p:sp>
      <p:sp>
        <p:nvSpPr>
          <p:cNvPr id="1688580"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wa ya man ya`lamu kha'inata al-a`yuni wa ma tukhfi alssuduru</a:t>
            </a:r>
            <a:endParaRPr lang="en-US" sz="2400" b="1">
              <a:ea typeface="MS Mincho" pitchFamily="49" charset="-128"/>
            </a:endParaRPr>
          </a:p>
        </p:txBody>
      </p:sp>
      <p:sp>
        <p:nvSpPr>
          <p:cNvPr id="168858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دعاء علقمة</a:t>
            </a:r>
          </a:p>
        </p:txBody>
      </p:sp>
      <p:sp>
        <p:nvSpPr>
          <p:cNvPr id="1688582" name="Rectangle 4"/>
          <p:cNvSpPr>
            <a:spLocks noChangeArrowheads="1"/>
          </p:cNvSpPr>
          <p:nvPr/>
        </p:nvSpPr>
        <p:spPr bwMode="auto">
          <a:xfrm>
            <a:off x="-36513" y="1058863"/>
            <a:ext cx="142557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Duá Alqamah</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6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0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وَيَا مَنْ لاَ يَخْفَىٰ عَلَيْهِ خَافِيَةٌ</a:t>
            </a:r>
            <a:endParaRPr lang="en-US" sz="5400" b="1">
              <a:latin typeface="Karbala" pitchFamily="2" charset="0"/>
              <a:cs typeface="Simplified Arabic" pitchFamily="18" charset="-78"/>
            </a:endParaRPr>
          </a:p>
        </p:txBody>
      </p:sp>
      <p:sp>
        <p:nvSpPr>
          <p:cNvPr id="168960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He from Whom no secret can remain hidden!</a:t>
            </a:r>
          </a:p>
        </p:txBody>
      </p:sp>
      <p:sp>
        <p:nvSpPr>
          <p:cNvPr id="1689604"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es-ES" sz="2400" b="1" i="1">
                <a:ea typeface="MS Mincho" pitchFamily="49" charset="-128"/>
              </a:rPr>
              <a:t>wa ya man la yakhfa `alayhi khafiyatun</a:t>
            </a:r>
            <a:endParaRPr lang="en-US" sz="2400" b="1">
              <a:ea typeface="MS Mincho" pitchFamily="49" charset="-128"/>
            </a:endParaRPr>
          </a:p>
        </p:txBody>
      </p:sp>
      <p:sp>
        <p:nvSpPr>
          <p:cNvPr id="168960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دعاء علقمة</a:t>
            </a:r>
          </a:p>
        </p:txBody>
      </p:sp>
      <p:sp>
        <p:nvSpPr>
          <p:cNvPr id="1689606" name="Rectangle 4"/>
          <p:cNvSpPr>
            <a:spLocks noChangeArrowheads="1"/>
          </p:cNvSpPr>
          <p:nvPr/>
        </p:nvSpPr>
        <p:spPr bwMode="auto">
          <a:xfrm>
            <a:off x="-36513" y="1058863"/>
            <a:ext cx="142557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Duá Alqamah</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ظَلَمَ حَقَّ مُحَمَّدٍ وَآلِ مُحَمَّدٍ</a:t>
            </a:r>
            <a:endParaRPr lang="en-US" sz="5400" b="1">
              <a:latin typeface="Karbala" pitchFamily="2" charset="0"/>
              <a:cs typeface="Simplified Arabic" pitchFamily="18" charset="-78"/>
            </a:endParaRPr>
          </a:p>
        </p:txBody>
      </p:sp>
      <p:sp>
        <p:nvSpPr>
          <p:cNvPr id="16998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who usurped the right of Muhammad and Muhammad’s Household</a:t>
            </a:r>
          </a:p>
        </p:txBody>
      </p:sp>
      <p:sp>
        <p:nvSpPr>
          <p:cNvPr id="169988"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 جس نے ضائع کیا محمد (ص)و آل محمد (ص)کا حق </a:t>
            </a:r>
            <a:endParaRPr lang="en-US" sz="2400" b="1" dirty="0">
              <a:ea typeface="MS Mincho" pitchFamily="49" charset="-128"/>
            </a:endParaRPr>
          </a:p>
        </p:txBody>
      </p:sp>
      <p:sp>
        <p:nvSpPr>
          <p:cNvPr id="16998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69990"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6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062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يَا مَنْ لاَ تَشْتَبِهُ عَلَيْهِ ٱلاصْوَاتُ</a:t>
            </a:r>
            <a:endParaRPr lang="en-US" sz="5400" b="1">
              <a:latin typeface="Karbala" pitchFamily="2" charset="0"/>
              <a:cs typeface="Simplified Arabic" pitchFamily="18" charset="-78"/>
            </a:endParaRPr>
          </a:p>
        </p:txBody>
      </p:sp>
      <p:sp>
        <p:nvSpPr>
          <p:cNvPr id="169062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He Whom is not confused by the many voices (that pray Him)!</a:t>
            </a:r>
          </a:p>
        </p:txBody>
      </p:sp>
      <p:sp>
        <p:nvSpPr>
          <p:cNvPr id="1690628"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es-ES" sz="2400" b="1" i="1">
                <a:ea typeface="MS Mincho" pitchFamily="49" charset="-128"/>
              </a:rPr>
              <a:t>ya man la tashtabihu `alayhi al-aswatu</a:t>
            </a:r>
            <a:endParaRPr lang="en-US" sz="2400" b="1">
              <a:ea typeface="MS Mincho" pitchFamily="49" charset="-128"/>
            </a:endParaRPr>
          </a:p>
        </p:txBody>
      </p:sp>
      <p:sp>
        <p:nvSpPr>
          <p:cNvPr id="169062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دعاء علقمة</a:t>
            </a:r>
          </a:p>
        </p:txBody>
      </p:sp>
      <p:sp>
        <p:nvSpPr>
          <p:cNvPr id="1690630" name="Rectangle 4"/>
          <p:cNvSpPr>
            <a:spLocks noChangeArrowheads="1"/>
          </p:cNvSpPr>
          <p:nvPr/>
        </p:nvSpPr>
        <p:spPr bwMode="auto">
          <a:xfrm>
            <a:off x="-36513" y="1058863"/>
            <a:ext cx="142557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Duá Alqamah</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6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165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وَيَا مَنْ لاَ تُغَلِّطُهُ ٱلْحَاجَاتُ</a:t>
            </a:r>
            <a:endParaRPr lang="en-US" sz="5400" b="1">
              <a:latin typeface="Karbala" pitchFamily="2" charset="0"/>
              <a:cs typeface="Simplified Arabic" pitchFamily="18" charset="-78"/>
            </a:endParaRPr>
          </a:p>
        </p:txBody>
      </p:sp>
      <p:sp>
        <p:nvSpPr>
          <p:cNvPr id="169165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He Whom is not confounded by the many requests (that are raised to Him)!</a:t>
            </a:r>
          </a:p>
        </p:txBody>
      </p:sp>
      <p:sp>
        <p:nvSpPr>
          <p:cNvPr id="1691652"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wa ya man la tughallituhu alhajatu</a:t>
            </a:r>
            <a:endParaRPr lang="en-US" sz="2400" b="1">
              <a:ea typeface="MS Mincho" pitchFamily="49" charset="-128"/>
            </a:endParaRPr>
          </a:p>
        </p:txBody>
      </p:sp>
      <p:sp>
        <p:nvSpPr>
          <p:cNvPr id="169165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دعاء علقمة</a:t>
            </a:r>
          </a:p>
        </p:txBody>
      </p:sp>
      <p:sp>
        <p:nvSpPr>
          <p:cNvPr id="1691654" name="Rectangle 4"/>
          <p:cNvSpPr>
            <a:spLocks noChangeArrowheads="1"/>
          </p:cNvSpPr>
          <p:nvPr/>
        </p:nvSpPr>
        <p:spPr bwMode="auto">
          <a:xfrm>
            <a:off x="-36513" y="1058863"/>
            <a:ext cx="142557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Duá Alqamah</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6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267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وَيَا مَنْ لاَ يُبْرِمُهُ إِلْحَاحُ ٱلْمُلِحِّينَ</a:t>
            </a:r>
            <a:endParaRPr lang="en-US" sz="5400" b="1">
              <a:latin typeface="Karbala" pitchFamily="2" charset="0"/>
              <a:cs typeface="Simplified Arabic" pitchFamily="18" charset="-78"/>
            </a:endParaRPr>
          </a:p>
        </p:txBody>
      </p:sp>
      <p:sp>
        <p:nvSpPr>
          <p:cNvPr id="169267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He Who is not annoyed by the insistence of those who entreat Him persistently!</a:t>
            </a:r>
          </a:p>
        </p:txBody>
      </p:sp>
      <p:sp>
        <p:nvSpPr>
          <p:cNvPr id="1692676"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es-ES" sz="2400" b="1" i="1">
                <a:ea typeface="MS Mincho" pitchFamily="49" charset="-128"/>
              </a:rPr>
              <a:t>wa ya man la yubrimuhu ilhahu almulihhina</a:t>
            </a:r>
            <a:endParaRPr lang="en-US" sz="2400" b="1">
              <a:ea typeface="MS Mincho" pitchFamily="49" charset="-128"/>
            </a:endParaRPr>
          </a:p>
        </p:txBody>
      </p:sp>
      <p:sp>
        <p:nvSpPr>
          <p:cNvPr id="169267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دعاء علقمة</a:t>
            </a:r>
          </a:p>
        </p:txBody>
      </p:sp>
      <p:sp>
        <p:nvSpPr>
          <p:cNvPr id="1692678" name="Rectangle 4"/>
          <p:cNvSpPr>
            <a:spLocks noChangeArrowheads="1"/>
          </p:cNvSpPr>
          <p:nvPr/>
        </p:nvSpPr>
        <p:spPr bwMode="auto">
          <a:xfrm>
            <a:off x="-36513" y="1058863"/>
            <a:ext cx="142557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Duá Alqamah</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6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369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يَا مُدْرِكَ كُلِّ فَوْتٍ</a:t>
            </a:r>
            <a:endParaRPr lang="en-US" sz="5400" b="1">
              <a:latin typeface="Karbala" pitchFamily="2" charset="0"/>
              <a:cs typeface="Simplified Arabic" pitchFamily="18" charset="-78"/>
            </a:endParaRPr>
          </a:p>
        </p:txBody>
      </p:sp>
      <p:sp>
        <p:nvSpPr>
          <p:cNvPr id="169369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He Who overtakes every attempt of escape!</a:t>
            </a:r>
          </a:p>
        </p:txBody>
      </p:sp>
      <p:sp>
        <p:nvSpPr>
          <p:cNvPr id="1693700"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ya mudrika kulli fawtin</a:t>
            </a:r>
            <a:endParaRPr lang="en-US" sz="2400" b="1">
              <a:ea typeface="MS Mincho" pitchFamily="49" charset="-128"/>
            </a:endParaRPr>
          </a:p>
        </p:txBody>
      </p:sp>
      <p:sp>
        <p:nvSpPr>
          <p:cNvPr id="169370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دعاء علقمة</a:t>
            </a:r>
          </a:p>
        </p:txBody>
      </p:sp>
      <p:sp>
        <p:nvSpPr>
          <p:cNvPr id="1693702" name="Rectangle 4"/>
          <p:cNvSpPr>
            <a:spLocks noChangeArrowheads="1"/>
          </p:cNvSpPr>
          <p:nvPr/>
        </p:nvSpPr>
        <p:spPr bwMode="auto">
          <a:xfrm>
            <a:off x="-36513" y="1058863"/>
            <a:ext cx="142557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Duá Alqamah</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6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472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وَيَا جَامِعَ كُلِّ شَمْلٍ</a:t>
            </a:r>
            <a:endParaRPr lang="en-US" sz="5400" b="1">
              <a:latin typeface="Karbala" pitchFamily="2" charset="0"/>
              <a:cs typeface="Simplified Arabic" pitchFamily="18" charset="-78"/>
            </a:endParaRPr>
          </a:p>
        </p:txBody>
      </p:sp>
      <p:sp>
        <p:nvSpPr>
          <p:cNvPr id="169472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Reunifier of every scattering thing!</a:t>
            </a:r>
          </a:p>
        </p:txBody>
      </p:sp>
      <p:sp>
        <p:nvSpPr>
          <p:cNvPr id="1694724"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wa ya jami`a kulli shamlin</a:t>
            </a:r>
            <a:endParaRPr lang="en-US" sz="2400" b="1">
              <a:ea typeface="MS Mincho" pitchFamily="49" charset="-128"/>
            </a:endParaRPr>
          </a:p>
        </p:txBody>
      </p:sp>
      <p:sp>
        <p:nvSpPr>
          <p:cNvPr id="169472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دعاء علقمة</a:t>
            </a:r>
          </a:p>
        </p:txBody>
      </p:sp>
      <p:sp>
        <p:nvSpPr>
          <p:cNvPr id="1694726" name="Rectangle 4"/>
          <p:cNvSpPr>
            <a:spLocks noChangeArrowheads="1"/>
          </p:cNvSpPr>
          <p:nvPr/>
        </p:nvSpPr>
        <p:spPr bwMode="auto">
          <a:xfrm>
            <a:off x="-36513" y="1058863"/>
            <a:ext cx="142557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Duá Alqamah</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6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574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وَيَا بَارِئَ ٱلنُّفُوسِ بَعْدَ ٱلْمَوْتِ</a:t>
            </a:r>
            <a:endParaRPr lang="en-US" sz="5400" b="1">
              <a:latin typeface="Karbala" pitchFamily="2" charset="0"/>
              <a:cs typeface="Simplified Arabic" pitchFamily="18" charset="-78"/>
            </a:endParaRPr>
          </a:p>
        </p:txBody>
      </p:sp>
      <p:sp>
        <p:nvSpPr>
          <p:cNvPr id="169574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Re-originator of the souls after death!</a:t>
            </a:r>
          </a:p>
        </p:txBody>
      </p:sp>
      <p:sp>
        <p:nvSpPr>
          <p:cNvPr id="1695748"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it-IT" sz="2400" b="1" i="1">
                <a:ea typeface="MS Mincho" pitchFamily="49" charset="-128"/>
              </a:rPr>
              <a:t>wa ya bari'a alnnufusi ba`da almawti</a:t>
            </a:r>
            <a:endParaRPr lang="en-US" sz="2400" b="1">
              <a:ea typeface="MS Mincho" pitchFamily="49" charset="-128"/>
            </a:endParaRPr>
          </a:p>
        </p:txBody>
      </p:sp>
      <p:sp>
        <p:nvSpPr>
          <p:cNvPr id="169574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دعاء علقمة</a:t>
            </a:r>
          </a:p>
        </p:txBody>
      </p:sp>
      <p:sp>
        <p:nvSpPr>
          <p:cNvPr id="1695750" name="Rectangle 4"/>
          <p:cNvSpPr>
            <a:spLocks noChangeArrowheads="1"/>
          </p:cNvSpPr>
          <p:nvPr/>
        </p:nvSpPr>
        <p:spPr bwMode="auto">
          <a:xfrm>
            <a:off x="-36513" y="1058863"/>
            <a:ext cx="142557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Duá Alqamah</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6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677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يَا مَنْ هُوَ كُلِّ يَوْمٍ فِي شَانٍ</a:t>
            </a:r>
            <a:endParaRPr lang="en-US" sz="5400" b="1">
              <a:latin typeface="Karbala" pitchFamily="2" charset="0"/>
              <a:cs typeface="Simplified Arabic" pitchFamily="18" charset="-78"/>
            </a:endParaRPr>
          </a:p>
        </p:txBody>
      </p:sp>
      <p:sp>
        <p:nvSpPr>
          <p:cNvPr id="169677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He Who is in a state every moment!</a:t>
            </a:r>
          </a:p>
        </p:txBody>
      </p:sp>
      <p:sp>
        <p:nvSpPr>
          <p:cNvPr id="1696772"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ya man huwa kulla yawmin fi sha'nin</a:t>
            </a:r>
            <a:endParaRPr lang="en-US" sz="2400" b="1">
              <a:ea typeface="MS Mincho" pitchFamily="49" charset="-128"/>
            </a:endParaRPr>
          </a:p>
        </p:txBody>
      </p:sp>
      <p:sp>
        <p:nvSpPr>
          <p:cNvPr id="169677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دعاء علقمة</a:t>
            </a:r>
          </a:p>
        </p:txBody>
      </p:sp>
      <p:sp>
        <p:nvSpPr>
          <p:cNvPr id="1696774" name="Rectangle 4"/>
          <p:cNvSpPr>
            <a:spLocks noChangeArrowheads="1"/>
          </p:cNvSpPr>
          <p:nvPr/>
        </p:nvSpPr>
        <p:spPr bwMode="auto">
          <a:xfrm>
            <a:off x="-36513" y="1058863"/>
            <a:ext cx="142557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Duá Alqamah</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6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779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يَا قَاضِيَ ٱلْحَاجَاتِ</a:t>
            </a:r>
            <a:endParaRPr lang="en-US" sz="5400" b="1">
              <a:latin typeface="Karbala" pitchFamily="2" charset="0"/>
              <a:cs typeface="Simplified Arabic" pitchFamily="18" charset="-78"/>
            </a:endParaRPr>
          </a:p>
        </p:txBody>
      </p:sp>
      <p:sp>
        <p:nvSpPr>
          <p:cNvPr id="169779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Grantor of requests!</a:t>
            </a:r>
          </a:p>
        </p:txBody>
      </p:sp>
      <p:sp>
        <p:nvSpPr>
          <p:cNvPr id="1697796"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ya qadiya alhajati</a:t>
            </a:r>
            <a:endParaRPr lang="en-US" sz="2400" b="1">
              <a:ea typeface="MS Mincho" pitchFamily="49" charset="-128"/>
            </a:endParaRPr>
          </a:p>
        </p:txBody>
      </p:sp>
      <p:sp>
        <p:nvSpPr>
          <p:cNvPr id="169779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دعاء علقمة</a:t>
            </a:r>
          </a:p>
        </p:txBody>
      </p:sp>
      <p:sp>
        <p:nvSpPr>
          <p:cNvPr id="1697798" name="Rectangle 4"/>
          <p:cNvSpPr>
            <a:spLocks noChangeArrowheads="1"/>
          </p:cNvSpPr>
          <p:nvPr/>
        </p:nvSpPr>
        <p:spPr bwMode="auto">
          <a:xfrm>
            <a:off x="-36513" y="1058863"/>
            <a:ext cx="142557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Duá Alqamah</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6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881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يَا مُنَفِّسَ ٱلْكُرُبَاتِ</a:t>
            </a:r>
            <a:endParaRPr lang="en-US" sz="5400" b="1">
              <a:latin typeface="Karbala" pitchFamily="2" charset="0"/>
              <a:cs typeface="Simplified Arabic" pitchFamily="18" charset="-78"/>
            </a:endParaRPr>
          </a:p>
        </p:txBody>
      </p:sp>
      <p:sp>
        <p:nvSpPr>
          <p:cNvPr id="169881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Reliever of agonies!</a:t>
            </a:r>
          </a:p>
        </p:txBody>
      </p:sp>
      <p:sp>
        <p:nvSpPr>
          <p:cNvPr id="1698820"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ya munaffisa alkurubati</a:t>
            </a:r>
            <a:endParaRPr lang="en-US" sz="2400" b="1">
              <a:ea typeface="MS Mincho" pitchFamily="49" charset="-128"/>
            </a:endParaRPr>
          </a:p>
        </p:txBody>
      </p:sp>
      <p:sp>
        <p:nvSpPr>
          <p:cNvPr id="169882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دعاء علقمة</a:t>
            </a:r>
          </a:p>
        </p:txBody>
      </p:sp>
      <p:sp>
        <p:nvSpPr>
          <p:cNvPr id="1698822" name="Rectangle 4"/>
          <p:cNvSpPr>
            <a:spLocks noChangeArrowheads="1"/>
          </p:cNvSpPr>
          <p:nvPr/>
        </p:nvSpPr>
        <p:spPr bwMode="auto">
          <a:xfrm>
            <a:off x="-36513" y="1058863"/>
            <a:ext cx="142557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Duá Alqamah</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6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4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يَا مُعْطِيَ ٱلسُّؤُلاَتِ</a:t>
            </a:r>
            <a:endParaRPr lang="en-US" sz="5400" b="1">
              <a:latin typeface="Karbala" pitchFamily="2" charset="0"/>
              <a:cs typeface="Simplified Arabic" pitchFamily="18" charset="-78"/>
            </a:endParaRPr>
          </a:p>
        </p:txBody>
      </p:sp>
      <p:sp>
        <p:nvSpPr>
          <p:cNvPr id="169984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Conferrer of demands!</a:t>
            </a:r>
          </a:p>
        </p:txBody>
      </p:sp>
      <p:sp>
        <p:nvSpPr>
          <p:cNvPr id="1699844"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ya mu`tiya alssu'ulati</a:t>
            </a:r>
            <a:endParaRPr lang="en-US" sz="2400" b="1">
              <a:ea typeface="MS Mincho" pitchFamily="49" charset="-128"/>
            </a:endParaRPr>
          </a:p>
        </p:txBody>
      </p:sp>
      <p:sp>
        <p:nvSpPr>
          <p:cNvPr id="169984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دعاء علقمة</a:t>
            </a:r>
          </a:p>
        </p:txBody>
      </p:sp>
      <p:sp>
        <p:nvSpPr>
          <p:cNvPr id="1699846" name="Rectangle 4"/>
          <p:cNvSpPr>
            <a:spLocks noChangeArrowheads="1"/>
          </p:cNvSpPr>
          <p:nvPr/>
        </p:nvSpPr>
        <p:spPr bwMode="auto">
          <a:xfrm>
            <a:off x="-36513" y="1058863"/>
            <a:ext cx="142557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Duá Alqamah</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وَآخِرَ تَابِعٍ لَهُ عَلَىٰ ذٰلِكَ</a:t>
            </a:r>
            <a:endParaRPr lang="en-US" sz="5400" b="1">
              <a:latin typeface="Karbala" pitchFamily="2" charset="0"/>
              <a:cs typeface="Simplified Arabic" pitchFamily="18" charset="-78"/>
            </a:endParaRPr>
          </a:p>
        </p:txBody>
      </p:sp>
      <p:sp>
        <p:nvSpPr>
          <p:cNvPr id="17101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the last follower who  acceded to his deed.</a:t>
            </a:r>
          </a:p>
        </p:txBody>
      </p:sp>
      <p:sp>
        <p:nvSpPr>
          <p:cNvPr id="171012"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اوراسکو بھی جس نے آخر میں اس کی پیروی کی</a:t>
            </a:r>
            <a:endParaRPr lang="en-US" sz="2400" b="1" dirty="0">
              <a:ea typeface="MS Mincho" pitchFamily="49" charset="-128"/>
            </a:endParaRPr>
          </a:p>
        </p:txBody>
      </p:sp>
      <p:sp>
        <p:nvSpPr>
          <p:cNvPr id="17101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71014"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6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086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يَا وَلِيَّ ٱلرَّغَبَاتِ</a:t>
            </a:r>
            <a:endParaRPr lang="en-US" sz="5400" b="1">
              <a:latin typeface="Karbala" pitchFamily="2" charset="0"/>
              <a:cs typeface="Simplified Arabic" pitchFamily="18" charset="-78"/>
            </a:endParaRPr>
          </a:p>
        </p:txBody>
      </p:sp>
      <p:sp>
        <p:nvSpPr>
          <p:cNvPr id="170086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Bestower of desires!</a:t>
            </a:r>
          </a:p>
        </p:txBody>
      </p:sp>
      <p:sp>
        <p:nvSpPr>
          <p:cNvPr id="1700868"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ya waliyya alrraghabati</a:t>
            </a:r>
            <a:endParaRPr lang="en-US" sz="2400" b="1">
              <a:ea typeface="MS Mincho" pitchFamily="49" charset="-128"/>
            </a:endParaRPr>
          </a:p>
        </p:txBody>
      </p:sp>
      <p:sp>
        <p:nvSpPr>
          <p:cNvPr id="170086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دعاء علقمة</a:t>
            </a:r>
          </a:p>
        </p:txBody>
      </p:sp>
      <p:sp>
        <p:nvSpPr>
          <p:cNvPr id="1700870" name="Rectangle 4"/>
          <p:cNvSpPr>
            <a:spLocks noChangeArrowheads="1"/>
          </p:cNvSpPr>
          <p:nvPr/>
        </p:nvSpPr>
        <p:spPr bwMode="auto">
          <a:xfrm>
            <a:off x="-36513" y="1058863"/>
            <a:ext cx="142557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Duá Alqamah</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6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189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يَا كَافِيَ ٱلْمُهِمَّاتِ</a:t>
            </a:r>
            <a:endParaRPr lang="en-US" sz="5400" b="1">
              <a:latin typeface="Karbala" pitchFamily="2" charset="0"/>
              <a:cs typeface="Simplified Arabic" pitchFamily="18" charset="-78"/>
            </a:endParaRPr>
          </a:p>
        </p:txBody>
      </p:sp>
      <p:sp>
        <p:nvSpPr>
          <p:cNvPr id="170189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Savior from sufferings!</a:t>
            </a:r>
          </a:p>
        </p:txBody>
      </p:sp>
      <p:sp>
        <p:nvSpPr>
          <p:cNvPr id="1701892"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ya kafiya almuhimmati</a:t>
            </a:r>
            <a:endParaRPr lang="en-US" sz="2400" b="1">
              <a:ea typeface="MS Mincho" pitchFamily="49" charset="-128"/>
            </a:endParaRPr>
          </a:p>
        </p:txBody>
      </p:sp>
      <p:sp>
        <p:nvSpPr>
          <p:cNvPr id="170189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دعاء علقمة</a:t>
            </a:r>
          </a:p>
        </p:txBody>
      </p:sp>
      <p:sp>
        <p:nvSpPr>
          <p:cNvPr id="1701894" name="Rectangle 4"/>
          <p:cNvSpPr>
            <a:spLocks noChangeArrowheads="1"/>
          </p:cNvSpPr>
          <p:nvPr/>
        </p:nvSpPr>
        <p:spPr bwMode="auto">
          <a:xfrm>
            <a:off x="-36513" y="1058863"/>
            <a:ext cx="142557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Duá Alqamah</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6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291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يَا مَنْ يَكْفِي مِنْ كُلِّ شَيْءٍ</a:t>
            </a:r>
            <a:endParaRPr lang="en-US" sz="5400" b="1">
              <a:latin typeface="Karbala" pitchFamily="2" charset="0"/>
              <a:cs typeface="Simplified Arabic" pitchFamily="18" charset="-78"/>
            </a:endParaRPr>
          </a:p>
        </p:txBody>
      </p:sp>
      <p:sp>
        <p:nvSpPr>
          <p:cNvPr id="170291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He Who can save from all things</a:t>
            </a:r>
          </a:p>
        </p:txBody>
      </p:sp>
      <p:sp>
        <p:nvSpPr>
          <p:cNvPr id="1702916"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ya man yakfi min kulli shay'in</a:t>
            </a:r>
            <a:endParaRPr lang="en-US" sz="2400" b="1">
              <a:ea typeface="MS Mincho" pitchFamily="49" charset="-128"/>
            </a:endParaRPr>
          </a:p>
        </p:txBody>
      </p:sp>
      <p:sp>
        <p:nvSpPr>
          <p:cNvPr id="170291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دعاء علقمة</a:t>
            </a:r>
          </a:p>
        </p:txBody>
      </p:sp>
      <p:sp>
        <p:nvSpPr>
          <p:cNvPr id="1702918" name="Rectangle 4"/>
          <p:cNvSpPr>
            <a:spLocks noChangeArrowheads="1"/>
          </p:cNvSpPr>
          <p:nvPr/>
        </p:nvSpPr>
        <p:spPr bwMode="auto">
          <a:xfrm>
            <a:off x="-36513" y="1058863"/>
            <a:ext cx="142557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Duá Alqamah</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6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393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وَلاَ يَكْفِي مِنْهُ شَيْءٌ فِي ٱلسَّمَاوَاتِ وَٱلارْضِ</a:t>
            </a:r>
            <a:endParaRPr lang="en-US" sz="5400" b="1">
              <a:latin typeface="Karbala" pitchFamily="2" charset="0"/>
              <a:cs typeface="Simplified Arabic" pitchFamily="18" charset="-78"/>
            </a:endParaRPr>
          </a:p>
        </p:txBody>
      </p:sp>
      <p:sp>
        <p:nvSpPr>
          <p:cNvPr id="170393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nothing in the heavens or in the earth can save from Him!</a:t>
            </a:r>
          </a:p>
        </p:txBody>
      </p:sp>
      <p:sp>
        <p:nvSpPr>
          <p:cNvPr id="1703940"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wa la yakfi minhu shay'un fi alssamawati wal-ardi</a:t>
            </a:r>
            <a:endParaRPr lang="en-US" sz="2400" b="1">
              <a:ea typeface="MS Mincho" pitchFamily="49" charset="-128"/>
            </a:endParaRPr>
          </a:p>
        </p:txBody>
      </p:sp>
      <p:sp>
        <p:nvSpPr>
          <p:cNvPr id="170394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دعاء علقمة</a:t>
            </a:r>
          </a:p>
        </p:txBody>
      </p:sp>
      <p:sp>
        <p:nvSpPr>
          <p:cNvPr id="1703942" name="Rectangle 4"/>
          <p:cNvSpPr>
            <a:spLocks noChangeArrowheads="1"/>
          </p:cNvSpPr>
          <p:nvPr/>
        </p:nvSpPr>
        <p:spPr bwMode="auto">
          <a:xfrm>
            <a:off x="-36513" y="1058863"/>
            <a:ext cx="142557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Duá Alqamah</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6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496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اسْالُكَ بِحَقِّ مُحَمَّدٍ خَاتَمِ ٱلنَّبِيِّينَ</a:t>
            </a:r>
            <a:endParaRPr lang="en-US" sz="5400" b="1">
              <a:latin typeface="Karbala" pitchFamily="2" charset="0"/>
              <a:cs typeface="Simplified Arabic" pitchFamily="18" charset="-78"/>
            </a:endParaRPr>
          </a:p>
        </p:txBody>
      </p:sp>
      <p:sp>
        <p:nvSpPr>
          <p:cNvPr id="170496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I beseech You in the name of Muhammad the seal of the Prophets,</a:t>
            </a:r>
          </a:p>
        </p:txBody>
      </p:sp>
      <p:sp>
        <p:nvSpPr>
          <p:cNvPr id="1704964"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as'aluka bihaqqi muhammadin khatami alnnabiyyina</a:t>
            </a:r>
            <a:endParaRPr lang="en-US" sz="2400" b="1">
              <a:ea typeface="MS Mincho" pitchFamily="49" charset="-128"/>
            </a:endParaRPr>
          </a:p>
        </p:txBody>
      </p:sp>
      <p:sp>
        <p:nvSpPr>
          <p:cNvPr id="170496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دعاء علقمة</a:t>
            </a:r>
          </a:p>
        </p:txBody>
      </p:sp>
      <p:sp>
        <p:nvSpPr>
          <p:cNvPr id="1704966" name="Rectangle 4"/>
          <p:cNvSpPr>
            <a:spLocks noChangeArrowheads="1"/>
          </p:cNvSpPr>
          <p:nvPr/>
        </p:nvSpPr>
        <p:spPr bwMode="auto">
          <a:xfrm>
            <a:off x="-36513" y="1058863"/>
            <a:ext cx="142557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Duá Alqamah</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6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598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وَعَلِيٍّ امِيرِ ٱلْمُؤْمِنِينَ</a:t>
            </a:r>
            <a:endParaRPr lang="en-US" sz="5400" b="1">
              <a:latin typeface="Karbala" pitchFamily="2" charset="0"/>
              <a:cs typeface="Simplified Arabic" pitchFamily="18" charset="-78"/>
            </a:endParaRPr>
          </a:p>
        </p:txBody>
      </p:sp>
      <p:sp>
        <p:nvSpPr>
          <p:cNvPr id="170598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`Ali the commander of the faithful,</a:t>
            </a:r>
          </a:p>
        </p:txBody>
      </p:sp>
      <p:sp>
        <p:nvSpPr>
          <p:cNvPr id="1705988"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wa `aliyyin amiri almu'minina</a:t>
            </a:r>
            <a:endParaRPr lang="en-US" sz="2400" b="1">
              <a:ea typeface="MS Mincho" pitchFamily="49" charset="-128"/>
            </a:endParaRPr>
          </a:p>
        </p:txBody>
      </p:sp>
      <p:sp>
        <p:nvSpPr>
          <p:cNvPr id="170598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دعاء علقمة</a:t>
            </a:r>
          </a:p>
        </p:txBody>
      </p:sp>
      <p:sp>
        <p:nvSpPr>
          <p:cNvPr id="1705990" name="Rectangle 4"/>
          <p:cNvSpPr>
            <a:spLocks noChangeArrowheads="1"/>
          </p:cNvSpPr>
          <p:nvPr/>
        </p:nvSpPr>
        <p:spPr bwMode="auto">
          <a:xfrm>
            <a:off x="-36513" y="1058863"/>
            <a:ext cx="142557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Duá Alqamah</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6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701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وَبِحَقِّ فَاطِمَةَ بِنْتِ نَبِيِّكَ</a:t>
            </a:r>
            <a:endParaRPr lang="en-US" sz="5400" b="1">
              <a:latin typeface="Karbala" pitchFamily="2" charset="0"/>
              <a:cs typeface="Simplified Arabic" pitchFamily="18" charset="-78"/>
            </a:endParaRPr>
          </a:p>
        </p:txBody>
      </p:sp>
      <p:sp>
        <p:nvSpPr>
          <p:cNvPr id="170701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Fatimah the daughter of Your Prophet,</a:t>
            </a:r>
          </a:p>
        </p:txBody>
      </p:sp>
      <p:sp>
        <p:nvSpPr>
          <p:cNvPr id="1707012"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it-IT" sz="2400" b="1" i="1">
                <a:ea typeface="MS Mincho" pitchFamily="49" charset="-128"/>
              </a:rPr>
              <a:t>wa bihaqqi fatimata binti nabiyyika</a:t>
            </a:r>
            <a:endParaRPr lang="en-US" sz="2400" b="1">
              <a:ea typeface="MS Mincho" pitchFamily="49" charset="-128"/>
            </a:endParaRPr>
          </a:p>
        </p:txBody>
      </p:sp>
      <p:sp>
        <p:nvSpPr>
          <p:cNvPr id="170701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دعاء علقمة</a:t>
            </a:r>
          </a:p>
        </p:txBody>
      </p:sp>
      <p:sp>
        <p:nvSpPr>
          <p:cNvPr id="1707014" name="Rectangle 4"/>
          <p:cNvSpPr>
            <a:spLocks noChangeArrowheads="1"/>
          </p:cNvSpPr>
          <p:nvPr/>
        </p:nvSpPr>
        <p:spPr bwMode="auto">
          <a:xfrm>
            <a:off x="-36513" y="1058863"/>
            <a:ext cx="142557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Duá Alqamah</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6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803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وَبِحَقِّ ٱلْحَسَنِ وَٱلْحُسَيْنِ</a:t>
            </a:r>
            <a:endParaRPr lang="en-US" sz="5400" b="1">
              <a:latin typeface="Karbala" pitchFamily="2" charset="0"/>
              <a:cs typeface="Simplified Arabic" pitchFamily="18" charset="-78"/>
            </a:endParaRPr>
          </a:p>
        </p:txBody>
      </p:sp>
      <p:sp>
        <p:nvSpPr>
          <p:cNvPr id="170803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al-Hasan, and al-Husayn,</a:t>
            </a:r>
          </a:p>
        </p:txBody>
      </p:sp>
      <p:sp>
        <p:nvSpPr>
          <p:cNvPr id="1708036"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wa bihaqqi alhasani walhusayni</a:t>
            </a:r>
            <a:endParaRPr lang="en-US" sz="2400" b="1">
              <a:ea typeface="MS Mincho" pitchFamily="49" charset="-128"/>
            </a:endParaRPr>
          </a:p>
        </p:txBody>
      </p:sp>
      <p:sp>
        <p:nvSpPr>
          <p:cNvPr id="170803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دعاء علقمة</a:t>
            </a:r>
          </a:p>
        </p:txBody>
      </p:sp>
      <p:sp>
        <p:nvSpPr>
          <p:cNvPr id="1708038" name="Rectangle 4"/>
          <p:cNvSpPr>
            <a:spLocks noChangeArrowheads="1"/>
          </p:cNvSpPr>
          <p:nvPr/>
        </p:nvSpPr>
        <p:spPr bwMode="auto">
          <a:xfrm>
            <a:off x="-36513" y="1058863"/>
            <a:ext cx="142557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Duá Alqamah</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6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905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فَإِنِّي بِهِمْ اتَوَجَّهُ إِلَيْكَ فِي مَقَامِي هٰذَا</a:t>
            </a:r>
            <a:endParaRPr lang="en-US" sz="5400" b="1">
              <a:latin typeface="Karbala" pitchFamily="2" charset="0"/>
              <a:cs typeface="Simplified Arabic" pitchFamily="18" charset="-78"/>
            </a:endParaRPr>
          </a:p>
        </p:txBody>
      </p:sp>
      <p:sp>
        <p:nvSpPr>
          <p:cNvPr id="170905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for I turn my face towards You in their names at this very situation of mine,</a:t>
            </a:r>
          </a:p>
        </p:txBody>
      </p:sp>
      <p:sp>
        <p:nvSpPr>
          <p:cNvPr id="1709060"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fa'inni bihim atawajjahu ilayka fi maqami hadha</a:t>
            </a:r>
            <a:endParaRPr lang="en-US" sz="2400" b="1">
              <a:ea typeface="MS Mincho" pitchFamily="49" charset="-128"/>
            </a:endParaRPr>
          </a:p>
        </p:txBody>
      </p:sp>
      <p:sp>
        <p:nvSpPr>
          <p:cNvPr id="170906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دعاء علقمة</a:t>
            </a:r>
          </a:p>
        </p:txBody>
      </p:sp>
      <p:sp>
        <p:nvSpPr>
          <p:cNvPr id="1709062" name="Rectangle 4"/>
          <p:cNvSpPr>
            <a:spLocks noChangeArrowheads="1"/>
          </p:cNvSpPr>
          <p:nvPr/>
        </p:nvSpPr>
        <p:spPr bwMode="auto">
          <a:xfrm>
            <a:off x="-36513" y="1058863"/>
            <a:ext cx="142557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Duá Alqamah</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6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8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وَبِهِمْ اتَوَسَّلُ</a:t>
            </a:r>
            <a:endParaRPr lang="en-US" sz="5400" b="1">
              <a:latin typeface="Karbala" pitchFamily="2" charset="0"/>
              <a:cs typeface="Simplified Arabic" pitchFamily="18" charset="-78"/>
            </a:endParaRPr>
          </a:p>
        </p:txBody>
      </p:sp>
      <p:sp>
        <p:nvSpPr>
          <p:cNvPr id="171008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I make them my means to You,</a:t>
            </a:r>
          </a:p>
        </p:txBody>
      </p:sp>
      <p:sp>
        <p:nvSpPr>
          <p:cNvPr id="1710084"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wa bihim atawassalu</a:t>
            </a:r>
            <a:endParaRPr lang="en-US" sz="2400" b="1">
              <a:ea typeface="MS Mincho" pitchFamily="49" charset="-128"/>
            </a:endParaRPr>
          </a:p>
        </p:txBody>
      </p:sp>
      <p:sp>
        <p:nvSpPr>
          <p:cNvPr id="171008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دعاء علقمة</a:t>
            </a:r>
          </a:p>
        </p:txBody>
      </p:sp>
      <p:sp>
        <p:nvSpPr>
          <p:cNvPr id="1710086" name="Rectangle 4"/>
          <p:cNvSpPr>
            <a:spLocks noChangeArrowheads="1"/>
          </p:cNvSpPr>
          <p:nvPr/>
        </p:nvSpPr>
        <p:spPr bwMode="auto">
          <a:xfrm>
            <a:off x="-36513" y="1058863"/>
            <a:ext cx="142557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Duá Alqamah</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blessings from the group that struggled against al-Husayn (alayhis salaam)</a:t>
            </a:r>
          </a:p>
        </p:txBody>
      </p:sp>
      <p:sp>
        <p:nvSpPr>
          <p:cNvPr id="172035"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اے معبود لعنت کر اس جماعت پر جنہوں نے جنگ کی حسین (ع) سے نیز</a:t>
            </a:r>
            <a:endParaRPr lang="en-US" sz="2400" b="1" dirty="0">
              <a:ea typeface="MS Mincho" pitchFamily="49" charset="-128"/>
            </a:endParaRPr>
          </a:p>
        </p:txBody>
      </p:sp>
      <p:sp>
        <p:nvSpPr>
          <p:cNvPr id="172036"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72037"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
        <p:nvSpPr>
          <p:cNvPr id="17203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اَللَّهُمَّ ٱلْعَنِ ٱلْعِصَابَةَ ٱلَّتِي جَاهَدَتِ ٱلْحُسَيْنَ</a:t>
            </a:r>
            <a:r>
              <a:rPr lang="en-US" sz="5400" b="1">
                <a:latin typeface="Karbala" pitchFamily="2" charset="0"/>
                <a:cs typeface="Simplified Arabic" pitchFamily="18" charset="-78"/>
              </a:rPr>
              <a:t>) </a:t>
            </a:r>
            <a:r>
              <a:rPr lang="ar-SA" sz="5400" b="1">
                <a:latin typeface="Karbala" pitchFamily="2" charset="0"/>
                <a:cs typeface="Simplified Arabic" pitchFamily="18" charset="-78"/>
              </a:rPr>
              <a:t>عَلَيْهِ ٱلسَّلاَم</a:t>
            </a:r>
            <a:r>
              <a:rPr lang="en-US" sz="5400" b="1">
                <a:latin typeface="Karbala" pitchFamily="2" charset="0"/>
                <a:cs typeface="Simplified Arabic" pitchFamily="18" charset="-78"/>
              </a:rPr>
              <a:t>(</a:t>
            </a:r>
            <a:endParaRPr lang="ar-SA" sz="5400" b="1">
              <a:latin typeface="Karbala" pitchFamily="2" charset="0"/>
              <a:cs typeface="Simplified Arabic" pitchFamily="18" charset="-78"/>
            </a:endParaRPr>
          </a:p>
        </p:txBody>
      </p:sp>
    </p:spTree>
  </p:cSld>
  <p:clrMapOvr>
    <a:masterClrMapping/>
  </p:clrMapOvr>
  <p:transition>
    <p:fade/>
  </p:transition>
  <p:timing>
    <p:tnLst>
      <p:par>
        <p:cTn id="1" dur="indefinite" restart="never" nodeType="tmRoot"/>
      </p:par>
    </p:tnLst>
  </p:timing>
</p:sld>
</file>

<file path=ppt/slides/slide16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110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وَبِهِمْ اتَشَفَّعُ إِلَيْكَ</a:t>
            </a:r>
            <a:endParaRPr lang="en-US" sz="5400" b="1">
              <a:latin typeface="Karbala" pitchFamily="2" charset="0"/>
              <a:cs typeface="Simplified Arabic" pitchFamily="18" charset="-78"/>
            </a:endParaRPr>
          </a:p>
        </p:txBody>
      </p:sp>
      <p:sp>
        <p:nvSpPr>
          <p:cNvPr id="171110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I seek their intercession for me with You,</a:t>
            </a:r>
          </a:p>
        </p:txBody>
      </p:sp>
      <p:sp>
        <p:nvSpPr>
          <p:cNvPr id="1711108"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wa bihim atashaffa`u ilayka</a:t>
            </a:r>
            <a:endParaRPr lang="en-US" sz="2400" b="1">
              <a:ea typeface="MS Mincho" pitchFamily="49" charset="-128"/>
            </a:endParaRPr>
          </a:p>
        </p:txBody>
      </p:sp>
      <p:sp>
        <p:nvSpPr>
          <p:cNvPr id="171110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دعاء علقمة</a:t>
            </a:r>
          </a:p>
        </p:txBody>
      </p:sp>
      <p:sp>
        <p:nvSpPr>
          <p:cNvPr id="1711110" name="Rectangle 4"/>
          <p:cNvSpPr>
            <a:spLocks noChangeArrowheads="1"/>
          </p:cNvSpPr>
          <p:nvPr/>
        </p:nvSpPr>
        <p:spPr bwMode="auto">
          <a:xfrm>
            <a:off x="-36513" y="1058863"/>
            <a:ext cx="142557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Duá Alqamah</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6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213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وَبِحَقِّهِمْ اسْالُكَ وَاقْسِمُ وَاعْزِمُ عَلَيْكَ</a:t>
            </a:r>
            <a:endParaRPr lang="en-US" sz="5400" b="1">
              <a:latin typeface="Karbala" pitchFamily="2" charset="0"/>
              <a:cs typeface="Simplified Arabic" pitchFamily="18" charset="-78"/>
            </a:endParaRPr>
          </a:p>
        </p:txBody>
      </p:sp>
      <p:sp>
        <p:nvSpPr>
          <p:cNvPr id="171213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I beseech You in the name of Your duty towards them, I adjure You, and I beg You earnestly,</a:t>
            </a:r>
          </a:p>
        </p:txBody>
      </p:sp>
      <p:sp>
        <p:nvSpPr>
          <p:cNvPr id="1712132"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wa bihaqqihim as'aluka wa uqsimu wa a`zimu `alayka</a:t>
            </a:r>
            <a:endParaRPr lang="en-US" sz="2400" b="1">
              <a:ea typeface="MS Mincho" pitchFamily="49" charset="-128"/>
            </a:endParaRPr>
          </a:p>
        </p:txBody>
      </p:sp>
      <p:sp>
        <p:nvSpPr>
          <p:cNvPr id="171213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دعاء علقمة</a:t>
            </a:r>
          </a:p>
        </p:txBody>
      </p:sp>
      <p:sp>
        <p:nvSpPr>
          <p:cNvPr id="1712134" name="Rectangle 4"/>
          <p:cNvSpPr>
            <a:spLocks noChangeArrowheads="1"/>
          </p:cNvSpPr>
          <p:nvPr/>
        </p:nvSpPr>
        <p:spPr bwMode="auto">
          <a:xfrm>
            <a:off x="-36513" y="1058863"/>
            <a:ext cx="142557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Duá Alqamah</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6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315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وَبِٱلشَّانِ ٱلَّذِي لَهُمْ عِنْدَكَ</a:t>
            </a:r>
            <a:endParaRPr lang="en-US" sz="5400" b="1">
              <a:latin typeface="Karbala" pitchFamily="2" charset="0"/>
              <a:cs typeface="Simplified Arabic" pitchFamily="18" charset="-78"/>
            </a:endParaRPr>
          </a:p>
        </p:txBody>
      </p:sp>
      <p:sp>
        <p:nvSpPr>
          <p:cNvPr id="171315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in the name of the status that they enjoy with You,</a:t>
            </a:r>
          </a:p>
        </p:txBody>
      </p:sp>
      <p:sp>
        <p:nvSpPr>
          <p:cNvPr id="1713156"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wa bilshsha'ni alladhi lahum `indaka</a:t>
            </a:r>
            <a:endParaRPr lang="en-US" sz="2400" b="1">
              <a:ea typeface="MS Mincho" pitchFamily="49" charset="-128"/>
            </a:endParaRPr>
          </a:p>
        </p:txBody>
      </p:sp>
      <p:sp>
        <p:nvSpPr>
          <p:cNvPr id="171315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دعاء علقمة</a:t>
            </a:r>
          </a:p>
        </p:txBody>
      </p:sp>
      <p:sp>
        <p:nvSpPr>
          <p:cNvPr id="1713158" name="Rectangle 4"/>
          <p:cNvSpPr>
            <a:spLocks noChangeArrowheads="1"/>
          </p:cNvSpPr>
          <p:nvPr/>
        </p:nvSpPr>
        <p:spPr bwMode="auto">
          <a:xfrm>
            <a:off x="-36513" y="1058863"/>
            <a:ext cx="142557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Duá Alqamah</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6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417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وَبِٱلْقَدْرِ ٱلَّذِي لَهُمْ عِنْدَكَ</a:t>
            </a:r>
            <a:endParaRPr lang="en-US" sz="5400" b="1">
              <a:latin typeface="Karbala" pitchFamily="2" charset="0"/>
              <a:cs typeface="Simplified Arabic" pitchFamily="18" charset="-78"/>
            </a:endParaRPr>
          </a:p>
        </p:txBody>
      </p:sp>
      <p:sp>
        <p:nvSpPr>
          <p:cNvPr id="171417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the value that they enjoy in Your sight,</a:t>
            </a:r>
          </a:p>
        </p:txBody>
      </p:sp>
      <p:sp>
        <p:nvSpPr>
          <p:cNvPr id="1714180"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sv-SE" sz="2400" b="1" i="1">
                <a:ea typeface="MS Mincho" pitchFamily="49" charset="-128"/>
              </a:rPr>
              <a:t>wa bilqadri alladhi lahum `indaka</a:t>
            </a:r>
            <a:endParaRPr lang="en-US" sz="2400" b="1">
              <a:ea typeface="MS Mincho" pitchFamily="49" charset="-128"/>
            </a:endParaRPr>
          </a:p>
        </p:txBody>
      </p:sp>
      <p:sp>
        <p:nvSpPr>
          <p:cNvPr id="171418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دعاء علقمة</a:t>
            </a:r>
          </a:p>
        </p:txBody>
      </p:sp>
      <p:sp>
        <p:nvSpPr>
          <p:cNvPr id="1714182" name="Rectangle 4"/>
          <p:cNvSpPr>
            <a:spLocks noChangeArrowheads="1"/>
          </p:cNvSpPr>
          <p:nvPr/>
        </p:nvSpPr>
        <p:spPr bwMode="auto">
          <a:xfrm>
            <a:off x="-36513" y="1058863"/>
            <a:ext cx="142557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Duá Alqamah</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6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520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وَبِٱلَّذِي فَضَّلْتَهُمْ عَلَىٰ ٱلْعَالَمِينَ</a:t>
            </a:r>
            <a:endParaRPr lang="en-US" sz="5400" b="1">
              <a:latin typeface="Karbala" pitchFamily="2" charset="0"/>
              <a:cs typeface="Simplified Arabic" pitchFamily="18" charset="-78"/>
            </a:endParaRPr>
          </a:p>
        </p:txBody>
      </p:sp>
      <p:sp>
        <p:nvSpPr>
          <p:cNvPr id="171520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in the name of the thing by which You have preferred them over all the other beings,</a:t>
            </a:r>
          </a:p>
        </p:txBody>
      </p:sp>
      <p:sp>
        <p:nvSpPr>
          <p:cNvPr id="1715204"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wa billadhi faddaltahum `ala al`alamina</a:t>
            </a:r>
            <a:endParaRPr lang="en-US" sz="2400" b="1">
              <a:ea typeface="MS Mincho" pitchFamily="49" charset="-128"/>
            </a:endParaRPr>
          </a:p>
        </p:txBody>
      </p:sp>
      <p:sp>
        <p:nvSpPr>
          <p:cNvPr id="171520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دعاء علقمة</a:t>
            </a:r>
          </a:p>
        </p:txBody>
      </p:sp>
      <p:sp>
        <p:nvSpPr>
          <p:cNvPr id="1715206" name="Rectangle 4"/>
          <p:cNvSpPr>
            <a:spLocks noChangeArrowheads="1"/>
          </p:cNvSpPr>
          <p:nvPr/>
        </p:nvSpPr>
        <p:spPr bwMode="auto">
          <a:xfrm>
            <a:off x="-36513" y="1058863"/>
            <a:ext cx="142557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Duá Alqamah</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6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622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وَبِٱسْمِكَ ٱلَّذِي جَعَلْتَهُ عِنْدَهُمْ</a:t>
            </a:r>
            <a:endParaRPr lang="en-US" sz="5400" b="1">
              <a:latin typeface="Karbala" pitchFamily="2" charset="0"/>
              <a:cs typeface="Simplified Arabic" pitchFamily="18" charset="-78"/>
            </a:endParaRPr>
          </a:p>
        </p:txBody>
      </p:sp>
      <p:sp>
        <p:nvSpPr>
          <p:cNvPr id="171622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in the name of Your Name that You have placed with them</a:t>
            </a:r>
          </a:p>
        </p:txBody>
      </p:sp>
      <p:sp>
        <p:nvSpPr>
          <p:cNvPr id="1716228"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wa bismika alladhi ja`altahu `indahum</a:t>
            </a:r>
            <a:endParaRPr lang="en-US" sz="2400" b="1">
              <a:ea typeface="MS Mincho" pitchFamily="49" charset="-128"/>
            </a:endParaRPr>
          </a:p>
        </p:txBody>
      </p:sp>
      <p:sp>
        <p:nvSpPr>
          <p:cNvPr id="171622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دعاء علقمة</a:t>
            </a:r>
          </a:p>
        </p:txBody>
      </p:sp>
      <p:sp>
        <p:nvSpPr>
          <p:cNvPr id="1716230" name="Rectangle 4"/>
          <p:cNvSpPr>
            <a:spLocks noChangeArrowheads="1"/>
          </p:cNvSpPr>
          <p:nvPr/>
        </p:nvSpPr>
        <p:spPr bwMode="auto">
          <a:xfrm>
            <a:off x="-36513" y="1058863"/>
            <a:ext cx="142557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Duá Alqamah</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6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725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وَبِهِ خَصَصْتَهُمْ دُونَ ٱلْعَالَمِينَ</a:t>
            </a:r>
            <a:endParaRPr lang="en-US" sz="5400" b="1">
              <a:latin typeface="Karbala" pitchFamily="2" charset="0"/>
              <a:cs typeface="Simplified Arabic" pitchFamily="18" charset="-78"/>
            </a:endParaRPr>
          </a:p>
        </p:txBody>
      </p:sp>
      <p:sp>
        <p:nvSpPr>
          <p:cNvPr id="171725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given them exclusively other than all the other beings,</a:t>
            </a:r>
          </a:p>
        </p:txBody>
      </p:sp>
      <p:sp>
        <p:nvSpPr>
          <p:cNvPr id="1717252"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it-IT" sz="2400" b="1" i="1">
                <a:ea typeface="MS Mincho" pitchFamily="49" charset="-128"/>
              </a:rPr>
              <a:t>wa bihi khasastahum duna al`alamina</a:t>
            </a:r>
            <a:endParaRPr lang="en-US" sz="2400" b="1">
              <a:ea typeface="MS Mincho" pitchFamily="49" charset="-128"/>
            </a:endParaRPr>
          </a:p>
        </p:txBody>
      </p:sp>
      <p:sp>
        <p:nvSpPr>
          <p:cNvPr id="171725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دعاء علقمة</a:t>
            </a:r>
          </a:p>
        </p:txBody>
      </p:sp>
      <p:sp>
        <p:nvSpPr>
          <p:cNvPr id="1717254" name="Rectangle 4"/>
          <p:cNvSpPr>
            <a:spLocks noChangeArrowheads="1"/>
          </p:cNvSpPr>
          <p:nvPr/>
        </p:nvSpPr>
        <p:spPr bwMode="auto">
          <a:xfrm>
            <a:off x="-36513" y="1058863"/>
            <a:ext cx="142557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Duá Alqamah</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6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827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وَبِهِ ابَنْتَهُمْ</a:t>
            </a:r>
            <a:endParaRPr lang="en-US" sz="5400" b="1">
              <a:latin typeface="Karbala" pitchFamily="2" charset="0"/>
              <a:cs typeface="Simplified Arabic" pitchFamily="18" charset="-78"/>
            </a:endParaRPr>
          </a:p>
        </p:txBody>
      </p:sp>
      <p:sp>
        <p:nvSpPr>
          <p:cNvPr id="171827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through which You have distinguished them</a:t>
            </a:r>
          </a:p>
        </p:txBody>
      </p:sp>
      <p:sp>
        <p:nvSpPr>
          <p:cNvPr id="1718276"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wa bihi abantahum</a:t>
            </a:r>
            <a:endParaRPr lang="en-US" sz="2400" b="1">
              <a:ea typeface="MS Mincho" pitchFamily="49" charset="-128"/>
            </a:endParaRPr>
          </a:p>
        </p:txBody>
      </p:sp>
      <p:sp>
        <p:nvSpPr>
          <p:cNvPr id="171827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دعاء علقمة</a:t>
            </a:r>
          </a:p>
        </p:txBody>
      </p:sp>
      <p:sp>
        <p:nvSpPr>
          <p:cNvPr id="1718278" name="Rectangle 4"/>
          <p:cNvSpPr>
            <a:spLocks noChangeArrowheads="1"/>
          </p:cNvSpPr>
          <p:nvPr/>
        </p:nvSpPr>
        <p:spPr bwMode="auto">
          <a:xfrm>
            <a:off x="-36513" y="1058863"/>
            <a:ext cx="142557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Duá Alqamah</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6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929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وَابَنْتَ فَضْلَهُمْ مِنْ فَضْلِ ٱلْعَالَمِينَ</a:t>
            </a:r>
            <a:endParaRPr lang="en-US" sz="5400" b="1">
              <a:latin typeface="Karbala" pitchFamily="2" charset="0"/>
              <a:cs typeface="Simplified Arabic" pitchFamily="18" charset="-78"/>
            </a:endParaRPr>
          </a:p>
        </p:txBody>
      </p:sp>
      <p:sp>
        <p:nvSpPr>
          <p:cNvPr id="171929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demonstrated their distinctive precedence over all the other beings so uniquely</a:t>
            </a:r>
          </a:p>
        </p:txBody>
      </p:sp>
      <p:sp>
        <p:nvSpPr>
          <p:cNvPr id="1719300"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wa abanta fadlahum min fadli al`alamina</a:t>
            </a:r>
            <a:endParaRPr lang="en-US" sz="2400" b="1">
              <a:ea typeface="MS Mincho" pitchFamily="49" charset="-128"/>
            </a:endParaRPr>
          </a:p>
        </p:txBody>
      </p:sp>
      <p:sp>
        <p:nvSpPr>
          <p:cNvPr id="171930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دعاء علقمة</a:t>
            </a:r>
          </a:p>
        </p:txBody>
      </p:sp>
      <p:sp>
        <p:nvSpPr>
          <p:cNvPr id="1719302" name="Rectangle 4"/>
          <p:cNvSpPr>
            <a:spLocks noChangeArrowheads="1"/>
          </p:cNvSpPr>
          <p:nvPr/>
        </p:nvSpPr>
        <p:spPr bwMode="auto">
          <a:xfrm>
            <a:off x="-36513" y="1058863"/>
            <a:ext cx="142557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Duá Alqamah</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6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2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حَتَّىٰ فَاقَ فَضْلُهُمْ فَضْلَ ٱلْعَالَمِينَ جَمِيعاً</a:t>
            </a:r>
            <a:endParaRPr lang="en-US" sz="5400" b="1">
              <a:latin typeface="Karbala" pitchFamily="2" charset="0"/>
              <a:cs typeface="Simplified Arabic" pitchFamily="18" charset="-78"/>
            </a:endParaRPr>
          </a:p>
        </p:txBody>
      </p:sp>
      <p:sp>
        <p:nvSpPr>
          <p:cNvPr id="172032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that their preference has exceeded all the distinctive features of all the other beings;</a:t>
            </a:r>
          </a:p>
        </p:txBody>
      </p:sp>
      <p:sp>
        <p:nvSpPr>
          <p:cNvPr id="1720324"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sv-SE" sz="2400" b="1" i="1">
                <a:ea typeface="MS Mincho" pitchFamily="49" charset="-128"/>
              </a:rPr>
              <a:t>hatta faqa fadluhum fadla al`alamina jami`an</a:t>
            </a:r>
            <a:endParaRPr lang="en-US" sz="2400" b="1">
              <a:ea typeface="MS Mincho" pitchFamily="49" charset="-128"/>
            </a:endParaRPr>
          </a:p>
        </p:txBody>
      </p:sp>
      <p:sp>
        <p:nvSpPr>
          <p:cNvPr id="172032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دعاء علقمة</a:t>
            </a:r>
          </a:p>
        </p:txBody>
      </p:sp>
      <p:sp>
        <p:nvSpPr>
          <p:cNvPr id="1720326" name="Rectangle 4"/>
          <p:cNvSpPr>
            <a:spLocks noChangeArrowheads="1"/>
          </p:cNvSpPr>
          <p:nvPr/>
        </p:nvSpPr>
        <p:spPr bwMode="auto">
          <a:xfrm>
            <a:off x="-36513" y="1058863"/>
            <a:ext cx="142557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Duá Alqamah</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وَشَايَعَتْ وَبَايَعَتْ وَتَابَعَتْ عَلَىٰ قَتْلِهِ</a:t>
            </a:r>
            <a:endParaRPr lang="en-US" sz="5400" b="1">
              <a:latin typeface="Karbala" pitchFamily="2" charset="0"/>
              <a:cs typeface="Simplified Arabic" pitchFamily="18" charset="-78"/>
            </a:endParaRPr>
          </a:p>
        </p:txBody>
      </p:sp>
      <p:sp>
        <p:nvSpPr>
          <p:cNvPr id="17305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who supported each other against him, paid homage to his enemies, and participated in slaying him.</a:t>
            </a:r>
          </a:p>
        </p:txBody>
      </p:sp>
      <p:sp>
        <p:nvSpPr>
          <p:cNvPr id="173060"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ان پربھی جو قتل حسین (ع) میں ان کے شریک اور ہم رائے تھے</a:t>
            </a:r>
            <a:endParaRPr lang="en-US" sz="2400" b="1" dirty="0">
              <a:ea typeface="MS Mincho" pitchFamily="49" charset="-128"/>
            </a:endParaRPr>
          </a:p>
        </p:txBody>
      </p:sp>
      <p:sp>
        <p:nvSpPr>
          <p:cNvPr id="17306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73062"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6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134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اسْالُكَ انْ تُصَلِّيَ عَلَىٰ مُحَمَّدٍ وَآلِ مُحَمَّدٍ</a:t>
            </a:r>
            <a:endParaRPr lang="en-US" sz="5400" b="1">
              <a:latin typeface="Karbala" pitchFamily="2" charset="0"/>
              <a:cs typeface="Simplified Arabic" pitchFamily="18" charset="-78"/>
            </a:endParaRPr>
          </a:p>
        </p:txBody>
      </p:sp>
      <p:sp>
        <p:nvSpPr>
          <p:cNvPr id="172134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I beseech You (in the name of all that) to send blessings upon Muhammad and the Household of Muhammad,</a:t>
            </a:r>
          </a:p>
        </p:txBody>
      </p:sp>
      <p:sp>
        <p:nvSpPr>
          <p:cNvPr id="1721348"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as'aluka an tusalliya `ala muhammadin wa ali muhammadin</a:t>
            </a:r>
            <a:endParaRPr lang="en-US" sz="2400" b="1">
              <a:ea typeface="MS Mincho" pitchFamily="49" charset="-128"/>
            </a:endParaRPr>
          </a:p>
        </p:txBody>
      </p:sp>
      <p:sp>
        <p:nvSpPr>
          <p:cNvPr id="172134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دعاء علقمة</a:t>
            </a:r>
          </a:p>
        </p:txBody>
      </p:sp>
      <p:sp>
        <p:nvSpPr>
          <p:cNvPr id="1721350" name="Rectangle 4"/>
          <p:cNvSpPr>
            <a:spLocks noChangeArrowheads="1"/>
          </p:cNvSpPr>
          <p:nvPr/>
        </p:nvSpPr>
        <p:spPr bwMode="auto">
          <a:xfrm>
            <a:off x="-36513" y="1058863"/>
            <a:ext cx="142557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Duá Alqamah</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6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237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وَانْ تَكْشِفَ عَنِّي غَمِّي</a:t>
            </a:r>
            <a:endParaRPr lang="en-US" sz="5400" b="1">
              <a:latin typeface="Karbala" pitchFamily="2" charset="0"/>
              <a:cs typeface="Simplified Arabic" pitchFamily="18" charset="-78"/>
            </a:endParaRPr>
          </a:p>
        </p:txBody>
      </p:sp>
      <p:sp>
        <p:nvSpPr>
          <p:cNvPr id="172237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to relieve me from my distress,</a:t>
            </a:r>
          </a:p>
        </p:txBody>
      </p:sp>
      <p:sp>
        <p:nvSpPr>
          <p:cNvPr id="1722372"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it-IT" sz="2400" b="1" i="1">
                <a:ea typeface="MS Mincho" pitchFamily="49" charset="-128"/>
              </a:rPr>
              <a:t>wa an takshifa `anni ghammi</a:t>
            </a:r>
            <a:endParaRPr lang="en-US" sz="2400" b="1">
              <a:ea typeface="MS Mincho" pitchFamily="49" charset="-128"/>
            </a:endParaRPr>
          </a:p>
        </p:txBody>
      </p:sp>
      <p:sp>
        <p:nvSpPr>
          <p:cNvPr id="172237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دعاء علقمة</a:t>
            </a:r>
          </a:p>
        </p:txBody>
      </p:sp>
      <p:sp>
        <p:nvSpPr>
          <p:cNvPr id="1722374" name="Rectangle 4"/>
          <p:cNvSpPr>
            <a:spLocks noChangeArrowheads="1"/>
          </p:cNvSpPr>
          <p:nvPr/>
        </p:nvSpPr>
        <p:spPr bwMode="auto">
          <a:xfrm>
            <a:off x="-36513" y="1058863"/>
            <a:ext cx="142557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Duá Alqamah</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6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339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وَهَمِّي وَكَرْبِي</a:t>
            </a:r>
            <a:endParaRPr lang="en-US" sz="5400" b="1">
              <a:latin typeface="Karbala" pitchFamily="2" charset="0"/>
              <a:cs typeface="Simplified Arabic" pitchFamily="18" charset="-78"/>
            </a:endParaRPr>
          </a:p>
        </p:txBody>
      </p:sp>
      <p:sp>
        <p:nvSpPr>
          <p:cNvPr id="172339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grief, and agony,</a:t>
            </a:r>
          </a:p>
        </p:txBody>
      </p:sp>
      <p:sp>
        <p:nvSpPr>
          <p:cNvPr id="1723396"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wa hammi wa karbi</a:t>
            </a:r>
            <a:endParaRPr lang="en-US" sz="2400" b="1">
              <a:ea typeface="MS Mincho" pitchFamily="49" charset="-128"/>
            </a:endParaRPr>
          </a:p>
        </p:txBody>
      </p:sp>
      <p:sp>
        <p:nvSpPr>
          <p:cNvPr id="172339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دعاء علقمة</a:t>
            </a:r>
          </a:p>
        </p:txBody>
      </p:sp>
      <p:sp>
        <p:nvSpPr>
          <p:cNvPr id="1723398" name="Rectangle 4"/>
          <p:cNvSpPr>
            <a:spLocks noChangeArrowheads="1"/>
          </p:cNvSpPr>
          <p:nvPr/>
        </p:nvSpPr>
        <p:spPr bwMode="auto">
          <a:xfrm>
            <a:off x="-36513" y="1058863"/>
            <a:ext cx="142557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Duá Alqamah</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6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441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وَتَكْفِيَنِي ٱلْمُهِمَّ مِنْ امُورِي</a:t>
            </a:r>
            <a:endParaRPr lang="en-US" sz="5400" b="1">
              <a:latin typeface="Karbala" pitchFamily="2" charset="0"/>
              <a:cs typeface="Simplified Arabic" pitchFamily="18" charset="-78"/>
            </a:endParaRPr>
          </a:p>
        </p:txBody>
      </p:sp>
      <p:sp>
        <p:nvSpPr>
          <p:cNvPr id="172441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to make up for me all my distressing affairs,</a:t>
            </a:r>
          </a:p>
        </p:txBody>
      </p:sp>
      <p:sp>
        <p:nvSpPr>
          <p:cNvPr id="1724420"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wa takfiyani almuhimma min umuri</a:t>
            </a:r>
            <a:endParaRPr lang="en-US" sz="2400" b="1">
              <a:ea typeface="MS Mincho" pitchFamily="49" charset="-128"/>
            </a:endParaRPr>
          </a:p>
        </p:txBody>
      </p:sp>
      <p:sp>
        <p:nvSpPr>
          <p:cNvPr id="172442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دعاء علقمة</a:t>
            </a:r>
          </a:p>
        </p:txBody>
      </p:sp>
      <p:sp>
        <p:nvSpPr>
          <p:cNvPr id="1724422" name="Rectangle 4"/>
          <p:cNvSpPr>
            <a:spLocks noChangeArrowheads="1"/>
          </p:cNvSpPr>
          <p:nvPr/>
        </p:nvSpPr>
        <p:spPr bwMode="auto">
          <a:xfrm>
            <a:off x="-36513" y="1058863"/>
            <a:ext cx="142557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Duá Alqamah</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6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544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وَتَقْضِيَ عَنِّي دَيْنِي</a:t>
            </a:r>
            <a:endParaRPr lang="en-US" sz="5400" b="1">
              <a:latin typeface="Karbala" pitchFamily="2" charset="0"/>
              <a:cs typeface="Simplified Arabic" pitchFamily="18" charset="-78"/>
            </a:endParaRPr>
          </a:p>
        </p:txBody>
      </p:sp>
      <p:sp>
        <p:nvSpPr>
          <p:cNvPr id="172544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to help me settle my debts,</a:t>
            </a:r>
          </a:p>
        </p:txBody>
      </p:sp>
      <p:sp>
        <p:nvSpPr>
          <p:cNvPr id="1725444"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wa taqdiya `anni dayni</a:t>
            </a:r>
            <a:endParaRPr lang="en-US" sz="2400" b="1">
              <a:ea typeface="MS Mincho" pitchFamily="49" charset="-128"/>
            </a:endParaRPr>
          </a:p>
        </p:txBody>
      </p:sp>
      <p:sp>
        <p:nvSpPr>
          <p:cNvPr id="172544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دعاء علقمة</a:t>
            </a:r>
          </a:p>
        </p:txBody>
      </p:sp>
      <p:sp>
        <p:nvSpPr>
          <p:cNvPr id="1725446" name="Rectangle 4"/>
          <p:cNvSpPr>
            <a:spLocks noChangeArrowheads="1"/>
          </p:cNvSpPr>
          <p:nvPr/>
        </p:nvSpPr>
        <p:spPr bwMode="auto">
          <a:xfrm>
            <a:off x="-36513" y="1058863"/>
            <a:ext cx="142557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Duá Alqamah</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6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646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وَتُجِيـرَنِي مِنَ ٱلْفَقْرِ</a:t>
            </a:r>
            <a:endParaRPr lang="en-US" sz="5400" b="1">
              <a:latin typeface="Karbala" pitchFamily="2" charset="0"/>
              <a:cs typeface="Simplified Arabic" pitchFamily="18" charset="-78"/>
            </a:endParaRPr>
          </a:p>
        </p:txBody>
      </p:sp>
      <p:sp>
        <p:nvSpPr>
          <p:cNvPr id="172646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to safeguard me against poverty,</a:t>
            </a:r>
          </a:p>
        </p:txBody>
      </p:sp>
      <p:sp>
        <p:nvSpPr>
          <p:cNvPr id="1726468"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wa tujirani min alfaqri</a:t>
            </a:r>
            <a:endParaRPr lang="en-US" sz="2400" b="1">
              <a:ea typeface="MS Mincho" pitchFamily="49" charset="-128"/>
            </a:endParaRPr>
          </a:p>
        </p:txBody>
      </p:sp>
      <p:sp>
        <p:nvSpPr>
          <p:cNvPr id="172646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دعاء علقمة</a:t>
            </a:r>
          </a:p>
        </p:txBody>
      </p:sp>
      <p:sp>
        <p:nvSpPr>
          <p:cNvPr id="1726470" name="Rectangle 4"/>
          <p:cNvSpPr>
            <a:spLocks noChangeArrowheads="1"/>
          </p:cNvSpPr>
          <p:nvPr/>
        </p:nvSpPr>
        <p:spPr bwMode="auto">
          <a:xfrm>
            <a:off x="-36513" y="1058863"/>
            <a:ext cx="142557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Duá Alqamah</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6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749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وَتُجِيـرَنِي مِنَ ٱلْفَاقَةِ</a:t>
            </a:r>
            <a:endParaRPr lang="en-US" sz="5400" b="1">
              <a:latin typeface="Karbala" pitchFamily="2" charset="0"/>
              <a:cs typeface="Simplified Arabic" pitchFamily="18" charset="-78"/>
            </a:endParaRPr>
          </a:p>
        </p:txBody>
      </p:sp>
      <p:sp>
        <p:nvSpPr>
          <p:cNvPr id="172749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to safeguard me against scarcity,</a:t>
            </a:r>
          </a:p>
        </p:txBody>
      </p:sp>
      <p:sp>
        <p:nvSpPr>
          <p:cNvPr id="1727492"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wa tujirani min alfaqati</a:t>
            </a:r>
            <a:endParaRPr lang="en-US" sz="2400" b="1">
              <a:ea typeface="MS Mincho" pitchFamily="49" charset="-128"/>
            </a:endParaRPr>
          </a:p>
        </p:txBody>
      </p:sp>
      <p:sp>
        <p:nvSpPr>
          <p:cNvPr id="172749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دعاء علقمة</a:t>
            </a:r>
          </a:p>
        </p:txBody>
      </p:sp>
      <p:sp>
        <p:nvSpPr>
          <p:cNvPr id="1727494" name="Rectangle 4"/>
          <p:cNvSpPr>
            <a:spLocks noChangeArrowheads="1"/>
          </p:cNvSpPr>
          <p:nvPr/>
        </p:nvSpPr>
        <p:spPr bwMode="auto">
          <a:xfrm>
            <a:off x="-36513" y="1058863"/>
            <a:ext cx="142557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Duá Alqamah</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6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851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وَتُغْنِيَنِي عَنِ ٱلْمَسْالَةِ إِلَىٰ ٱلْمَخْلُوقِينَ</a:t>
            </a:r>
            <a:endParaRPr lang="en-US" sz="5400" b="1">
              <a:latin typeface="Karbala" pitchFamily="2" charset="0"/>
              <a:cs typeface="Simplified Arabic" pitchFamily="18" charset="-78"/>
            </a:endParaRPr>
          </a:p>
        </p:txBody>
      </p:sp>
      <p:sp>
        <p:nvSpPr>
          <p:cNvPr id="172851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to make me dispense with begging from the created beings,</a:t>
            </a:r>
          </a:p>
        </p:txBody>
      </p:sp>
      <p:sp>
        <p:nvSpPr>
          <p:cNvPr id="1728516"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wa tughniyani `an almas'alati ila almakhluqina</a:t>
            </a:r>
            <a:endParaRPr lang="en-US" sz="2400" b="1">
              <a:ea typeface="MS Mincho" pitchFamily="49" charset="-128"/>
            </a:endParaRPr>
          </a:p>
        </p:txBody>
      </p:sp>
      <p:sp>
        <p:nvSpPr>
          <p:cNvPr id="172851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دعاء علقمة</a:t>
            </a:r>
          </a:p>
        </p:txBody>
      </p:sp>
      <p:sp>
        <p:nvSpPr>
          <p:cNvPr id="1728518" name="Rectangle 4"/>
          <p:cNvSpPr>
            <a:spLocks noChangeArrowheads="1"/>
          </p:cNvSpPr>
          <p:nvPr/>
        </p:nvSpPr>
        <p:spPr bwMode="auto">
          <a:xfrm>
            <a:off x="-36513" y="1058863"/>
            <a:ext cx="142557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Duá Alqamah</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6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953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وَتَكْفِيَنِي هَمَّ مَنْ اخَافُ هَمَّهُ</a:t>
            </a:r>
            <a:endParaRPr lang="en-US" sz="5400" b="1">
              <a:latin typeface="Karbala" pitchFamily="2" charset="0"/>
              <a:cs typeface="Simplified Arabic" pitchFamily="18" charset="-78"/>
            </a:endParaRPr>
          </a:p>
        </p:txBody>
      </p:sp>
      <p:sp>
        <p:nvSpPr>
          <p:cNvPr id="172953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to spare me from the distress of what I anticipate to distress me,</a:t>
            </a:r>
          </a:p>
        </p:txBody>
      </p:sp>
      <p:sp>
        <p:nvSpPr>
          <p:cNvPr id="1729540"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wa takfiyani hamma man akhafu hammahu</a:t>
            </a:r>
            <a:endParaRPr lang="en-US" sz="2400" b="1">
              <a:ea typeface="MS Mincho" pitchFamily="49" charset="-128"/>
            </a:endParaRPr>
          </a:p>
        </p:txBody>
      </p:sp>
      <p:sp>
        <p:nvSpPr>
          <p:cNvPr id="172954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دعاء علقمة</a:t>
            </a:r>
          </a:p>
        </p:txBody>
      </p:sp>
      <p:sp>
        <p:nvSpPr>
          <p:cNvPr id="1729542" name="Rectangle 4"/>
          <p:cNvSpPr>
            <a:spLocks noChangeArrowheads="1"/>
          </p:cNvSpPr>
          <p:nvPr/>
        </p:nvSpPr>
        <p:spPr bwMode="auto">
          <a:xfrm>
            <a:off x="-36513" y="1058863"/>
            <a:ext cx="142557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Duá Alqamah</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6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6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وَعُسْرَ مَنْ اخَافُ عُسْرَهُ</a:t>
            </a:r>
            <a:endParaRPr lang="en-US" sz="5400" b="1">
              <a:latin typeface="Karbala" pitchFamily="2" charset="0"/>
              <a:cs typeface="Simplified Arabic" pitchFamily="18" charset="-78"/>
            </a:endParaRPr>
          </a:p>
        </p:txBody>
      </p:sp>
      <p:sp>
        <p:nvSpPr>
          <p:cNvPr id="173056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the difficulty of what I anticipate to be difficult for me,</a:t>
            </a:r>
          </a:p>
        </p:txBody>
      </p:sp>
      <p:sp>
        <p:nvSpPr>
          <p:cNvPr id="1730564"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wa `usra man akhafu `usrahu</a:t>
            </a:r>
            <a:endParaRPr lang="en-US" sz="2400" b="1">
              <a:ea typeface="MS Mincho" pitchFamily="49" charset="-128"/>
            </a:endParaRPr>
          </a:p>
        </p:txBody>
      </p:sp>
      <p:sp>
        <p:nvSpPr>
          <p:cNvPr id="173056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دعاء علقمة</a:t>
            </a:r>
          </a:p>
        </p:txBody>
      </p:sp>
      <p:sp>
        <p:nvSpPr>
          <p:cNvPr id="1730566" name="Rectangle 4"/>
          <p:cNvSpPr>
            <a:spLocks noChangeArrowheads="1"/>
          </p:cNvSpPr>
          <p:nvPr/>
        </p:nvSpPr>
        <p:spPr bwMode="auto">
          <a:xfrm>
            <a:off x="-36513" y="1058863"/>
            <a:ext cx="142557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Duá Alqamah</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اَللَّهُمَّ ٱلْعَنْهُمْ جَمِيعاً</a:t>
            </a:r>
            <a:endParaRPr lang="en-US" sz="5400" b="1">
              <a:latin typeface="Karbala" pitchFamily="2" charset="0"/>
              <a:cs typeface="Simplified Arabic" pitchFamily="18" charset="-78"/>
            </a:endParaRPr>
          </a:p>
        </p:txBody>
      </p:sp>
      <p:sp>
        <p:nvSpPr>
          <p:cNvPr id="17408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blessings from all of them.</a:t>
            </a:r>
          </a:p>
        </p:txBody>
      </p:sp>
      <p:sp>
        <p:nvSpPr>
          <p:cNvPr id="174084"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اے معبود ان سب پر لعنت بھیج</a:t>
            </a:r>
            <a:endParaRPr lang="en-US" sz="2400" b="1" dirty="0">
              <a:ea typeface="MS Mincho" pitchFamily="49" charset="-128"/>
            </a:endParaRPr>
          </a:p>
        </p:txBody>
      </p:sp>
      <p:sp>
        <p:nvSpPr>
          <p:cNvPr id="17408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74086"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6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158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وَحُزُونَةَ مَنْ اخَافُ حُزُونَتَهُ</a:t>
            </a:r>
            <a:endParaRPr lang="en-US" sz="5400" b="1">
              <a:latin typeface="Karbala" pitchFamily="2" charset="0"/>
              <a:cs typeface="Simplified Arabic" pitchFamily="18" charset="-78"/>
            </a:endParaRPr>
          </a:p>
        </p:txBody>
      </p:sp>
      <p:sp>
        <p:nvSpPr>
          <p:cNvPr id="173158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the toughness of what I anticipate to be hard for me (to deal with),</a:t>
            </a:r>
          </a:p>
        </p:txBody>
      </p:sp>
      <p:sp>
        <p:nvSpPr>
          <p:cNvPr id="1731588"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wa huzunata man akhafu huzunatahu</a:t>
            </a:r>
            <a:endParaRPr lang="en-US" sz="2400" b="1">
              <a:ea typeface="MS Mincho" pitchFamily="49" charset="-128"/>
            </a:endParaRPr>
          </a:p>
        </p:txBody>
      </p:sp>
      <p:sp>
        <p:nvSpPr>
          <p:cNvPr id="173158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دعاء علقمة</a:t>
            </a:r>
          </a:p>
        </p:txBody>
      </p:sp>
      <p:sp>
        <p:nvSpPr>
          <p:cNvPr id="1731590" name="Rectangle 4"/>
          <p:cNvSpPr>
            <a:spLocks noChangeArrowheads="1"/>
          </p:cNvSpPr>
          <p:nvPr/>
        </p:nvSpPr>
        <p:spPr bwMode="auto">
          <a:xfrm>
            <a:off x="-36513" y="1058863"/>
            <a:ext cx="142557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Duá Alqamah</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6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261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وَشَرَّ مَنْ اخَافُ شَرَّهُ</a:t>
            </a:r>
            <a:endParaRPr lang="en-US" sz="5400" b="1">
              <a:latin typeface="Karbala" pitchFamily="2" charset="0"/>
              <a:cs typeface="Simplified Arabic" pitchFamily="18" charset="-78"/>
            </a:endParaRPr>
          </a:p>
        </p:txBody>
      </p:sp>
      <p:sp>
        <p:nvSpPr>
          <p:cNvPr id="173261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the evil of what I anticipate to be evil,</a:t>
            </a:r>
          </a:p>
        </p:txBody>
      </p:sp>
      <p:sp>
        <p:nvSpPr>
          <p:cNvPr id="1732612"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en-US" sz="2400" b="1" i="1">
                <a:ea typeface="MS Mincho" pitchFamily="49" charset="-128"/>
              </a:rPr>
              <a:t>wa sharra man akhafu sharrahu</a:t>
            </a:r>
            <a:endParaRPr lang="en-US" sz="2400" b="1">
              <a:ea typeface="MS Mincho" pitchFamily="49" charset="-128"/>
            </a:endParaRPr>
          </a:p>
        </p:txBody>
      </p:sp>
      <p:sp>
        <p:nvSpPr>
          <p:cNvPr id="173261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دعاء علقمة</a:t>
            </a:r>
          </a:p>
        </p:txBody>
      </p:sp>
      <p:sp>
        <p:nvSpPr>
          <p:cNvPr id="1732614" name="Rectangle 4"/>
          <p:cNvSpPr>
            <a:spLocks noChangeArrowheads="1"/>
          </p:cNvSpPr>
          <p:nvPr/>
        </p:nvSpPr>
        <p:spPr bwMode="auto">
          <a:xfrm>
            <a:off x="-36513" y="1058863"/>
            <a:ext cx="142557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Duá Alqamah</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6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363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وَمَكْرَ مَنْ اخَافُ مَكْرَهُ</a:t>
            </a:r>
            <a:endParaRPr lang="en-US" sz="5400" b="1">
              <a:latin typeface="Karbala" pitchFamily="2" charset="0"/>
              <a:cs typeface="Simplified Arabic" pitchFamily="18" charset="-78"/>
            </a:endParaRPr>
          </a:p>
        </p:txBody>
      </p:sp>
      <p:sp>
        <p:nvSpPr>
          <p:cNvPr id="173363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the conspiracy of whom I anticipate to plot conspiracy (against me),</a:t>
            </a:r>
          </a:p>
        </p:txBody>
      </p:sp>
      <p:sp>
        <p:nvSpPr>
          <p:cNvPr id="1733636"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sv-SE" sz="2400" b="1" i="1">
                <a:ea typeface="MS Mincho" pitchFamily="49" charset="-128"/>
              </a:rPr>
              <a:t>wa makra man akhafu makrahu</a:t>
            </a:r>
            <a:endParaRPr lang="en-US" sz="2400" b="1">
              <a:ea typeface="MS Mincho" pitchFamily="49" charset="-128"/>
            </a:endParaRPr>
          </a:p>
        </p:txBody>
      </p:sp>
      <p:sp>
        <p:nvSpPr>
          <p:cNvPr id="173363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دعاء علقمة</a:t>
            </a:r>
          </a:p>
        </p:txBody>
      </p:sp>
      <p:sp>
        <p:nvSpPr>
          <p:cNvPr id="1733638" name="Rectangle 4"/>
          <p:cNvSpPr>
            <a:spLocks noChangeArrowheads="1"/>
          </p:cNvSpPr>
          <p:nvPr/>
        </p:nvSpPr>
        <p:spPr bwMode="auto">
          <a:xfrm>
            <a:off x="-36513" y="1058863"/>
            <a:ext cx="142557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Duá Alqamah</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6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465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وَبَغْيَ مَنْ اخَافُ بَغْيَهُ</a:t>
            </a:r>
            <a:endParaRPr lang="en-US" sz="5400" b="1">
              <a:latin typeface="Karbala" pitchFamily="2" charset="0"/>
              <a:cs typeface="Simplified Arabic" pitchFamily="18" charset="-78"/>
            </a:endParaRPr>
          </a:p>
        </p:txBody>
      </p:sp>
      <p:sp>
        <p:nvSpPr>
          <p:cNvPr id="173465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the tyranny of whom I anticipate to treat me tyrannically,</a:t>
            </a:r>
          </a:p>
        </p:txBody>
      </p:sp>
      <p:sp>
        <p:nvSpPr>
          <p:cNvPr id="1734660"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wa baghya man akhafu baghyahu</a:t>
            </a:r>
            <a:endParaRPr lang="en-US" sz="2400" b="1">
              <a:ea typeface="MS Mincho" pitchFamily="49" charset="-128"/>
            </a:endParaRPr>
          </a:p>
        </p:txBody>
      </p:sp>
      <p:sp>
        <p:nvSpPr>
          <p:cNvPr id="173466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دعاء علقمة</a:t>
            </a:r>
          </a:p>
        </p:txBody>
      </p:sp>
      <p:sp>
        <p:nvSpPr>
          <p:cNvPr id="1734662" name="Rectangle 4"/>
          <p:cNvSpPr>
            <a:spLocks noChangeArrowheads="1"/>
          </p:cNvSpPr>
          <p:nvPr/>
        </p:nvSpPr>
        <p:spPr bwMode="auto">
          <a:xfrm>
            <a:off x="-36513" y="1058863"/>
            <a:ext cx="142557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Duá Alqamah</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6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568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وَجَوْرَ مَنْ اخَافُ جَوْرَهُ</a:t>
            </a:r>
            <a:endParaRPr lang="en-US" sz="5400" b="1">
              <a:latin typeface="Karbala" pitchFamily="2" charset="0"/>
              <a:cs typeface="Simplified Arabic" pitchFamily="18" charset="-78"/>
            </a:endParaRPr>
          </a:p>
        </p:txBody>
      </p:sp>
      <p:sp>
        <p:nvSpPr>
          <p:cNvPr id="173568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the injustice of whom I anticipate to be unjust to me</a:t>
            </a:r>
          </a:p>
        </p:txBody>
      </p:sp>
      <p:sp>
        <p:nvSpPr>
          <p:cNvPr id="1735684"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wa jawra man akhafu jawrahu</a:t>
            </a:r>
            <a:endParaRPr lang="en-US" sz="2400" b="1">
              <a:ea typeface="MS Mincho" pitchFamily="49" charset="-128"/>
            </a:endParaRPr>
          </a:p>
        </p:txBody>
      </p:sp>
      <p:sp>
        <p:nvSpPr>
          <p:cNvPr id="173568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دعاء علقمة</a:t>
            </a:r>
          </a:p>
        </p:txBody>
      </p:sp>
      <p:sp>
        <p:nvSpPr>
          <p:cNvPr id="1735686" name="Rectangle 4"/>
          <p:cNvSpPr>
            <a:spLocks noChangeArrowheads="1"/>
          </p:cNvSpPr>
          <p:nvPr/>
        </p:nvSpPr>
        <p:spPr bwMode="auto">
          <a:xfrm>
            <a:off x="-36513" y="1058863"/>
            <a:ext cx="142557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Duá Alqamah</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6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670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وَسُلْطَانَ مَنْ اخَافُ سُلْطَانَهُ</a:t>
            </a:r>
            <a:endParaRPr lang="en-US" sz="5400" b="1">
              <a:latin typeface="Karbala" pitchFamily="2" charset="0"/>
              <a:cs typeface="Simplified Arabic" pitchFamily="18" charset="-78"/>
            </a:endParaRPr>
          </a:p>
        </p:txBody>
      </p:sp>
      <p:sp>
        <p:nvSpPr>
          <p:cNvPr id="173670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the domination of whom I anticipate to dominate me,</a:t>
            </a:r>
          </a:p>
        </p:txBody>
      </p:sp>
      <p:sp>
        <p:nvSpPr>
          <p:cNvPr id="1736708"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wa sultana man akhafu sultanahu</a:t>
            </a:r>
            <a:endParaRPr lang="en-US" sz="2400" b="1">
              <a:ea typeface="MS Mincho" pitchFamily="49" charset="-128"/>
            </a:endParaRPr>
          </a:p>
        </p:txBody>
      </p:sp>
      <p:sp>
        <p:nvSpPr>
          <p:cNvPr id="173670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دعاء علقمة</a:t>
            </a:r>
          </a:p>
        </p:txBody>
      </p:sp>
      <p:sp>
        <p:nvSpPr>
          <p:cNvPr id="1736710" name="Rectangle 4"/>
          <p:cNvSpPr>
            <a:spLocks noChangeArrowheads="1"/>
          </p:cNvSpPr>
          <p:nvPr/>
        </p:nvSpPr>
        <p:spPr bwMode="auto">
          <a:xfrm>
            <a:off x="-36513" y="1058863"/>
            <a:ext cx="142557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Duá Alqamah</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6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773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وَكَيْدَ مَنْ اخَافُ كَيْدَهُ</a:t>
            </a:r>
            <a:endParaRPr lang="en-US" sz="5400" b="1">
              <a:latin typeface="Karbala" pitchFamily="2" charset="0"/>
              <a:cs typeface="Simplified Arabic" pitchFamily="18" charset="-78"/>
            </a:endParaRPr>
          </a:p>
        </p:txBody>
      </p:sp>
      <p:sp>
        <p:nvSpPr>
          <p:cNvPr id="173773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the trickery of whom I anticipate to trick me,</a:t>
            </a:r>
          </a:p>
        </p:txBody>
      </p:sp>
      <p:sp>
        <p:nvSpPr>
          <p:cNvPr id="1737732"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wa kayda man akhafu kaydahu</a:t>
            </a:r>
            <a:endParaRPr lang="en-US" sz="2400" b="1">
              <a:ea typeface="MS Mincho" pitchFamily="49" charset="-128"/>
            </a:endParaRPr>
          </a:p>
        </p:txBody>
      </p:sp>
      <p:sp>
        <p:nvSpPr>
          <p:cNvPr id="173773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دعاء علقمة</a:t>
            </a:r>
          </a:p>
        </p:txBody>
      </p:sp>
      <p:sp>
        <p:nvSpPr>
          <p:cNvPr id="1737734" name="Rectangle 4"/>
          <p:cNvSpPr>
            <a:spLocks noChangeArrowheads="1"/>
          </p:cNvSpPr>
          <p:nvPr/>
        </p:nvSpPr>
        <p:spPr bwMode="auto">
          <a:xfrm>
            <a:off x="-36513" y="1058863"/>
            <a:ext cx="142557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Duá Alqamah</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6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875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وَمَقْدُرَةَ مَنْ اخَافُ مَقْدُرَتَهُ عَلَيَّ</a:t>
            </a:r>
            <a:endParaRPr lang="en-US" sz="5400" b="1">
              <a:latin typeface="Karbala" pitchFamily="2" charset="0"/>
              <a:cs typeface="Simplified Arabic" pitchFamily="18" charset="-78"/>
            </a:endParaRPr>
          </a:p>
        </p:txBody>
      </p:sp>
      <p:sp>
        <p:nvSpPr>
          <p:cNvPr id="173875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the authority of whom I anticipate to seize me,</a:t>
            </a:r>
          </a:p>
        </p:txBody>
      </p:sp>
      <p:sp>
        <p:nvSpPr>
          <p:cNvPr id="1738756"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wa maqdurata man akhafu maqduratahu `alayya</a:t>
            </a:r>
            <a:endParaRPr lang="en-US" sz="2400" b="1">
              <a:ea typeface="MS Mincho" pitchFamily="49" charset="-128"/>
            </a:endParaRPr>
          </a:p>
        </p:txBody>
      </p:sp>
      <p:sp>
        <p:nvSpPr>
          <p:cNvPr id="173875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دعاء علقمة</a:t>
            </a:r>
          </a:p>
        </p:txBody>
      </p:sp>
      <p:sp>
        <p:nvSpPr>
          <p:cNvPr id="1738758" name="Rectangle 4"/>
          <p:cNvSpPr>
            <a:spLocks noChangeArrowheads="1"/>
          </p:cNvSpPr>
          <p:nvPr/>
        </p:nvSpPr>
        <p:spPr bwMode="auto">
          <a:xfrm>
            <a:off x="-36513" y="1058863"/>
            <a:ext cx="142557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Duá Alqamah</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6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977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وَتَرُدَّ عَنِّي كَيْدَ ٱلْكَيَدَةِ</a:t>
            </a:r>
            <a:endParaRPr lang="en-US" sz="5400" b="1">
              <a:latin typeface="Karbala" pitchFamily="2" charset="0"/>
              <a:cs typeface="Simplified Arabic" pitchFamily="18" charset="-78"/>
            </a:endParaRPr>
          </a:p>
        </p:txBody>
      </p:sp>
      <p:sp>
        <p:nvSpPr>
          <p:cNvPr id="173977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to ward off from me the trickeries of the deceivers</a:t>
            </a:r>
          </a:p>
        </p:txBody>
      </p:sp>
      <p:sp>
        <p:nvSpPr>
          <p:cNvPr id="1739780"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wa tarudda `anni kayda alkayadati</a:t>
            </a:r>
            <a:endParaRPr lang="en-US" sz="2400" b="1">
              <a:ea typeface="MS Mincho" pitchFamily="49" charset="-128"/>
            </a:endParaRPr>
          </a:p>
        </p:txBody>
      </p:sp>
      <p:sp>
        <p:nvSpPr>
          <p:cNvPr id="173978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دعاء علقمة</a:t>
            </a:r>
          </a:p>
        </p:txBody>
      </p:sp>
      <p:sp>
        <p:nvSpPr>
          <p:cNvPr id="1739782" name="Rectangle 4"/>
          <p:cNvSpPr>
            <a:spLocks noChangeArrowheads="1"/>
          </p:cNvSpPr>
          <p:nvPr/>
        </p:nvSpPr>
        <p:spPr bwMode="auto">
          <a:xfrm>
            <a:off x="-36513" y="1058863"/>
            <a:ext cx="142557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Duá Alqamah</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6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0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وَمَكْرَ ٱلْمَكَرَةِ</a:t>
            </a:r>
            <a:endParaRPr lang="en-US" sz="5400" b="1">
              <a:latin typeface="Karbala" pitchFamily="2" charset="0"/>
              <a:cs typeface="Simplified Arabic" pitchFamily="18" charset="-78"/>
            </a:endParaRPr>
          </a:p>
        </p:txBody>
      </p:sp>
      <p:sp>
        <p:nvSpPr>
          <p:cNvPr id="174080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the cunning of the devious.</a:t>
            </a:r>
          </a:p>
        </p:txBody>
      </p:sp>
      <p:sp>
        <p:nvSpPr>
          <p:cNvPr id="1740804"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wa makra almakarati</a:t>
            </a:r>
            <a:endParaRPr lang="en-US" sz="2400" b="1">
              <a:ea typeface="MS Mincho" pitchFamily="49" charset="-128"/>
            </a:endParaRPr>
          </a:p>
        </p:txBody>
      </p:sp>
      <p:sp>
        <p:nvSpPr>
          <p:cNvPr id="174080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دعاء علقمة</a:t>
            </a:r>
          </a:p>
        </p:txBody>
      </p:sp>
      <p:sp>
        <p:nvSpPr>
          <p:cNvPr id="1740806" name="Rectangle 4"/>
          <p:cNvSpPr>
            <a:spLocks noChangeArrowheads="1"/>
          </p:cNvSpPr>
          <p:nvPr/>
        </p:nvSpPr>
        <p:spPr bwMode="auto">
          <a:xfrm>
            <a:off x="-36513" y="1058863"/>
            <a:ext cx="142557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Duá Alqamah</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اَلسَّلاَمُ عَلَيْكَ وَعَلَىٰ ٱلارْوَاحِ ٱلَّتِي حَلَّتْ بِفِنَائِكَ</a:t>
            </a:r>
            <a:endParaRPr lang="en-US" sz="5400" b="1">
              <a:latin typeface="Karbala" pitchFamily="2" charset="0"/>
              <a:cs typeface="Simplified Arabic" pitchFamily="18" charset="-78"/>
            </a:endParaRPr>
          </a:p>
        </p:txBody>
      </p:sp>
      <p:sp>
        <p:nvSpPr>
          <p:cNvPr id="1843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Peace be upon you and upon the souls that resided in your courtyard.</a:t>
            </a:r>
          </a:p>
        </p:txBody>
      </p:sp>
      <p:sp>
        <p:nvSpPr>
          <p:cNvPr id="18436"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ar-AE" sz="2400"/>
              <a:t>آپ پر سلام ہواور ان روحوں پر جو آپ کے آستانوں میں اتری ہیں</a:t>
            </a:r>
            <a:endParaRPr lang="en-US" sz="2400" b="1">
              <a:ea typeface="MS Mincho" pitchFamily="49" charset="-128"/>
            </a:endParaRPr>
          </a:p>
        </p:txBody>
      </p:sp>
      <p:sp>
        <p:nvSpPr>
          <p:cNvPr id="1843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8438"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اَللَّهُمَّ ٱلْعَنْ اوَّلَ ظَالِمٍ</a:t>
            </a:r>
            <a:endParaRPr lang="en-US" sz="5400" b="1">
              <a:latin typeface="Karbala" pitchFamily="2" charset="0"/>
              <a:cs typeface="Simplified Arabic" pitchFamily="18" charset="-78"/>
            </a:endParaRPr>
          </a:p>
        </p:txBody>
      </p:sp>
      <p:sp>
        <p:nvSpPr>
          <p:cNvPr id="17510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 from the foremost persecutor</a:t>
            </a:r>
          </a:p>
        </p:txBody>
      </p:sp>
      <p:sp>
        <p:nvSpPr>
          <p:cNvPr id="175108" name="Subtitle 4"/>
          <p:cNvSpPr txBox="1">
            <a:spLocks/>
          </p:cNvSpPr>
          <p:nvPr/>
        </p:nvSpPr>
        <p:spPr bwMode="auto">
          <a:xfrm>
            <a:off x="80963" y="5013325"/>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اے معبود محروم کر اپنی رحمت سے اس پہلے ظالم کو</a:t>
            </a:r>
            <a:endParaRPr lang="en-US" sz="2400" b="1" dirty="0">
              <a:ea typeface="MS Mincho" pitchFamily="49" charset="-128"/>
            </a:endParaRPr>
          </a:p>
        </p:txBody>
      </p:sp>
      <p:sp>
        <p:nvSpPr>
          <p:cNvPr id="17510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75110"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
        <p:nvSpPr>
          <p:cNvPr id="175111" name="Text Box 6"/>
          <p:cNvSpPr txBox="1">
            <a:spLocks noChangeArrowheads="1"/>
          </p:cNvSpPr>
          <p:nvPr/>
        </p:nvSpPr>
        <p:spPr bwMode="auto">
          <a:xfrm>
            <a:off x="3348038" y="5654675"/>
            <a:ext cx="2447925" cy="366713"/>
          </a:xfrm>
          <a:prstGeom prst="rect">
            <a:avLst/>
          </a:prstGeom>
          <a:gradFill rotWithShape="1">
            <a:gsLst>
              <a:gs pos="0">
                <a:srgbClr val="651500"/>
              </a:gs>
              <a:gs pos="50000">
                <a:srgbClr val="DA2E00"/>
              </a:gs>
              <a:gs pos="100000">
                <a:srgbClr val="651500"/>
              </a:gs>
            </a:gsLst>
            <a:lin ang="5400000" scaled="1"/>
          </a:gradFill>
          <a:ln w="9525" algn="ctr">
            <a:noFill/>
            <a:miter lim="800000"/>
            <a:headEnd/>
            <a:tailEnd/>
          </a:ln>
        </p:spPr>
        <p:txBody>
          <a:bodyPr anchor="ctr">
            <a:spAutoFit/>
          </a:bodyPr>
          <a:lstStyle/>
          <a:p>
            <a:pPr algn="r"/>
            <a:r>
              <a:rPr lang="en-US" sz="1800" b="1">
                <a:solidFill>
                  <a:srgbClr val="FFFF99"/>
                </a:solidFill>
                <a:latin typeface="Trebuchet MS" pitchFamily="34" charset="0"/>
              </a:rPr>
              <a:t>Tasbih Counter : 10</a:t>
            </a:r>
          </a:p>
        </p:txBody>
      </p:sp>
      <p:sp>
        <p:nvSpPr>
          <p:cNvPr id="175112" name="Rectangle 5"/>
          <p:cNvSpPr>
            <a:spLocks noChangeArrowheads="1"/>
          </p:cNvSpPr>
          <p:nvPr/>
        </p:nvSpPr>
        <p:spPr bwMode="auto">
          <a:xfrm>
            <a:off x="3635375" y="1035050"/>
            <a:ext cx="1790700" cy="336550"/>
          </a:xfrm>
          <a:prstGeom prst="rect">
            <a:avLst/>
          </a:prstGeom>
          <a:noFill/>
          <a:ln w="9525">
            <a:noFill/>
            <a:miter lim="800000"/>
            <a:headEnd/>
            <a:tailEnd/>
          </a:ln>
        </p:spPr>
        <p:txBody>
          <a:bodyPr wrap="none">
            <a:spAutoFit/>
          </a:bodyPr>
          <a:lstStyle/>
          <a:p>
            <a:pPr eaLnBrk="0" hangingPunct="0"/>
            <a:r>
              <a:rPr lang="en-US" sz="1600" b="1">
                <a:solidFill>
                  <a:srgbClr val="FFFF99"/>
                </a:solidFill>
                <a:latin typeface="Trebuchet MS" pitchFamily="34" charset="0"/>
              </a:rPr>
              <a:t>Recite 100 times</a:t>
            </a:r>
          </a:p>
        </p:txBody>
      </p:sp>
    </p:spTree>
  </p:cSld>
  <p:clrMapOvr>
    <a:masterClrMapping/>
  </p:clrMapOvr>
  <p:transition>
    <p:fade/>
  </p:transition>
  <p:timing>
    <p:tnLst>
      <p:par>
        <p:cTn id="1" dur="indefinite" restart="never" nodeType="tmRoot"/>
      </p:par>
    </p:tnLst>
  </p:timing>
</p:sld>
</file>

<file path=ppt/slides/slide17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82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اَللَّهُمَّ مَنْ ارَادَنِي فَارِدْهُ</a:t>
            </a:r>
            <a:endParaRPr lang="en-US" sz="5400" b="1">
              <a:latin typeface="Karbala" pitchFamily="2" charset="0"/>
              <a:cs typeface="Simplified Arabic" pitchFamily="18" charset="-78"/>
            </a:endParaRPr>
          </a:p>
        </p:txBody>
      </p:sp>
      <p:sp>
        <p:nvSpPr>
          <p:cNvPr id="174182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stand for me against him who intends evil for me,</a:t>
            </a:r>
          </a:p>
        </p:txBody>
      </p:sp>
      <p:sp>
        <p:nvSpPr>
          <p:cNvPr id="1741828"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allahumma man aradani fa'arid-hu</a:t>
            </a:r>
            <a:endParaRPr lang="en-US" sz="2400" b="1">
              <a:ea typeface="MS Mincho" pitchFamily="49" charset="-128"/>
            </a:endParaRPr>
          </a:p>
        </p:txBody>
      </p:sp>
      <p:sp>
        <p:nvSpPr>
          <p:cNvPr id="174182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دعاء علقمة</a:t>
            </a:r>
          </a:p>
        </p:txBody>
      </p:sp>
      <p:sp>
        <p:nvSpPr>
          <p:cNvPr id="1741830" name="Rectangle 4"/>
          <p:cNvSpPr>
            <a:spLocks noChangeArrowheads="1"/>
          </p:cNvSpPr>
          <p:nvPr/>
        </p:nvSpPr>
        <p:spPr bwMode="auto">
          <a:xfrm>
            <a:off x="-36513" y="1058863"/>
            <a:ext cx="142557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Duá Alqamah</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7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285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وَمَنْ كَادَنِي فَكِدْهُ</a:t>
            </a:r>
            <a:endParaRPr lang="en-US" sz="5400" b="1">
              <a:latin typeface="Karbala" pitchFamily="2" charset="0"/>
              <a:cs typeface="Simplified Arabic" pitchFamily="18" charset="-78"/>
            </a:endParaRPr>
          </a:p>
        </p:txBody>
      </p:sp>
      <p:sp>
        <p:nvSpPr>
          <p:cNvPr id="174285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intrigue against him who intends to conspire against me,</a:t>
            </a:r>
          </a:p>
        </p:txBody>
      </p:sp>
      <p:sp>
        <p:nvSpPr>
          <p:cNvPr id="1742852"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wa man kadani fakid-hu</a:t>
            </a:r>
            <a:endParaRPr lang="en-US" sz="2400" b="1">
              <a:ea typeface="MS Mincho" pitchFamily="49" charset="-128"/>
            </a:endParaRPr>
          </a:p>
        </p:txBody>
      </p:sp>
      <p:sp>
        <p:nvSpPr>
          <p:cNvPr id="174285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دعاء علقمة</a:t>
            </a:r>
          </a:p>
        </p:txBody>
      </p:sp>
      <p:sp>
        <p:nvSpPr>
          <p:cNvPr id="1742854" name="Rectangle 4"/>
          <p:cNvSpPr>
            <a:spLocks noChangeArrowheads="1"/>
          </p:cNvSpPr>
          <p:nvPr/>
        </p:nvSpPr>
        <p:spPr bwMode="auto">
          <a:xfrm>
            <a:off x="-36513" y="1058863"/>
            <a:ext cx="142557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Duá Alqamah</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7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387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وَٱصْرِفْ عَنِّي كَيْدَهُ وَمَكْرَهُ</a:t>
            </a:r>
            <a:endParaRPr lang="en-US" sz="5400" b="1">
              <a:latin typeface="Karbala" pitchFamily="2" charset="0"/>
              <a:cs typeface="Simplified Arabic" pitchFamily="18" charset="-78"/>
            </a:endParaRPr>
          </a:p>
        </p:txBody>
      </p:sp>
      <p:sp>
        <p:nvSpPr>
          <p:cNvPr id="174387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turn away from me his trickeries, cunning,</a:t>
            </a:r>
          </a:p>
        </p:txBody>
      </p:sp>
      <p:sp>
        <p:nvSpPr>
          <p:cNvPr id="1743876"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wasrif `anni kaydahu wa makrahu</a:t>
            </a:r>
            <a:endParaRPr lang="en-US" sz="2400" b="1">
              <a:ea typeface="MS Mincho" pitchFamily="49" charset="-128"/>
            </a:endParaRPr>
          </a:p>
        </p:txBody>
      </p:sp>
      <p:sp>
        <p:nvSpPr>
          <p:cNvPr id="174387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دعاء علقمة</a:t>
            </a:r>
          </a:p>
        </p:txBody>
      </p:sp>
      <p:sp>
        <p:nvSpPr>
          <p:cNvPr id="1743878" name="Rectangle 4"/>
          <p:cNvSpPr>
            <a:spLocks noChangeArrowheads="1"/>
          </p:cNvSpPr>
          <p:nvPr/>
        </p:nvSpPr>
        <p:spPr bwMode="auto">
          <a:xfrm>
            <a:off x="-36513" y="1058863"/>
            <a:ext cx="142557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Duá Alqamah</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7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489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وَبَاسَهُ وَامَانِيَّهُ</a:t>
            </a:r>
            <a:endParaRPr lang="en-US" sz="5400" b="1">
              <a:latin typeface="Karbala" pitchFamily="2" charset="0"/>
              <a:cs typeface="Simplified Arabic" pitchFamily="18" charset="-78"/>
            </a:endParaRPr>
          </a:p>
        </p:txBody>
      </p:sp>
      <p:sp>
        <p:nvSpPr>
          <p:cNvPr id="174489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influence, and evil desires,</a:t>
            </a:r>
          </a:p>
        </p:txBody>
      </p:sp>
      <p:sp>
        <p:nvSpPr>
          <p:cNvPr id="1744900"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wa ba'sahu wa amaniyyahu</a:t>
            </a:r>
            <a:endParaRPr lang="en-US" sz="2400" b="1">
              <a:ea typeface="MS Mincho" pitchFamily="49" charset="-128"/>
            </a:endParaRPr>
          </a:p>
        </p:txBody>
      </p:sp>
      <p:sp>
        <p:nvSpPr>
          <p:cNvPr id="174490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دعاء علقمة</a:t>
            </a:r>
          </a:p>
        </p:txBody>
      </p:sp>
      <p:sp>
        <p:nvSpPr>
          <p:cNvPr id="1744902" name="Rectangle 4"/>
          <p:cNvSpPr>
            <a:spLocks noChangeArrowheads="1"/>
          </p:cNvSpPr>
          <p:nvPr/>
        </p:nvSpPr>
        <p:spPr bwMode="auto">
          <a:xfrm>
            <a:off x="-36513" y="1058863"/>
            <a:ext cx="142557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Duá Alqamah</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7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592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وَٱمْنَعْهُ عَنِّي كَيْفَ شِئْتَ وَانَّىٰ شِئْتَ</a:t>
            </a:r>
            <a:endParaRPr lang="en-US" sz="5400" b="1">
              <a:latin typeface="Karbala" pitchFamily="2" charset="0"/>
              <a:cs typeface="Simplified Arabic" pitchFamily="18" charset="-78"/>
            </a:endParaRPr>
          </a:p>
        </p:txBody>
      </p:sp>
      <p:sp>
        <p:nvSpPr>
          <p:cNvPr id="174592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prevent him against me in any way You choose and at any time You choose.</a:t>
            </a:r>
          </a:p>
        </p:txBody>
      </p:sp>
      <p:sp>
        <p:nvSpPr>
          <p:cNvPr id="1745924"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wamna`hu `anni kayfa shi'ta wa anna shi'ta</a:t>
            </a:r>
            <a:endParaRPr lang="en-US" sz="2400" b="1">
              <a:ea typeface="MS Mincho" pitchFamily="49" charset="-128"/>
            </a:endParaRPr>
          </a:p>
        </p:txBody>
      </p:sp>
      <p:sp>
        <p:nvSpPr>
          <p:cNvPr id="174592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دعاء علقمة</a:t>
            </a:r>
          </a:p>
        </p:txBody>
      </p:sp>
      <p:sp>
        <p:nvSpPr>
          <p:cNvPr id="1745926" name="Rectangle 4"/>
          <p:cNvSpPr>
            <a:spLocks noChangeArrowheads="1"/>
          </p:cNvSpPr>
          <p:nvPr/>
        </p:nvSpPr>
        <p:spPr bwMode="auto">
          <a:xfrm>
            <a:off x="-36513" y="1058863"/>
            <a:ext cx="142557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Duá Alqamah</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7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694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اَللَّهُمَّ اشْغِلْهُ عَنِّي</a:t>
            </a:r>
            <a:endParaRPr lang="en-US" sz="5400" b="1">
              <a:latin typeface="Karbala" pitchFamily="2" charset="0"/>
              <a:cs typeface="Simplified Arabic" pitchFamily="18" charset="-78"/>
            </a:endParaRPr>
          </a:p>
        </p:txBody>
      </p:sp>
      <p:sp>
        <p:nvSpPr>
          <p:cNvPr id="174694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(please) preoccupy him against me</a:t>
            </a:r>
          </a:p>
        </p:txBody>
      </p:sp>
      <p:sp>
        <p:nvSpPr>
          <p:cNvPr id="1746948"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allahumma ashghalhu `anni</a:t>
            </a:r>
            <a:endParaRPr lang="en-US" sz="2400" b="1">
              <a:ea typeface="MS Mincho" pitchFamily="49" charset="-128"/>
            </a:endParaRPr>
          </a:p>
        </p:txBody>
      </p:sp>
      <p:sp>
        <p:nvSpPr>
          <p:cNvPr id="174694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دعاء علقمة</a:t>
            </a:r>
          </a:p>
        </p:txBody>
      </p:sp>
      <p:sp>
        <p:nvSpPr>
          <p:cNvPr id="1746950" name="Rectangle 4"/>
          <p:cNvSpPr>
            <a:spLocks noChangeArrowheads="1"/>
          </p:cNvSpPr>
          <p:nvPr/>
        </p:nvSpPr>
        <p:spPr bwMode="auto">
          <a:xfrm>
            <a:off x="-36513" y="1058863"/>
            <a:ext cx="142557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Duá Alqamah</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7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797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بِفَقْرٍ لاَ تَجْبُرُهُ</a:t>
            </a:r>
            <a:endParaRPr lang="en-US" sz="5400" b="1">
              <a:latin typeface="Karbala" pitchFamily="2" charset="0"/>
              <a:cs typeface="Simplified Arabic" pitchFamily="18" charset="-78"/>
            </a:endParaRPr>
          </a:p>
        </p:txBody>
      </p:sp>
      <p:sp>
        <p:nvSpPr>
          <p:cNvPr id="174797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by means of poverty that You never cut down,</a:t>
            </a:r>
          </a:p>
        </p:txBody>
      </p:sp>
      <p:sp>
        <p:nvSpPr>
          <p:cNvPr id="1747972"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bifaqrin la tajburuhu</a:t>
            </a:r>
            <a:endParaRPr lang="en-US" sz="2400" b="1">
              <a:ea typeface="MS Mincho" pitchFamily="49" charset="-128"/>
            </a:endParaRPr>
          </a:p>
        </p:txBody>
      </p:sp>
      <p:sp>
        <p:nvSpPr>
          <p:cNvPr id="174797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دعاء علقمة</a:t>
            </a:r>
          </a:p>
        </p:txBody>
      </p:sp>
      <p:sp>
        <p:nvSpPr>
          <p:cNvPr id="1747974" name="Rectangle 4"/>
          <p:cNvSpPr>
            <a:spLocks noChangeArrowheads="1"/>
          </p:cNvSpPr>
          <p:nvPr/>
        </p:nvSpPr>
        <p:spPr bwMode="auto">
          <a:xfrm>
            <a:off x="-36513" y="1058863"/>
            <a:ext cx="142557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Duá Alqamah</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7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899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وَبِبَلاءٍ لاَ تَسْتُرُهُ</a:t>
            </a:r>
            <a:endParaRPr lang="en-US" sz="5400" b="1">
              <a:latin typeface="Karbala" pitchFamily="2" charset="0"/>
              <a:cs typeface="Simplified Arabic" pitchFamily="18" charset="-78"/>
            </a:endParaRPr>
          </a:p>
        </p:txBody>
      </p:sp>
      <p:sp>
        <p:nvSpPr>
          <p:cNvPr id="174899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ordeals that You never recover,</a:t>
            </a:r>
          </a:p>
        </p:txBody>
      </p:sp>
      <p:sp>
        <p:nvSpPr>
          <p:cNvPr id="1748996"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wa bibala'in la tasturuhu</a:t>
            </a:r>
            <a:endParaRPr lang="en-US" sz="2400" b="1">
              <a:ea typeface="MS Mincho" pitchFamily="49" charset="-128"/>
            </a:endParaRPr>
          </a:p>
        </p:txBody>
      </p:sp>
      <p:sp>
        <p:nvSpPr>
          <p:cNvPr id="174899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دعاء علقمة</a:t>
            </a:r>
          </a:p>
        </p:txBody>
      </p:sp>
      <p:sp>
        <p:nvSpPr>
          <p:cNvPr id="1748998" name="Rectangle 4"/>
          <p:cNvSpPr>
            <a:spLocks noChangeArrowheads="1"/>
          </p:cNvSpPr>
          <p:nvPr/>
        </p:nvSpPr>
        <p:spPr bwMode="auto">
          <a:xfrm>
            <a:off x="-36513" y="1058863"/>
            <a:ext cx="142557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Duá Alqamah</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7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001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وَبِفَاقَةٍ لاَ تَسُدُّهَا</a:t>
            </a:r>
            <a:endParaRPr lang="en-US" sz="5400" b="1">
              <a:latin typeface="Karbala" pitchFamily="2" charset="0"/>
              <a:cs typeface="Simplified Arabic" pitchFamily="18" charset="-78"/>
            </a:endParaRPr>
          </a:p>
        </p:txBody>
      </p:sp>
      <p:sp>
        <p:nvSpPr>
          <p:cNvPr id="175001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neediness that You never stop,</a:t>
            </a:r>
          </a:p>
        </p:txBody>
      </p:sp>
      <p:sp>
        <p:nvSpPr>
          <p:cNvPr id="1750020"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wa bifaqatin la tasudduha</a:t>
            </a:r>
            <a:endParaRPr lang="en-US" sz="2400" b="1">
              <a:ea typeface="MS Mincho" pitchFamily="49" charset="-128"/>
            </a:endParaRPr>
          </a:p>
        </p:txBody>
      </p:sp>
      <p:sp>
        <p:nvSpPr>
          <p:cNvPr id="175002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دعاء علقمة</a:t>
            </a:r>
          </a:p>
        </p:txBody>
      </p:sp>
      <p:sp>
        <p:nvSpPr>
          <p:cNvPr id="1750022" name="Rectangle 4"/>
          <p:cNvSpPr>
            <a:spLocks noChangeArrowheads="1"/>
          </p:cNvSpPr>
          <p:nvPr/>
        </p:nvSpPr>
        <p:spPr bwMode="auto">
          <a:xfrm>
            <a:off x="-36513" y="1058863"/>
            <a:ext cx="142557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Duá Alqamah</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7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4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وَبِسُقْمٍ لاَ تُعَافِيهِ</a:t>
            </a:r>
            <a:endParaRPr lang="en-US" sz="5400" b="1">
              <a:latin typeface="Karbala" pitchFamily="2" charset="0"/>
              <a:cs typeface="Simplified Arabic" pitchFamily="18" charset="-78"/>
            </a:endParaRPr>
          </a:p>
        </p:txBody>
      </p:sp>
      <p:sp>
        <p:nvSpPr>
          <p:cNvPr id="175104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ailment that You never heal,</a:t>
            </a:r>
          </a:p>
        </p:txBody>
      </p:sp>
      <p:sp>
        <p:nvSpPr>
          <p:cNvPr id="1751044"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wa bisuqmin la tu`afihi</a:t>
            </a:r>
            <a:endParaRPr lang="en-US" sz="2400" b="1">
              <a:ea typeface="MS Mincho" pitchFamily="49" charset="-128"/>
            </a:endParaRPr>
          </a:p>
        </p:txBody>
      </p:sp>
      <p:sp>
        <p:nvSpPr>
          <p:cNvPr id="175104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دعاء علقمة</a:t>
            </a:r>
          </a:p>
        </p:txBody>
      </p:sp>
      <p:sp>
        <p:nvSpPr>
          <p:cNvPr id="1751046" name="Rectangle 4"/>
          <p:cNvSpPr>
            <a:spLocks noChangeArrowheads="1"/>
          </p:cNvSpPr>
          <p:nvPr/>
        </p:nvSpPr>
        <p:spPr bwMode="auto">
          <a:xfrm>
            <a:off x="-36513" y="1058863"/>
            <a:ext cx="142557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Duá Alqamah</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اَللَّهُمَّ ٱلْعَنْ اوَّلَ ظَالِمٍ</a:t>
            </a:r>
            <a:endParaRPr lang="en-US" sz="5400" b="1">
              <a:latin typeface="Karbala" pitchFamily="2" charset="0"/>
              <a:cs typeface="Simplified Arabic" pitchFamily="18" charset="-78"/>
            </a:endParaRPr>
          </a:p>
        </p:txBody>
      </p:sp>
      <p:sp>
        <p:nvSpPr>
          <p:cNvPr id="17613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 from the foremost persecutor</a:t>
            </a:r>
          </a:p>
        </p:txBody>
      </p:sp>
      <p:sp>
        <p:nvSpPr>
          <p:cNvPr id="176132" name="Subtitle 4"/>
          <p:cNvSpPr txBox="1">
            <a:spLocks/>
          </p:cNvSpPr>
          <p:nvPr/>
        </p:nvSpPr>
        <p:spPr bwMode="auto">
          <a:xfrm>
            <a:off x="80963" y="5013325"/>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اے معبود محروم کر اپنی رحمت سے اس پہلے ظالم کو</a:t>
            </a:r>
            <a:endParaRPr lang="en-US" sz="2400" b="1" dirty="0">
              <a:ea typeface="MS Mincho" pitchFamily="49" charset="-128"/>
            </a:endParaRPr>
          </a:p>
        </p:txBody>
      </p:sp>
      <p:sp>
        <p:nvSpPr>
          <p:cNvPr id="17613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76134"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
        <p:nvSpPr>
          <p:cNvPr id="176135" name="Text Box 6"/>
          <p:cNvSpPr txBox="1">
            <a:spLocks noChangeArrowheads="1"/>
          </p:cNvSpPr>
          <p:nvPr/>
        </p:nvSpPr>
        <p:spPr bwMode="auto">
          <a:xfrm>
            <a:off x="3348038" y="5654675"/>
            <a:ext cx="2447925" cy="366713"/>
          </a:xfrm>
          <a:prstGeom prst="rect">
            <a:avLst/>
          </a:prstGeom>
          <a:gradFill rotWithShape="1">
            <a:gsLst>
              <a:gs pos="0">
                <a:srgbClr val="651500"/>
              </a:gs>
              <a:gs pos="50000">
                <a:srgbClr val="DA2E00"/>
              </a:gs>
              <a:gs pos="100000">
                <a:srgbClr val="651500"/>
              </a:gs>
            </a:gsLst>
            <a:lin ang="5400000" scaled="1"/>
          </a:gradFill>
          <a:ln w="9525" algn="ctr">
            <a:noFill/>
            <a:miter lim="800000"/>
            <a:headEnd/>
            <a:tailEnd/>
          </a:ln>
        </p:spPr>
        <p:txBody>
          <a:bodyPr anchor="ctr">
            <a:spAutoFit/>
          </a:bodyPr>
          <a:lstStyle/>
          <a:p>
            <a:pPr algn="r"/>
            <a:r>
              <a:rPr lang="en-US" sz="1800" b="1">
                <a:solidFill>
                  <a:srgbClr val="FFFF99"/>
                </a:solidFill>
                <a:latin typeface="Trebuchet MS" pitchFamily="34" charset="0"/>
              </a:rPr>
              <a:t>Tasbih Counter : 11</a:t>
            </a:r>
          </a:p>
        </p:txBody>
      </p:sp>
      <p:sp>
        <p:nvSpPr>
          <p:cNvPr id="176136" name="Rectangle 5"/>
          <p:cNvSpPr>
            <a:spLocks noChangeArrowheads="1"/>
          </p:cNvSpPr>
          <p:nvPr/>
        </p:nvSpPr>
        <p:spPr bwMode="auto">
          <a:xfrm>
            <a:off x="3635375" y="1035050"/>
            <a:ext cx="1790700" cy="336550"/>
          </a:xfrm>
          <a:prstGeom prst="rect">
            <a:avLst/>
          </a:prstGeom>
          <a:noFill/>
          <a:ln w="9525">
            <a:noFill/>
            <a:miter lim="800000"/>
            <a:headEnd/>
            <a:tailEnd/>
          </a:ln>
        </p:spPr>
        <p:txBody>
          <a:bodyPr wrap="none">
            <a:spAutoFit/>
          </a:bodyPr>
          <a:lstStyle/>
          <a:p>
            <a:pPr eaLnBrk="0" hangingPunct="0"/>
            <a:r>
              <a:rPr lang="en-US" sz="1600" b="1">
                <a:solidFill>
                  <a:srgbClr val="FFFF99"/>
                </a:solidFill>
                <a:latin typeface="Trebuchet MS" pitchFamily="34" charset="0"/>
              </a:rPr>
              <a:t>Recite 100 times</a:t>
            </a:r>
          </a:p>
        </p:txBody>
      </p:sp>
    </p:spTree>
  </p:cSld>
  <p:clrMapOvr>
    <a:masterClrMapping/>
  </p:clrMapOvr>
  <p:transition>
    <p:fade/>
  </p:transition>
  <p:timing>
    <p:tnLst>
      <p:par>
        <p:cTn id="1" dur="indefinite" restart="never" nodeType="tmRoot"/>
      </p:par>
    </p:tnLst>
  </p:timing>
</p:sld>
</file>

<file path=ppt/slides/slide17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206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وَذُلٍّ لاَ تُعِزُّهُ</a:t>
            </a:r>
            <a:endParaRPr lang="en-US" sz="5400" b="1">
              <a:latin typeface="Karbala" pitchFamily="2" charset="0"/>
              <a:cs typeface="Simplified Arabic" pitchFamily="18" charset="-78"/>
            </a:endParaRPr>
          </a:p>
        </p:txBody>
      </p:sp>
      <p:sp>
        <p:nvSpPr>
          <p:cNvPr id="175206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humility that You never change into dignity,</a:t>
            </a:r>
          </a:p>
        </p:txBody>
      </p:sp>
      <p:sp>
        <p:nvSpPr>
          <p:cNvPr id="1752068"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wa dhullin la tu`izzuhu</a:t>
            </a:r>
            <a:endParaRPr lang="en-US" sz="2400" b="1">
              <a:ea typeface="MS Mincho" pitchFamily="49" charset="-128"/>
            </a:endParaRPr>
          </a:p>
        </p:txBody>
      </p:sp>
      <p:sp>
        <p:nvSpPr>
          <p:cNvPr id="175206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دعاء علقمة</a:t>
            </a:r>
          </a:p>
        </p:txBody>
      </p:sp>
      <p:sp>
        <p:nvSpPr>
          <p:cNvPr id="1752070" name="Rectangle 4"/>
          <p:cNvSpPr>
            <a:spLocks noChangeArrowheads="1"/>
          </p:cNvSpPr>
          <p:nvPr/>
        </p:nvSpPr>
        <p:spPr bwMode="auto">
          <a:xfrm>
            <a:off x="-36513" y="1058863"/>
            <a:ext cx="142557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Duá Alqamah</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7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309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وَبِمَسْكَنَةٍ لاَ تَجْبُرُهَا</a:t>
            </a:r>
            <a:endParaRPr lang="en-US" sz="5400" b="1">
              <a:latin typeface="Karbala" pitchFamily="2" charset="0"/>
              <a:cs typeface="Simplified Arabic" pitchFamily="18" charset="-78"/>
            </a:endParaRPr>
          </a:p>
        </p:txBody>
      </p:sp>
      <p:sp>
        <p:nvSpPr>
          <p:cNvPr id="175309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destitution that You never cut down.</a:t>
            </a:r>
          </a:p>
        </p:txBody>
      </p:sp>
      <p:sp>
        <p:nvSpPr>
          <p:cNvPr id="1753092"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wa bimaskanatin la tajburuha</a:t>
            </a:r>
            <a:endParaRPr lang="en-US" sz="2400" b="1">
              <a:ea typeface="MS Mincho" pitchFamily="49" charset="-128"/>
            </a:endParaRPr>
          </a:p>
        </p:txBody>
      </p:sp>
      <p:sp>
        <p:nvSpPr>
          <p:cNvPr id="175309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دعاء علقمة</a:t>
            </a:r>
          </a:p>
        </p:txBody>
      </p:sp>
      <p:sp>
        <p:nvSpPr>
          <p:cNvPr id="1753094" name="Rectangle 4"/>
          <p:cNvSpPr>
            <a:spLocks noChangeArrowheads="1"/>
          </p:cNvSpPr>
          <p:nvPr/>
        </p:nvSpPr>
        <p:spPr bwMode="auto">
          <a:xfrm>
            <a:off x="-36513" y="1058863"/>
            <a:ext cx="142557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Duá Alqamah</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7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411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اَللَّهُمَّ ٱضْرِبْ بِٱلذُّلِّ نَصْبَ عَيْنَيْهِ</a:t>
            </a:r>
            <a:endParaRPr lang="en-US" sz="5400" b="1">
              <a:latin typeface="Karbala" pitchFamily="2" charset="0"/>
              <a:cs typeface="Simplified Arabic" pitchFamily="18" charset="-78"/>
            </a:endParaRPr>
          </a:p>
        </p:txBody>
      </p:sp>
      <p:sp>
        <p:nvSpPr>
          <p:cNvPr id="175411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(please) strike him with humility in the center of his eyes,</a:t>
            </a:r>
          </a:p>
        </p:txBody>
      </p:sp>
      <p:sp>
        <p:nvSpPr>
          <p:cNvPr id="1754116"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allahumma idrib bildhdhulli nasba `aynayhi</a:t>
            </a:r>
            <a:endParaRPr lang="en-US" sz="2400" b="1">
              <a:ea typeface="MS Mincho" pitchFamily="49" charset="-128"/>
            </a:endParaRPr>
          </a:p>
        </p:txBody>
      </p:sp>
      <p:sp>
        <p:nvSpPr>
          <p:cNvPr id="175411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دعاء علقمة</a:t>
            </a:r>
          </a:p>
        </p:txBody>
      </p:sp>
      <p:sp>
        <p:nvSpPr>
          <p:cNvPr id="1754118" name="Rectangle 4"/>
          <p:cNvSpPr>
            <a:spLocks noChangeArrowheads="1"/>
          </p:cNvSpPr>
          <p:nvPr/>
        </p:nvSpPr>
        <p:spPr bwMode="auto">
          <a:xfrm>
            <a:off x="-36513" y="1058863"/>
            <a:ext cx="142557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Duá Alqamah</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7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513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وَادْخِلْ عَلَيْهِ ٱلْفَقْرَ فِي مَنْزِلِهِ</a:t>
            </a:r>
            <a:endParaRPr lang="en-US" sz="5400" b="1">
              <a:latin typeface="Karbala" pitchFamily="2" charset="0"/>
              <a:cs typeface="Simplified Arabic" pitchFamily="18" charset="-78"/>
            </a:endParaRPr>
          </a:p>
        </p:txBody>
      </p:sp>
      <p:sp>
        <p:nvSpPr>
          <p:cNvPr id="175513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interleave poverty to his own house,</a:t>
            </a:r>
          </a:p>
        </p:txBody>
      </p:sp>
      <p:sp>
        <p:nvSpPr>
          <p:cNvPr id="1755140"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wa adkhil `alayhi alfaqra fi manzilihi</a:t>
            </a:r>
            <a:endParaRPr lang="en-US" sz="2400" b="1">
              <a:ea typeface="MS Mincho" pitchFamily="49" charset="-128"/>
            </a:endParaRPr>
          </a:p>
        </p:txBody>
      </p:sp>
      <p:sp>
        <p:nvSpPr>
          <p:cNvPr id="175514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دعاء علقمة</a:t>
            </a:r>
          </a:p>
        </p:txBody>
      </p:sp>
      <p:sp>
        <p:nvSpPr>
          <p:cNvPr id="1755142" name="Rectangle 4"/>
          <p:cNvSpPr>
            <a:spLocks noChangeArrowheads="1"/>
          </p:cNvSpPr>
          <p:nvPr/>
        </p:nvSpPr>
        <p:spPr bwMode="auto">
          <a:xfrm>
            <a:off x="-36513" y="1058863"/>
            <a:ext cx="142557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Duá Alqamah</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7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616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وَٱلْعِلَّةَ وَٱلسُّقْمَ فِي بَدَنِهِ</a:t>
            </a:r>
            <a:endParaRPr lang="en-US" sz="5400" b="1">
              <a:latin typeface="Karbala" pitchFamily="2" charset="0"/>
              <a:cs typeface="Simplified Arabic" pitchFamily="18" charset="-78"/>
            </a:endParaRPr>
          </a:p>
        </p:txBody>
      </p:sp>
      <p:sp>
        <p:nvSpPr>
          <p:cNvPr id="175616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place ailment and disease in his body</a:t>
            </a:r>
          </a:p>
        </p:txBody>
      </p:sp>
      <p:sp>
        <p:nvSpPr>
          <p:cNvPr id="1756164"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wal`illata walssuqma fi badanihi</a:t>
            </a:r>
            <a:endParaRPr lang="en-US" sz="2400" b="1">
              <a:ea typeface="MS Mincho" pitchFamily="49" charset="-128"/>
            </a:endParaRPr>
          </a:p>
        </p:txBody>
      </p:sp>
      <p:sp>
        <p:nvSpPr>
          <p:cNvPr id="175616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دعاء علقمة</a:t>
            </a:r>
          </a:p>
        </p:txBody>
      </p:sp>
      <p:sp>
        <p:nvSpPr>
          <p:cNvPr id="1756166" name="Rectangle 4"/>
          <p:cNvSpPr>
            <a:spLocks noChangeArrowheads="1"/>
          </p:cNvSpPr>
          <p:nvPr/>
        </p:nvSpPr>
        <p:spPr bwMode="auto">
          <a:xfrm>
            <a:off x="-36513" y="1058863"/>
            <a:ext cx="142557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Duá Alqamah</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7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718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حَتَّىٰ تَشْغَلَهُ عَنِّي بِشُغْلٍ شَاغِلٍ لاَ فَرَاغَ لَهُ</a:t>
            </a:r>
            <a:endParaRPr lang="en-US" sz="5400" b="1">
              <a:latin typeface="Karbala" pitchFamily="2" charset="0"/>
              <a:cs typeface="Simplified Arabic" pitchFamily="18" charset="-78"/>
            </a:endParaRPr>
          </a:p>
        </p:txBody>
      </p:sp>
      <p:sp>
        <p:nvSpPr>
          <p:cNvPr id="175718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so that You will preoccupy him with an engrossing, relentless preoccupation,</a:t>
            </a:r>
          </a:p>
        </p:txBody>
      </p:sp>
      <p:sp>
        <p:nvSpPr>
          <p:cNvPr id="1757188"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hatta tashghalahu `anni bishughlin shaghilin la faragha lahu</a:t>
            </a:r>
            <a:endParaRPr lang="en-US" sz="2400" b="1">
              <a:ea typeface="MS Mincho" pitchFamily="49" charset="-128"/>
            </a:endParaRPr>
          </a:p>
        </p:txBody>
      </p:sp>
      <p:sp>
        <p:nvSpPr>
          <p:cNvPr id="175718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دعاء علقمة</a:t>
            </a:r>
          </a:p>
        </p:txBody>
      </p:sp>
      <p:sp>
        <p:nvSpPr>
          <p:cNvPr id="1757190" name="Rectangle 4"/>
          <p:cNvSpPr>
            <a:spLocks noChangeArrowheads="1"/>
          </p:cNvSpPr>
          <p:nvPr/>
        </p:nvSpPr>
        <p:spPr bwMode="auto">
          <a:xfrm>
            <a:off x="-36513" y="1058863"/>
            <a:ext cx="142557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Duá Alqamah</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7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821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وَانْسِهِ ذِكْرِي كَمَا انْسَيْتَهُ ذِكْرَكَ</a:t>
            </a:r>
            <a:endParaRPr lang="en-US" sz="5400" b="1">
              <a:latin typeface="Karbala" pitchFamily="2" charset="0"/>
              <a:cs typeface="Simplified Arabic" pitchFamily="18" charset="-78"/>
            </a:endParaRPr>
          </a:p>
        </p:txBody>
      </p:sp>
      <p:sp>
        <p:nvSpPr>
          <p:cNvPr id="175821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make him fail to remember me in the same was as he has failed to remember You,</a:t>
            </a:r>
          </a:p>
        </p:txBody>
      </p:sp>
      <p:sp>
        <p:nvSpPr>
          <p:cNvPr id="1758212"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wa ansihi dhikri kama ansaytahu dhikraka</a:t>
            </a:r>
            <a:endParaRPr lang="en-US" sz="2400" b="1">
              <a:ea typeface="MS Mincho" pitchFamily="49" charset="-128"/>
            </a:endParaRPr>
          </a:p>
        </p:txBody>
      </p:sp>
      <p:sp>
        <p:nvSpPr>
          <p:cNvPr id="175821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دعاء علقمة</a:t>
            </a:r>
          </a:p>
        </p:txBody>
      </p:sp>
      <p:sp>
        <p:nvSpPr>
          <p:cNvPr id="1758214" name="Rectangle 4"/>
          <p:cNvSpPr>
            <a:spLocks noChangeArrowheads="1"/>
          </p:cNvSpPr>
          <p:nvPr/>
        </p:nvSpPr>
        <p:spPr bwMode="auto">
          <a:xfrm>
            <a:off x="-36513" y="1058863"/>
            <a:ext cx="142557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Duá Alqamah</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7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923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وَخُذْ عَنِّي بِسَمْعِهِ وَبَصَرِهِ</a:t>
            </a:r>
            <a:endParaRPr lang="en-US" sz="5400" b="1">
              <a:latin typeface="Karbala" pitchFamily="2" charset="0"/>
              <a:cs typeface="Simplified Arabic" pitchFamily="18" charset="-78"/>
            </a:endParaRPr>
          </a:p>
        </p:txBody>
      </p:sp>
      <p:sp>
        <p:nvSpPr>
          <p:cNvPr id="175923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divert from me his hearing, sight,</a:t>
            </a:r>
          </a:p>
        </p:txBody>
      </p:sp>
      <p:sp>
        <p:nvSpPr>
          <p:cNvPr id="1759236"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wa khudh `anni bisam`ihi wa basarihi</a:t>
            </a:r>
            <a:endParaRPr lang="en-US" sz="2400" b="1">
              <a:ea typeface="MS Mincho" pitchFamily="49" charset="-128"/>
            </a:endParaRPr>
          </a:p>
        </p:txBody>
      </p:sp>
      <p:sp>
        <p:nvSpPr>
          <p:cNvPr id="175923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دعاء علقمة</a:t>
            </a:r>
          </a:p>
        </p:txBody>
      </p:sp>
      <p:sp>
        <p:nvSpPr>
          <p:cNvPr id="1759238" name="Rectangle 4"/>
          <p:cNvSpPr>
            <a:spLocks noChangeArrowheads="1"/>
          </p:cNvSpPr>
          <p:nvPr/>
        </p:nvSpPr>
        <p:spPr bwMode="auto">
          <a:xfrm>
            <a:off x="-36513" y="1058863"/>
            <a:ext cx="142557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Duá Alqamah</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7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025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وَلِسَانِهِ وَيَدِهِ</a:t>
            </a:r>
            <a:endParaRPr lang="en-US" sz="5400" b="1">
              <a:latin typeface="Karbala" pitchFamily="2" charset="0"/>
              <a:cs typeface="Simplified Arabic" pitchFamily="18" charset="-78"/>
            </a:endParaRPr>
          </a:p>
        </p:txBody>
      </p:sp>
      <p:sp>
        <p:nvSpPr>
          <p:cNvPr id="176025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tongue, hand,</a:t>
            </a:r>
          </a:p>
        </p:txBody>
      </p:sp>
      <p:sp>
        <p:nvSpPr>
          <p:cNvPr id="1760260"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wa lisanihi wa yadihi</a:t>
            </a:r>
            <a:endParaRPr lang="en-US" sz="2400" b="1">
              <a:ea typeface="MS Mincho" pitchFamily="49" charset="-128"/>
            </a:endParaRPr>
          </a:p>
        </p:txBody>
      </p:sp>
      <p:sp>
        <p:nvSpPr>
          <p:cNvPr id="176026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دعاء علقمة</a:t>
            </a:r>
          </a:p>
        </p:txBody>
      </p:sp>
      <p:sp>
        <p:nvSpPr>
          <p:cNvPr id="1760262" name="Rectangle 4"/>
          <p:cNvSpPr>
            <a:spLocks noChangeArrowheads="1"/>
          </p:cNvSpPr>
          <p:nvPr/>
        </p:nvSpPr>
        <p:spPr bwMode="auto">
          <a:xfrm>
            <a:off x="-36513" y="1058863"/>
            <a:ext cx="142557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Duá Alqamah</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7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8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وَرِجْلِهِ وَقَلْبِهِ</a:t>
            </a:r>
            <a:endParaRPr lang="en-US" sz="5400" b="1">
              <a:latin typeface="Karbala" pitchFamily="2" charset="0"/>
              <a:cs typeface="Simplified Arabic" pitchFamily="18" charset="-78"/>
            </a:endParaRPr>
          </a:p>
        </p:txBody>
      </p:sp>
      <p:sp>
        <p:nvSpPr>
          <p:cNvPr id="176128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leg, heart,</a:t>
            </a:r>
          </a:p>
        </p:txBody>
      </p:sp>
      <p:sp>
        <p:nvSpPr>
          <p:cNvPr id="1761284"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wa rijlihi wa qalbihi</a:t>
            </a:r>
            <a:endParaRPr lang="en-US" sz="2400" b="1">
              <a:ea typeface="MS Mincho" pitchFamily="49" charset="-128"/>
            </a:endParaRPr>
          </a:p>
        </p:txBody>
      </p:sp>
      <p:sp>
        <p:nvSpPr>
          <p:cNvPr id="176128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دعاء علقمة</a:t>
            </a:r>
          </a:p>
        </p:txBody>
      </p:sp>
      <p:sp>
        <p:nvSpPr>
          <p:cNvPr id="1761286" name="Rectangle 4"/>
          <p:cNvSpPr>
            <a:spLocks noChangeArrowheads="1"/>
          </p:cNvSpPr>
          <p:nvPr/>
        </p:nvSpPr>
        <p:spPr bwMode="auto">
          <a:xfrm>
            <a:off x="-36513" y="1058863"/>
            <a:ext cx="142557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Duá Alqamah</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ظَلَمَ حَقَّ مُحَمَّدٍ وَآلِ مُحَمَّدٍ</a:t>
            </a:r>
            <a:endParaRPr lang="en-US" sz="5400" b="1">
              <a:latin typeface="Karbala" pitchFamily="2" charset="0"/>
              <a:cs typeface="Simplified Arabic" pitchFamily="18" charset="-78"/>
            </a:endParaRPr>
          </a:p>
        </p:txBody>
      </p:sp>
      <p:sp>
        <p:nvSpPr>
          <p:cNvPr id="17715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who usurped the right of Muhammad and Muhammad’s Household</a:t>
            </a:r>
          </a:p>
        </p:txBody>
      </p:sp>
      <p:sp>
        <p:nvSpPr>
          <p:cNvPr id="177156"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 جس نے ضائع کیا محمد (ص)و آل محمد (ص)کا حق </a:t>
            </a:r>
            <a:endParaRPr lang="en-US" sz="2400" b="1" dirty="0">
              <a:ea typeface="MS Mincho" pitchFamily="49" charset="-128"/>
            </a:endParaRPr>
          </a:p>
        </p:txBody>
      </p:sp>
      <p:sp>
        <p:nvSpPr>
          <p:cNvPr id="17715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77158"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7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230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وَجَمِيعِ جَوَارِحِهِ</a:t>
            </a:r>
            <a:endParaRPr lang="en-US" sz="5400" b="1">
              <a:latin typeface="Karbala" pitchFamily="2" charset="0"/>
              <a:cs typeface="Simplified Arabic" pitchFamily="18" charset="-78"/>
            </a:endParaRPr>
          </a:p>
        </p:txBody>
      </p:sp>
      <p:sp>
        <p:nvSpPr>
          <p:cNvPr id="176230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all of his organs,</a:t>
            </a:r>
          </a:p>
        </p:txBody>
      </p:sp>
      <p:sp>
        <p:nvSpPr>
          <p:cNvPr id="1762308"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wa jami`i jawarihihi</a:t>
            </a:r>
            <a:endParaRPr lang="en-US" sz="2400" b="1">
              <a:ea typeface="MS Mincho" pitchFamily="49" charset="-128"/>
            </a:endParaRPr>
          </a:p>
        </p:txBody>
      </p:sp>
      <p:sp>
        <p:nvSpPr>
          <p:cNvPr id="176230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دعاء علقمة</a:t>
            </a:r>
          </a:p>
        </p:txBody>
      </p:sp>
      <p:sp>
        <p:nvSpPr>
          <p:cNvPr id="1762310" name="Rectangle 4"/>
          <p:cNvSpPr>
            <a:spLocks noChangeArrowheads="1"/>
          </p:cNvSpPr>
          <p:nvPr/>
        </p:nvSpPr>
        <p:spPr bwMode="auto">
          <a:xfrm>
            <a:off x="-36513" y="1058863"/>
            <a:ext cx="142557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Duá Alqamah</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7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333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وَادْخِلْ عَلَيْهِ فِي جَمِيعِ ذٰلِكَ ٱلسُّقْمَ</a:t>
            </a:r>
            <a:endParaRPr lang="en-US" sz="5400" b="1">
              <a:latin typeface="Karbala" pitchFamily="2" charset="0"/>
              <a:cs typeface="Simplified Arabic" pitchFamily="18" charset="-78"/>
            </a:endParaRPr>
          </a:p>
        </p:txBody>
      </p:sp>
      <p:sp>
        <p:nvSpPr>
          <p:cNvPr id="176333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place in him sickness in all these (organs),</a:t>
            </a:r>
          </a:p>
        </p:txBody>
      </p:sp>
      <p:sp>
        <p:nvSpPr>
          <p:cNvPr id="1763332"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wa adkhil `alayhi fi jami`i dhalika alssuqma</a:t>
            </a:r>
            <a:endParaRPr lang="en-US" sz="2400" b="1">
              <a:ea typeface="MS Mincho" pitchFamily="49" charset="-128"/>
            </a:endParaRPr>
          </a:p>
        </p:txBody>
      </p:sp>
      <p:sp>
        <p:nvSpPr>
          <p:cNvPr id="176333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دعاء علقمة</a:t>
            </a:r>
          </a:p>
        </p:txBody>
      </p:sp>
      <p:sp>
        <p:nvSpPr>
          <p:cNvPr id="1763334" name="Rectangle 4"/>
          <p:cNvSpPr>
            <a:spLocks noChangeArrowheads="1"/>
          </p:cNvSpPr>
          <p:nvPr/>
        </p:nvSpPr>
        <p:spPr bwMode="auto">
          <a:xfrm>
            <a:off x="-36513" y="1058863"/>
            <a:ext cx="142557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Duá Alqamah</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7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435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وَلا تَشْفِهِ حَتَّىٰ تَجْعَلَ ذٰلِكَ لَهُ شُغْلاً شَاغِلاً بِهِ</a:t>
            </a:r>
            <a:endParaRPr lang="en-US" sz="5400" b="1">
              <a:latin typeface="Karbala" pitchFamily="2" charset="0"/>
              <a:cs typeface="Simplified Arabic" pitchFamily="18" charset="-78"/>
            </a:endParaRPr>
          </a:p>
        </p:txBody>
      </p:sp>
      <p:sp>
        <p:nvSpPr>
          <p:cNvPr id="176435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do not heal him so that all these (sicknesses) will preoccupy him relentlessly</a:t>
            </a:r>
          </a:p>
        </p:txBody>
      </p:sp>
      <p:sp>
        <p:nvSpPr>
          <p:cNvPr id="1764356"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wa la tashfihi hatta taj`ala dhalika lahu shughlan shaghilan bihi</a:t>
            </a:r>
            <a:endParaRPr lang="en-US" sz="2400" b="1">
              <a:ea typeface="MS Mincho" pitchFamily="49" charset="-128"/>
            </a:endParaRPr>
          </a:p>
        </p:txBody>
      </p:sp>
      <p:sp>
        <p:nvSpPr>
          <p:cNvPr id="176435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دعاء علقمة</a:t>
            </a:r>
          </a:p>
        </p:txBody>
      </p:sp>
      <p:sp>
        <p:nvSpPr>
          <p:cNvPr id="1764358" name="Rectangle 4"/>
          <p:cNvSpPr>
            <a:spLocks noChangeArrowheads="1"/>
          </p:cNvSpPr>
          <p:nvPr/>
        </p:nvSpPr>
        <p:spPr bwMode="auto">
          <a:xfrm>
            <a:off x="-36513" y="1058863"/>
            <a:ext cx="142557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Duá Alqamah</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7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537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عَنِّي وَعَنْ ذِكْرِي</a:t>
            </a:r>
            <a:endParaRPr lang="en-US" sz="5400" b="1">
              <a:latin typeface="Karbala" pitchFamily="2" charset="0"/>
              <a:cs typeface="Simplified Arabic" pitchFamily="18" charset="-78"/>
            </a:endParaRPr>
          </a:p>
        </p:txBody>
      </p:sp>
      <p:sp>
        <p:nvSpPr>
          <p:cNvPr id="176537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from me and from mentioning me.</a:t>
            </a:r>
          </a:p>
        </p:txBody>
      </p:sp>
      <p:sp>
        <p:nvSpPr>
          <p:cNvPr id="1765380"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`anni wa `an dhikri</a:t>
            </a:r>
            <a:endParaRPr lang="en-US" sz="2400" b="1">
              <a:ea typeface="MS Mincho" pitchFamily="49" charset="-128"/>
            </a:endParaRPr>
          </a:p>
        </p:txBody>
      </p:sp>
      <p:sp>
        <p:nvSpPr>
          <p:cNvPr id="176538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دعاء علقمة</a:t>
            </a:r>
          </a:p>
        </p:txBody>
      </p:sp>
      <p:sp>
        <p:nvSpPr>
          <p:cNvPr id="1765382" name="Rectangle 4"/>
          <p:cNvSpPr>
            <a:spLocks noChangeArrowheads="1"/>
          </p:cNvSpPr>
          <p:nvPr/>
        </p:nvSpPr>
        <p:spPr bwMode="auto">
          <a:xfrm>
            <a:off x="-36513" y="1058863"/>
            <a:ext cx="142557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Duá Alqamah</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7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640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وَٱكْفِنِي يَا كَافِي مَا لاَ يَكْفِي سِوَاكَ</a:t>
            </a:r>
            <a:endParaRPr lang="en-US" sz="5400" b="1">
              <a:latin typeface="Karbala" pitchFamily="2" charset="0"/>
              <a:cs typeface="Simplified Arabic" pitchFamily="18" charset="-78"/>
            </a:endParaRPr>
          </a:p>
        </p:txBody>
      </p:sp>
      <p:sp>
        <p:nvSpPr>
          <p:cNvPr id="176640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spare me, O Savior, from all that which cannot be spared by anyone other than You,</a:t>
            </a:r>
          </a:p>
        </p:txBody>
      </p:sp>
      <p:sp>
        <p:nvSpPr>
          <p:cNvPr id="1766404"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wakfini ya kafi ma la yakfi siwaka</a:t>
            </a:r>
            <a:endParaRPr lang="en-US" sz="2400" b="1">
              <a:ea typeface="MS Mincho" pitchFamily="49" charset="-128"/>
            </a:endParaRPr>
          </a:p>
        </p:txBody>
      </p:sp>
      <p:sp>
        <p:nvSpPr>
          <p:cNvPr id="176640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دعاء علقمة</a:t>
            </a:r>
          </a:p>
        </p:txBody>
      </p:sp>
      <p:sp>
        <p:nvSpPr>
          <p:cNvPr id="1766406" name="Rectangle 4"/>
          <p:cNvSpPr>
            <a:spLocks noChangeArrowheads="1"/>
          </p:cNvSpPr>
          <p:nvPr/>
        </p:nvSpPr>
        <p:spPr bwMode="auto">
          <a:xfrm>
            <a:off x="-36513" y="1058863"/>
            <a:ext cx="142557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Duá Alqamah</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7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742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فَإِنَّكَ ٱلْكَافِي لاَ كَافِيَ سِوَاكَ</a:t>
            </a:r>
            <a:endParaRPr lang="en-US" sz="5400" b="1">
              <a:latin typeface="Karbala" pitchFamily="2" charset="0"/>
              <a:cs typeface="Simplified Arabic" pitchFamily="18" charset="-78"/>
            </a:endParaRPr>
          </a:p>
        </p:txBody>
      </p:sp>
      <p:sp>
        <p:nvSpPr>
          <p:cNvPr id="176742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for You are verily the Savior; and there is no savior other than You,</a:t>
            </a:r>
          </a:p>
        </p:txBody>
      </p:sp>
      <p:sp>
        <p:nvSpPr>
          <p:cNvPr id="1767428"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fa'innaka alkafi la kafiya siwaka</a:t>
            </a:r>
            <a:endParaRPr lang="en-US" sz="2400" b="1">
              <a:ea typeface="MS Mincho" pitchFamily="49" charset="-128"/>
            </a:endParaRPr>
          </a:p>
        </p:txBody>
      </p:sp>
      <p:sp>
        <p:nvSpPr>
          <p:cNvPr id="176742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دعاء علقمة</a:t>
            </a:r>
          </a:p>
        </p:txBody>
      </p:sp>
      <p:sp>
        <p:nvSpPr>
          <p:cNvPr id="1767430" name="Rectangle 4"/>
          <p:cNvSpPr>
            <a:spLocks noChangeArrowheads="1"/>
          </p:cNvSpPr>
          <p:nvPr/>
        </p:nvSpPr>
        <p:spPr bwMode="auto">
          <a:xfrm>
            <a:off x="-36513" y="1058863"/>
            <a:ext cx="142557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Duá Alqamah</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7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845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وَمُفَرِّجٌ لاَ مُفَرِّجَ سِوَاكَ</a:t>
            </a:r>
            <a:endParaRPr lang="en-US" sz="5400" b="1">
              <a:latin typeface="Karbala" pitchFamily="2" charset="0"/>
              <a:cs typeface="Simplified Arabic" pitchFamily="18" charset="-78"/>
            </a:endParaRPr>
          </a:p>
        </p:txBody>
      </p:sp>
      <p:sp>
        <p:nvSpPr>
          <p:cNvPr id="176845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You are verily the Reliever, and there is no reliever other than You,</a:t>
            </a:r>
          </a:p>
        </p:txBody>
      </p:sp>
      <p:sp>
        <p:nvSpPr>
          <p:cNvPr id="1768452"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wa mufarrijun la mufarrija siwaka</a:t>
            </a:r>
            <a:endParaRPr lang="en-US" sz="2400" b="1">
              <a:ea typeface="MS Mincho" pitchFamily="49" charset="-128"/>
            </a:endParaRPr>
          </a:p>
        </p:txBody>
      </p:sp>
      <p:sp>
        <p:nvSpPr>
          <p:cNvPr id="176845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دعاء علقمة</a:t>
            </a:r>
          </a:p>
        </p:txBody>
      </p:sp>
      <p:sp>
        <p:nvSpPr>
          <p:cNvPr id="1768454" name="Rectangle 4"/>
          <p:cNvSpPr>
            <a:spLocks noChangeArrowheads="1"/>
          </p:cNvSpPr>
          <p:nvPr/>
        </p:nvSpPr>
        <p:spPr bwMode="auto">
          <a:xfrm>
            <a:off x="-36513" y="1058863"/>
            <a:ext cx="142557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Duá Alqamah</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7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947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وَمُغِيثٌ لاَ مُغِيثَ سِوَاكَ</a:t>
            </a:r>
            <a:endParaRPr lang="en-US" sz="5400" b="1">
              <a:latin typeface="Karbala" pitchFamily="2" charset="0"/>
              <a:cs typeface="Simplified Arabic" pitchFamily="18" charset="-78"/>
            </a:endParaRPr>
          </a:p>
        </p:txBody>
      </p:sp>
      <p:sp>
        <p:nvSpPr>
          <p:cNvPr id="176947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You are verily the Succorer, and there is no succorer other than You,</a:t>
            </a:r>
          </a:p>
        </p:txBody>
      </p:sp>
      <p:sp>
        <p:nvSpPr>
          <p:cNvPr id="1769476"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wa mughithun la mughitha siwaka</a:t>
            </a:r>
            <a:endParaRPr lang="en-US" sz="2400" b="1">
              <a:ea typeface="MS Mincho" pitchFamily="49" charset="-128"/>
            </a:endParaRPr>
          </a:p>
        </p:txBody>
      </p:sp>
      <p:sp>
        <p:nvSpPr>
          <p:cNvPr id="176947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دعاء علقمة</a:t>
            </a:r>
          </a:p>
        </p:txBody>
      </p:sp>
      <p:sp>
        <p:nvSpPr>
          <p:cNvPr id="1769478" name="Rectangle 4"/>
          <p:cNvSpPr>
            <a:spLocks noChangeArrowheads="1"/>
          </p:cNvSpPr>
          <p:nvPr/>
        </p:nvSpPr>
        <p:spPr bwMode="auto">
          <a:xfrm>
            <a:off x="-36513" y="1058863"/>
            <a:ext cx="142557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Duá Alqamah</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7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049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وَجَارٌ لاَ جَارَ سِوَاكَ</a:t>
            </a:r>
            <a:endParaRPr lang="en-US" sz="5400" b="1">
              <a:latin typeface="Karbala" pitchFamily="2" charset="0"/>
              <a:cs typeface="Simplified Arabic" pitchFamily="18" charset="-78"/>
            </a:endParaRPr>
          </a:p>
        </p:txBody>
      </p:sp>
      <p:sp>
        <p:nvSpPr>
          <p:cNvPr id="177049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You are verily the Shelterer, and there is no shelterer other than You.</a:t>
            </a:r>
          </a:p>
        </p:txBody>
      </p:sp>
      <p:sp>
        <p:nvSpPr>
          <p:cNvPr id="1770500"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es-ES" sz="2400" b="1" i="1">
                <a:ea typeface="MS Mincho" pitchFamily="49" charset="-128"/>
              </a:rPr>
              <a:t>wa jarun la jara siwaka</a:t>
            </a:r>
            <a:endParaRPr lang="en-US" sz="2400" b="1">
              <a:ea typeface="MS Mincho" pitchFamily="49" charset="-128"/>
            </a:endParaRPr>
          </a:p>
        </p:txBody>
      </p:sp>
      <p:sp>
        <p:nvSpPr>
          <p:cNvPr id="177050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دعاء علقمة</a:t>
            </a:r>
          </a:p>
        </p:txBody>
      </p:sp>
      <p:sp>
        <p:nvSpPr>
          <p:cNvPr id="1770502" name="Rectangle 4"/>
          <p:cNvSpPr>
            <a:spLocks noChangeArrowheads="1"/>
          </p:cNvSpPr>
          <p:nvPr/>
        </p:nvSpPr>
        <p:spPr bwMode="auto">
          <a:xfrm>
            <a:off x="-36513" y="1058863"/>
            <a:ext cx="142557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Duá Alqamah</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7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2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خَابَ مَنْ كَانَ جَارُهُ سِوَاكَ</a:t>
            </a:r>
            <a:endParaRPr lang="en-US" sz="5400" b="1">
              <a:latin typeface="Karbala" pitchFamily="2" charset="0"/>
              <a:cs typeface="Simplified Arabic" pitchFamily="18" charset="-78"/>
            </a:endParaRPr>
          </a:p>
        </p:txBody>
      </p:sp>
      <p:sp>
        <p:nvSpPr>
          <p:cNvPr id="177152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Disappointed is he whose shelterer is other than You,</a:t>
            </a:r>
          </a:p>
        </p:txBody>
      </p:sp>
      <p:sp>
        <p:nvSpPr>
          <p:cNvPr id="1771524"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sv-SE" sz="2400" b="1" i="1">
                <a:ea typeface="MS Mincho" pitchFamily="49" charset="-128"/>
              </a:rPr>
              <a:t>khaba man kana jaruhu siwaka</a:t>
            </a:r>
            <a:endParaRPr lang="en-US" sz="2400" b="1">
              <a:ea typeface="MS Mincho" pitchFamily="49" charset="-128"/>
            </a:endParaRPr>
          </a:p>
        </p:txBody>
      </p:sp>
      <p:sp>
        <p:nvSpPr>
          <p:cNvPr id="177152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دعاء علقمة</a:t>
            </a:r>
          </a:p>
        </p:txBody>
      </p:sp>
      <p:sp>
        <p:nvSpPr>
          <p:cNvPr id="1771526" name="Rectangle 4"/>
          <p:cNvSpPr>
            <a:spLocks noChangeArrowheads="1"/>
          </p:cNvSpPr>
          <p:nvPr/>
        </p:nvSpPr>
        <p:spPr bwMode="auto">
          <a:xfrm>
            <a:off x="-36513" y="1058863"/>
            <a:ext cx="142557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Duá Alqamah</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وَآخِرَ تَابِعٍ لَهُ عَلَىٰ ذٰلِكَ</a:t>
            </a:r>
            <a:endParaRPr lang="en-US" sz="5400" b="1">
              <a:latin typeface="Karbala" pitchFamily="2" charset="0"/>
              <a:cs typeface="Simplified Arabic" pitchFamily="18" charset="-78"/>
            </a:endParaRPr>
          </a:p>
        </p:txBody>
      </p:sp>
      <p:sp>
        <p:nvSpPr>
          <p:cNvPr id="17817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the last follower who  acceded to his deed.</a:t>
            </a:r>
          </a:p>
        </p:txBody>
      </p:sp>
      <p:sp>
        <p:nvSpPr>
          <p:cNvPr id="178180"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اوراسکو بھی جس نے آخر میں اس کی پیروی کی</a:t>
            </a:r>
            <a:endParaRPr lang="en-US" sz="2400" b="1" dirty="0">
              <a:ea typeface="MS Mincho" pitchFamily="49" charset="-128"/>
            </a:endParaRPr>
          </a:p>
        </p:txBody>
      </p:sp>
      <p:sp>
        <p:nvSpPr>
          <p:cNvPr id="17818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78182"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7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254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وَمُغِيثُهُ سِوَاكَ</a:t>
            </a:r>
            <a:endParaRPr lang="en-US" sz="5400" b="1">
              <a:latin typeface="Karbala" pitchFamily="2" charset="0"/>
              <a:cs typeface="Simplified Arabic" pitchFamily="18" charset="-78"/>
            </a:endParaRPr>
          </a:p>
        </p:txBody>
      </p:sp>
      <p:sp>
        <p:nvSpPr>
          <p:cNvPr id="177254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whose recourse to anywhere other than You,</a:t>
            </a:r>
          </a:p>
        </p:txBody>
      </p:sp>
      <p:sp>
        <p:nvSpPr>
          <p:cNvPr id="1772548"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wa mughithuhu siwaka</a:t>
            </a:r>
            <a:endParaRPr lang="en-US" sz="2400" b="1">
              <a:ea typeface="MS Mincho" pitchFamily="49" charset="-128"/>
            </a:endParaRPr>
          </a:p>
        </p:txBody>
      </p:sp>
      <p:sp>
        <p:nvSpPr>
          <p:cNvPr id="177254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دعاء علقمة</a:t>
            </a:r>
          </a:p>
        </p:txBody>
      </p:sp>
      <p:sp>
        <p:nvSpPr>
          <p:cNvPr id="1772550" name="Rectangle 4"/>
          <p:cNvSpPr>
            <a:spLocks noChangeArrowheads="1"/>
          </p:cNvSpPr>
          <p:nvPr/>
        </p:nvSpPr>
        <p:spPr bwMode="auto">
          <a:xfrm>
            <a:off x="-36513" y="1058863"/>
            <a:ext cx="142557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Duá Alqamah</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7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357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وَمَفْزَعُهُ إِلَىٰ سِوَاكَ</a:t>
            </a:r>
            <a:endParaRPr lang="en-US" sz="5400" b="1">
              <a:latin typeface="Karbala" pitchFamily="2" charset="0"/>
              <a:cs typeface="Simplified Arabic" pitchFamily="18" charset="-78"/>
            </a:endParaRPr>
          </a:p>
        </p:txBody>
      </p:sp>
      <p:sp>
        <p:nvSpPr>
          <p:cNvPr id="177357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whose resort is anywhere other than You,</a:t>
            </a:r>
          </a:p>
        </p:txBody>
      </p:sp>
      <p:sp>
        <p:nvSpPr>
          <p:cNvPr id="1773572"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wa mafza`uhu ila siwaka</a:t>
            </a:r>
            <a:endParaRPr lang="en-US" sz="2400" b="1">
              <a:ea typeface="MS Mincho" pitchFamily="49" charset="-128"/>
            </a:endParaRPr>
          </a:p>
        </p:txBody>
      </p:sp>
      <p:sp>
        <p:nvSpPr>
          <p:cNvPr id="177357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دعاء علقمة</a:t>
            </a:r>
          </a:p>
        </p:txBody>
      </p:sp>
      <p:sp>
        <p:nvSpPr>
          <p:cNvPr id="1773574" name="Rectangle 4"/>
          <p:cNvSpPr>
            <a:spLocks noChangeArrowheads="1"/>
          </p:cNvSpPr>
          <p:nvPr/>
        </p:nvSpPr>
        <p:spPr bwMode="auto">
          <a:xfrm>
            <a:off x="-36513" y="1058863"/>
            <a:ext cx="142557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Duá Alqamah</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7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459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وَمَهْرَبُهُ إِلَىٰ سِوَاكَ</a:t>
            </a:r>
            <a:endParaRPr lang="en-US" sz="5400" b="1">
              <a:latin typeface="Karbala" pitchFamily="2" charset="0"/>
              <a:cs typeface="Simplified Arabic" pitchFamily="18" charset="-78"/>
            </a:endParaRPr>
          </a:p>
        </p:txBody>
      </p:sp>
      <p:sp>
        <p:nvSpPr>
          <p:cNvPr id="177459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whose way out is anywhere other than You,</a:t>
            </a:r>
          </a:p>
        </p:txBody>
      </p:sp>
      <p:sp>
        <p:nvSpPr>
          <p:cNvPr id="1774596"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wa mahrabuhu ila siwaka</a:t>
            </a:r>
            <a:endParaRPr lang="en-US" sz="2400" b="1">
              <a:ea typeface="MS Mincho" pitchFamily="49" charset="-128"/>
            </a:endParaRPr>
          </a:p>
        </p:txBody>
      </p:sp>
      <p:sp>
        <p:nvSpPr>
          <p:cNvPr id="177459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دعاء علقمة</a:t>
            </a:r>
          </a:p>
        </p:txBody>
      </p:sp>
      <p:sp>
        <p:nvSpPr>
          <p:cNvPr id="1774598" name="Rectangle 4"/>
          <p:cNvSpPr>
            <a:spLocks noChangeArrowheads="1"/>
          </p:cNvSpPr>
          <p:nvPr/>
        </p:nvSpPr>
        <p:spPr bwMode="auto">
          <a:xfrm>
            <a:off x="-36513" y="1058863"/>
            <a:ext cx="142557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Duá Alqamah</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7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561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وَمَلْجَاهُ إِلَىٰ غَيْرِكَ</a:t>
            </a:r>
            <a:endParaRPr lang="en-US" sz="5400" b="1">
              <a:latin typeface="Karbala" pitchFamily="2" charset="0"/>
              <a:cs typeface="Simplified Arabic" pitchFamily="18" charset="-78"/>
            </a:endParaRPr>
          </a:p>
        </p:txBody>
      </p:sp>
      <p:sp>
        <p:nvSpPr>
          <p:cNvPr id="177561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whose haven is anywhere other than You,</a:t>
            </a:r>
          </a:p>
        </p:txBody>
      </p:sp>
      <p:sp>
        <p:nvSpPr>
          <p:cNvPr id="1775620"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wa malja'uhu ila ghayrika</a:t>
            </a:r>
            <a:endParaRPr lang="en-US" sz="2400" b="1">
              <a:ea typeface="MS Mincho" pitchFamily="49" charset="-128"/>
            </a:endParaRPr>
          </a:p>
        </p:txBody>
      </p:sp>
      <p:sp>
        <p:nvSpPr>
          <p:cNvPr id="177562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دعاء علقمة</a:t>
            </a:r>
          </a:p>
        </p:txBody>
      </p:sp>
      <p:sp>
        <p:nvSpPr>
          <p:cNvPr id="1775622" name="Rectangle 4"/>
          <p:cNvSpPr>
            <a:spLocks noChangeArrowheads="1"/>
          </p:cNvSpPr>
          <p:nvPr/>
        </p:nvSpPr>
        <p:spPr bwMode="auto">
          <a:xfrm>
            <a:off x="-36513" y="1058863"/>
            <a:ext cx="142557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Duá Alqamah</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7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664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وَمَنْجَاهُ مِنْ مَخْلُوقٍ غَيْرِكَ</a:t>
            </a:r>
            <a:endParaRPr lang="en-US" sz="5400" b="1">
              <a:latin typeface="Karbala" pitchFamily="2" charset="0"/>
              <a:cs typeface="Simplified Arabic" pitchFamily="18" charset="-78"/>
            </a:endParaRPr>
          </a:p>
        </p:txBody>
      </p:sp>
      <p:sp>
        <p:nvSpPr>
          <p:cNvPr id="177664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whose savior from any created being is anyone other than You.</a:t>
            </a:r>
          </a:p>
        </p:txBody>
      </p:sp>
      <p:sp>
        <p:nvSpPr>
          <p:cNvPr id="1776644"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wa manjahu min makhluqin ghayrika</a:t>
            </a:r>
            <a:endParaRPr lang="en-US" sz="2400" b="1">
              <a:ea typeface="MS Mincho" pitchFamily="49" charset="-128"/>
            </a:endParaRPr>
          </a:p>
        </p:txBody>
      </p:sp>
      <p:sp>
        <p:nvSpPr>
          <p:cNvPr id="177664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دعاء علقمة</a:t>
            </a:r>
          </a:p>
        </p:txBody>
      </p:sp>
      <p:sp>
        <p:nvSpPr>
          <p:cNvPr id="1776646" name="Rectangle 4"/>
          <p:cNvSpPr>
            <a:spLocks noChangeArrowheads="1"/>
          </p:cNvSpPr>
          <p:nvPr/>
        </p:nvSpPr>
        <p:spPr bwMode="auto">
          <a:xfrm>
            <a:off x="-36513" y="1058863"/>
            <a:ext cx="142557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Duá Alqamah</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7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766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فَانْتَ ثِقَتِي وَرَجَائِي</a:t>
            </a:r>
            <a:endParaRPr lang="en-US" sz="5400" b="1">
              <a:latin typeface="Karbala" pitchFamily="2" charset="0"/>
              <a:cs typeface="Simplified Arabic" pitchFamily="18" charset="-78"/>
            </a:endParaRPr>
          </a:p>
        </p:txBody>
      </p:sp>
      <p:sp>
        <p:nvSpPr>
          <p:cNvPr id="177766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You are verily my trust, my hope,</a:t>
            </a:r>
          </a:p>
        </p:txBody>
      </p:sp>
      <p:sp>
        <p:nvSpPr>
          <p:cNvPr id="1777668"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fa'anta thiqati wa raja'i</a:t>
            </a:r>
            <a:endParaRPr lang="en-US" sz="2400" b="1">
              <a:ea typeface="MS Mincho" pitchFamily="49" charset="-128"/>
            </a:endParaRPr>
          </a:p>
        </p:txBody>
      </p:sp>
      <p:sp>
        <p:nvSpPr>
          <p:cNvPr id="177766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دعاء علقمة</a:t>
            </a:r>
          </a:p>
        </p:txBody>
      </p:sp>
      <p:sp>
        <p:nvSpPr>
          <p:cNvPr id="1777670" name="Rectangle 4"/>
          <p:cNvSpPr>
            <a:spLocks noChangeArrowheads="1"/>
          </p:cNvSpPr>
          <p:nvPr/>
        </p:nvSpPr>
        <p:spPr bwMode="auto">
          <a:xfrm>
            <a:off x="-36513" y="1058863"/>
            <a:ext cx="142557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Duá Alqamah</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7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869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وَمَفْزَعِي وَمَهْرَبِي</a:t>
            </a:r>
            <a:endParaRPr lang="en-US" sz="5400" b="1">
              <a:latin typeface="Karbala" pitchFamily="2" charset="0"/>
              <a:cs typeface="Simplified Arabic" pitchFamily="18" charset="-78"/>
            </a:endParaRPr>
          </a:p>
        </p:txBody>
      </p:sp>
      <p:sp>
        <p:nvSpPr>
          <p:cNvPr id="177869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my resort, my way out,</a:t>
            </a:r>
          </a:p>
        </p:txBody>
      </p:sp>
      <p:sp>
        <p:nvSpPr>
          <p:cNvPr id="1778692"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wa mafza`i wa mahrabi</a:t>
            </a:r>
            <a:endParaRPr lang="en-US" sz="2400" b="1">
              <a:ea typeface="MS Mincho" pitchFamily="49" charset="-128"/>
            </a:endParaRPr>
          </a:p>
        </p:txBody>
      </p:sp>
      <p:sp>
        <p:nvSpPr>
          <p:cNvPr id="177869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دعاء علقمة</a:t>
            </a:r>
          </a:p>
        </p:txBody>
      </p:sp>
      <p:sp>
        <p:nvSpPr>
          <p:cNvPr id="1778694" name="Rectangle 4"/>
          <p:cNvSpPr>
            <a:spLocks noChangeArrowheads="1"/>
          </p:cNvSpPr>
          <p:nvPr/>
        </p:nvSpPr>
        <p:spPr bwMode="auto">
          <a:xfrm>
            <a:off x="-36513" y="1058863"/>
            <a:ext cx="142557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Duá Alqamah</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7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971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وَمَلْجَإِي وَمَنْجَايَ</a:t>
            </a:r>
            <a:endParaRPr lang="en-US" sz="5400" b="1">
              <a:latin typeface="Karbala" pitchFamily="2" charset="0"/>
              <a:cs typeface="Simplified Arabic" pitchFamily="18" charset="-78"/>
            </a:endParaRPr>
          </a:p>
        </p:txBody>
      </p:sp>
      <p:sp>
        <p:nvSpPr>
          <p:cNvPr id="177971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my haven, and my savior.</a:t>
            </a:r>
          </a:p>
        </p:txBody>
      </p:sp>
      <p:sp>
        <p:nvSpPr>
          <p:cNvPr id="1779716"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wa malja'i wa manjaya</a:t>
            </a:r>
            <a:endParaRPr lang="en-US" sz="2400" b="1">
              <a:ea typeface="MS Mincho" pitchFamily="49" charset="-128"/>
            </a:endParaRPr>
          </a:p>
        </p:txBody>
      </p:sp>
      <p:sp>
        <p:nvSpPr>
          <p:cNvPr id="177971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دعاء علقمة</a:t>
            </a:r>
          </a:p>
        </p:txBody>
      </p:sp>
      <p:sp>
        <p:nvSpPr>
          <p:cNvPr id="1779718" name="Rectangle 4"/>
          <p:cNvSpPr>
            <a:spLocks noChangeArrowheads="1"/>
          </p:cNvSpPr>
          <p:nvPr/>
        </p:nvSpPr>
        <p:spPr bwMode="auto">
          <a:xfrm>
            <a:off x="-36513" y="1058863"/>
            <a:ext cx="142557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Duá Alqamah</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7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073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فَبِكَ اسْتَفْتِحُ</a:t>
            </a:r>
            <a:endParaRPr lang="en-US" sz="5400" b="1">
              <a:latin typeface="Karbala" pitchFamily="2" charset="0"/>
              <a:cs typeface="Simplified Arabic" pitchFamily="18" charset="-78"/>
            </a:endParaRPr>
          </a:p>
        </p:txBody>
      </p:sp>
      <p:sp>
        <p:nvSpPr>
          <p:cNvPr id="178073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With You do I commence</a:t>
            </a:r>
          </a:p>
        </p:txBody>
      </p:sp>
      <p:sp>
        <p:nvSpPr>
          <p:cNvPr id="1780740"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fabika astaftihu</a:t>
            </a:r>
            <a:endParaRPr lang="en-US" sz="2400" b="1">
              <a:ea typeface="MS Mincho" pitchFamily="49" charset="-128"/>
            </a:endParaRPr>
          </a:p>
        </p:txBody>
      </p:sp>
      <p:sp>
        <p:nvSpPr>
          <p:cNvPr id="178074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دعاء علقمة</a:t>
            </a:r>
          </a:p>
        </p:txBody>
      </p:sp>
      <p:sp>
        <p:nvSpPr>
          <p:cNvPr id="1780742" name="Rectangle 4"/>
          <p:cNvSpPr>
            <a:spLocks noChangeArrowheads="1"/>
          </p:cNvSpPr>
          <p:nvPr/>
        </p:nvSpPr>
        <p:spPr bwMode="auto">
          <a:xfrm>
            <a:off x="-36513" y="1058863"/>
            <a:ext cx="142557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Duá Alqamah</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7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6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وَبِكَ اسْتَنْجِحُ</a:t>
            </a:r>
            <a:endParaRPr lang="en-US" sz="5400" b="1">
              <a:latin typeface="Karbala" pitchFamily="2" charset="0"/>
              <a:cs typeface="Simplified Arabic" pitchFamily="18" charset="-78"/>
            </a:endParaRPr>
          </a:p>
        </p:txBody>
      </p:sp>
      <p:sp>
        <p:nvSpPr>
          <p:cNvPr id="178176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through You do I seek success.</a:t>
            </a:r>
          </a:p>
        </p:txBody>
      </p:sp>
      <p:sp>
        <p:nvSpPr>
          <p:cNvPr id="1781764"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wa bika astanjihu</a:t>
            </a:r>
            <a:endParaRPr lang="en-US" sz="2400" b="1">
              <a:ea typeface="MS Mincho" pitchFamily="49" charset="-128"/>
            </a:endParaRPr>
          </a:p>
        </p:txBody>
      </p:sp>
      <p:sp>
        <p:nvSpPr>
          <p:cNvPr id="178176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دعاء علقمة</a:t>
            </a:r>
          </a:p>
        </p:txBody>
      </p:sp>
      <p:sp>
        <p:nvSpPr>
          <p:cNvPr id="1781766" name="Rectangle 4"/>
          <p:cNvSpPr>
            <a:spLocks noChangeArrowheads="1"/>
          </p:cNvSpPr>
          <p:nvPr/>
        </p:nvSpPr>
        <p:spPr bwMode="auto">
          <a:xfrm>
            <a:off x="-36513" y="1058863"/>
            <a:ext cx="142557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Duá Alqamah</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blessings from the group that struggled against al-Husayn (alayhis salaam)</a:t>
            </a:r>
          </a:p>
        </p:txBody>
      </p:sp>
      <p:sp>
        <p:nvSpPr>
          <p:cNvPr id="179203"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اے معبود لعنت کر اس جماعت پر جنہوں نے جنگ کی حسین (ع) سے نیز</a:t>
            </a:r>
            <a:endParaRPr lang="en-US" sz="2400" b="1" dirty="0">
              <a:ea typeface="MS Mincho" pitchFamily="49" charset="-128"/>
            </a:endParaRPr>
          </a:p>
        </p:txBody>
      </p:sp>
      <p:sp>
        <p:nvSpPr>
          <p:cNvPr id="179204"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79205"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
        <p:nvSpPr>
          <p:cNvPr id="17920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اَللَّهُمَّ ٱلْعَنِ ٱلْعِصَابَةَ ٱلَّتِي جَاهَدَتِ ٱلْحُسَيْنَ</a:t>
            </a:r>
            <a:r>
              <a:rPr lang="en-US" sz="5400" b="1">
                <a:latin typeface="Karbala" pitchFamily="2" charset="0"/>
                <a:cs typeface="Simplified Arabic" pitchFamily="18" charset="-78"/>
              </a:rPr>
              <a:t>) </a:t>
            </a:r>
            <a:r>
              <a:rPr lang="ar-SA" sz="5400" b="1">
                <a:latin typeface="Karbala" pitchFamily="2" charset="0"/>
                <a:cs typeface="Simplified Arabic" pitchFamily="18" charset="-78"/>
              </a:rPr>
              <a:t>عَلَيْهِ ٱلسَّلاَم</a:t>
            </a:r>
            <a:r>
              <a:rPr lang="en-US" sz="5400" b="1">
                <a:latin typeface="Karbala" pitchFamily="2" charset="0"/>
                <a:cs typeface="Simplified Arabic" pitchFamily="18" charset="-78"/>
              </a:rPr>
              <a:t>(</a:t>
            </a:r>
            <a:endParaRPr lang="ar-SA" sz="5400" b="1">
              <a:latin typeface="Karbala" pitchFamily="2" charset="0"/>
              <a:cs typeface="Simplified Arabic" pitchFamily="18" charset="-78"/>
            </a:endParaRPr>
          </a:p>
        </p:txBody>
      </p:sp>
    </p:spTree>
  </p:cSld>
  <p:clrMapOvr>
    <a:masterClrMapping/>
  </p:clrMapOvr>
  <p:transition>
    <p:fade/>
  </p:transition>
  <p:timing>
    <p:tnLst>
      <p:par>
        <p:cTn id="1" dur="indefinite" restart="never" nodeType="tmRoot"/>
      </p:par>
    </p:tnLst>
  </p:timing>
</p:sld>
</file>

<file path=ppt/slides/slide17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278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وَبِمُحَمَّدٍ وَآلِ مُحَمَّدٍ</a:t>
            </a:r>
            <a:endParaRPr lang="en-US" sz="5400" b="1">
              <a:latin typeface="Karbala" pitchFamily="2" charset="0"/>
              <a:cs typeface="Simplified Arabic" pitchFamily="18" charset="-78"/>
            </a:endParaRPr>
          </a:p>
        </p:txBody>
      </p:sp>
      <p:sp>
        <p:nvSpPr>
          <p:cNvPr id="178278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In the name of Muhammad and the Household of Muhammad</a:t>
            </a:r>
          </a:p>
        </p:txBody>
      </p:sp>
      <p:sp>
        <p:nvSpPr>
          <p:cNvPr id="1782788"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wa bimuhammadin wa ali muhammadin</a:t>
            </a:r>
            <a:endParaRPr lang="en-US" sz="2400" b="1">
              <a:ea typeface="MS Mincho" pitchFamily="49" charset="-128"/>
            </a:endParaRPr>
          </a:p>
        </p:txBody>
      </p:sp>
      <p:sp>
        <p:nvSpPr>
          <p:cNvPr id="178278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دعاء علقمة</a:t>
            </a:r>
          </a:p>
        </p:txBody>
      </p:sp>
      <p:sp>
        <p:nvSpPr>
          <p:cNvPr id="1782790" name="Rectangle 4"/>
          <p:cNvSpPr>
            <a:spLocks noChangeArrowheads="1"/>
          </p:cNvSpPr>
          <p:nvPr/>
        </p:nvSpPr>
        <p:spPr bwMode="auto">
          <a:xfrm>
            <a:off x="-36513" y="1058863"/>
            <a:ext cx="142557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Duá Alqamah</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7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381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اتَوَجَّهُ إِلَيْكَ وَاتَوَسَّلُ وَاتَشَفَّعُ</a:t>
            </a:r>
            <a:endParaRPr lang="en-US" sz="5400" b="1">
              <a:latin typeface="Karbala" pitchFamily="2" charset="0"/>
              <a:cs typeface="Simplified Arabic" pitchFamily="18" charset="-78"/>
            </a:endParaRPr>
          </a:p>
        </p:txBody>
      </p:sp>
      <p:sp>
        <p:nvSpPr>
          <p:cNvPr id="178381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do I turn my face towards You, seek means to You, and seek intercession to You.</a:t>
            </a:r>
          </a:p>
        </p:txBody>
      </p:sp>
      <p:sp>
        <p:nvSpPr>
          <p:cNvPr id="1783812"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atawajjahu ilayka wa atawassalu wa atashaffa`u</a:t>
            </a:r>
            <a:endParaRPr lang="en-US" sz="2400" b="1">
              <a:ea typeface="MS Mincho" pitchFamily="49" charset="-128"/>
            </a:endParaRPr>
          </a:p>
        </p:txBody>
      </p:sp>
      <p:sp>
        <p:nvSpPr>
          <p:cNvPr id="178381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دعاء علقمة</a:t>
            </a:r>
          </a:p>
        </p:txBody>
      </p:sp>
      <p:sp>
        <p:nvSpPr>
          <p:cNvPr id="1783814" name="Rectangle 4"/>
          <p:cNvSpPr>
            <a:spLocks noChangeArrowheads="1"/>
          </p:cNvSpPr>
          <p:nvPr/>
        </p:nvSpPr>
        <p:spPr bwMode="auto">
          <a:xfrm>
            <a:off x="-36513" y="1058863"/>
            <a:ext cx="142557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Duá Alqamah</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7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483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فَاسْالُكَ يَا اللَّهُ يَا اللَّهُ يَا اللَّهُ</a:t>
            </a:r>
            <a:endParaRPr lang="en-US" sz="5400" b="1">
              <a:latin typeface="Karbala" pitchFamily="2" charset="0"/>
              <a:cs typeface="Simplified Arabic" pitchFamily="18" charset="-78"/>
            </a:endParaRPr>
          </a:p>
        </p:txBody>
      </p:sp>
      <p:sp>
        <p:nvSpPr>
          <p:cNvPr id="178483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it-IT" sz="3200" b="1">
                <a:solidFill>
                  <a:schemeClr val="tx2"/>
                </a:solidFill>
                <a:ea typeface="MS Mincho" pitchFamily="49" charset="-128"/>
              </a:rPr>
              <a:t>So, I beseech You, O' Allāh! O' Allāh! O' Allāh!</a:t>
            </a:r>
            <a:endParaRPr lang="en-US" sz="3200" b="1">
              <a:solidFill>
                <a:schemeClr val="tx2"/>
              </a:solidFill>
              <a:ea typeface="MS Mincho" pitchFamily="49" charset="-128"/>
            </a:endParaRPr>
          </a:p>
        </p:txBody>
      </p:sp>
      <p:sp>
        <p:nvSpPr>
          <p:cNvPr id="1784836"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es-ES" sz="2400" b="1" i="1">
                <a:ea typeface="MS Mincho" pitchFamily="49" charset="-128"/>
              </a:rPr>
              <a:t>fa'as'aluka ya allahu ya allahu ya allahu</a:t>
            </a:r>
            <a:endParaRPr lang="en-US" sz="2400" b="1">
              <a:ea typeface="MS Mincho" pitchFamily="49" charset="-128"/>
            </a:endParaRPr>
          </a:p>
        </p:txBody>
      </p:sp>
      <p:sp>
        <p:nvSpPr>
          <p:cNvPr id="178483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دعاء علقمة</a:t>
            </a:r>
          </a:p>
        </p:txBody>
      </p:sp>
      <p:sp>
        <p:nvSpPr>
          <p:cNvPr id="1784838" name="Rectangle 4"/>
          <p:cNvSpPr>
            <a:spLocks noChangeArrowheads="1"/>
          </p:cNvSpPr>
          <p:nvPr/>
        </p:nvSpPr>
        <p:spPr bwMode="auto">
          <a:xfrm>
            <a:off x="-36513" y="1058863"/>
            <a:ext cx="142557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Duá Alqamah</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7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585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فَلَكَ ٱلْحَمْدُ وَلَكَ ٱلشُّكْرُ</a:t>
            </a:r>
            <a:endParaRPr lang="en-US" sz="5400" b="1">
              <a:latin typeface="Karbala" pitchFamily="2" charset="0"/>
              <a:cs typeface="Simplified Arabic" pitchFamily="18" charset="-78"/>
            </a:endParaRPr>
          </a:p>
        </p:txBody>
      </p:sp>
      <p:sp>
        <p:nvSpPr>
          <p:cNvPr id="178585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Yours is all praise and Yours is all thanks.</a:t>
            </a:r>
          </a:p>
        </p:txBody>
      </p:sp>
      <p:sp>
        <p:nvSpPr>
          <p:cNvPr id="1785860"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falaka alhamdu wa laka alshshukru</a:t>
            </a:r>
            <a:endParaRPr lang="en-US" sz="2400" b="1">
              <a:ea typeface="MS Mincho" pitchFamily="49" charset="-128"/>
            </a:endParaRPr>
          </a:p>
        </p:txBody>
      </p:sp>
      <p:sp>
        <p:nvSpPr>
          <p:cNvPr id="178586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دعاء علقمة</a:t>
            </a:r>
          </a:p>
        </p:txBody>
      </p:sp>
      <p:sp>
        <p:nvSpPr>
          <p:cNvPr id="1785862" name="Rectangle 4"/>
          <p:cNvSpPr>
            <a:spLocks noChangeArrowheads="1"/>
          </p:cNvSpPr>
          <p:nvPr/>
        </p:nvSpPr>
        <p:spPr bwMode="auto">
          <a:xfrm>
            <a:off x="-36513" y="1058863"/>
            <a:ext cx="142557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Duá Alqamah</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7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688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وَإِلَيْكَ ٱلْمُشْتَكَىٰ وَانْتَ ٱلْمُسْتَعَانُ</a:t>
            </a:r>
            <a:endParaRPr lang="en-US" sz="5400" b="1">
              <a:latin typeface="Karbala" pitchFamily="2" charset="0"/>
              <a:cs typeface="Simplified Arabic" pitchFamily="18" charset="-78"/>
            </a:endParaRPr>
          </a:p>
        </p:txBody>
      </p:sp>
      <p:sp>
        <p:nvSpPr>
          <p:cNvPr id="178688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To You is my complaint and You are the Besought for help.</a:t>
            </a:r>
          </a:p>
        </p:txBody>
      </p:sp>
      <p:sp>
        <p:nvSpPr>
          <p:cNvPr id="1786884"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wa ilayka almushtaka wa anta almusta`anu</a:t>
            </a:r>
            <a:endParaRPr lang="en-US" sz="2400" b="1">
              <a:ea typeface="MS Mincho" pitchFamily="49" charset="-128"/>
            </a:endParaRPr>
          </a:p>
        </p:txBody>
      </p:sp>
      <p:sp>
        <p:nvSpPr>
          <p:cNvPr id="178688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دعاء علقمة</a:t>
            </a:r>
          </a:p>
        </p:txBody>
      </p:sp>
      <p:sp>
        <p:nvSpPr>
          <p:cNvPr id="1786886" name="Rectangle 4"/>
          <p:cNvSpPr>
            <a:spLocks noChangeArrowheads="1"/>
          </p:cNvSpPr>
          <p:nvPr/>
        </p:nvSpPr>
        <p:spPr bwMode="auto">
          <a:xfrm>
            <a:off x="-36513" y="1058863"/>
            <a:ext cx="142557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Duá Alqamah</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7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790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فَاسْالُكَ يَا اللَّهُ يَا اللَّهُ يَا اللَّهُ</a:t>
            </a:r>
            <a:endParaRPr lang="en-US" sz="5400" b="1">
              <a:latin typeface="Karbala" pitchFamily="2" charset="0"/>
              <a:cs typeface="Simplified Arabic" pitchFamily="18" charset="-78"/>
            </a:endParaRPr>
          </a:p>
        </p:txBody>
      </p:sp>
      <p:sp>
        <p:nvSpPr>
          <p:cNvPr id="178790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it-IT" sz="3200" b="1">
                <a:solidFill>
                  <a:schemeClr val="tx2"/>
                </a:solidFill>
                <a:ea typeface="MS Mincho" pitchFamily="49" charset="-128"/>
              </a:rPr>
              <a:t>So, I beseech You, O' Allāh! O' Allāh! O' Allāh!</a:t>
            </a:r>
            <a:endParaRPr lang="en-US" sz="3200" b="1">
              <a:solidFill>
                <a:schemeClr val="tx2"/>
              </a:solidFill>
              <a:ea typeface="MS Mincho" pitchFamily="49" charset="-128"/>
            </a:endParaRPr>
          </a:p>
        </p:txBody>
      </p:sp>
      <p:sp>
        <p:nvSpPr>
          <p:cNvPr id="1787908"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es-ES" sz="2400" b="1" i="1">
                <a:ea typeface="MS Mincho" pitchFamily="49" charset="-128"/>
              </a:rPr>
              <a:t>fa'as'aluka ya allahu ya allahu ya allahu</a:t>
            </a:r>
            <a:endParaRPr lang="en-US" sz="2400" b="1">
              <a:ea typeface="MS Mincho" pitchFamily="49" charset="-128"/>
            </a:endParaRPr>
          </a:p>
        </p:txBody>
      </p:sp>
      <p:sp>
        <p:nvSpPr>
          <p:cNvPr id="178790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دعاء علقمة</a:t>
            </a:r>
          </a:p>
        </p:txBody>
      </p:sp>
      <p:sp>
        <p:nvSpPr>
          <p:cNvPr id="1787910" name="Rectangle 4"/>
          <p:cNvSpPr>
            <a:spLocks noChangeArrowheads="1"/>
          </p:cNvSpPr>
          <p:nvPr/>
        </p:nvSpPr>
        <p:spPr bwMode="auto">
          <a:xfrm>
            <a:off x="-36513" y="1058863"/>
            <a:ext cx="142557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Duá Alqamah</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7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893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بِحَقِّ مُحَمَّـدٍ وَآلِ مُحَمَّـدٍ</a:t>
            </a:r>
            <a:endParaRPr lang="en-US" sz="5400" b="1">
              <a:latin typeface="Karbala" pitchFamily="2" charset="0"/>
              <a:cs typeface="Simplified Arabic" pitchFamily="18" charset="-78"/>
            </a:endParaRPr>
          </a:p>
        </p:txBody>
      </p:sp>
      <p:sp>
        <p:nvSpPr>
          <p:cNvPr id="178893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In the name of Muhammad and the Household of Muhammad</a:t>
            </a:r>
          </a:p>
        </p:txBody>
      </p:sp>
      <p:sp>
        <p:nvSpPr>
          <p:cNvPr id="1788932"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bihaqqi muhammadin wa ali muhammadin</a:t>
            </a:r>
            <a:endParaRPr lang="en-US" sz="2400" b="1">
              <a:ea typeface="MS Mincho" pitchFamily="49" charset="-128"/>
            </a:endParaRPr>
          </a:p>
        </p:txBody>
      </p:sp>
      <p:sp>
        <p:nvSpPr>
          <p:cNvPr id="178893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دعاء علقمة</a:t>
            </a:r>
          </a:p>
        </p:txBody>
      </p:sp>
      <p:sp>
        <p:nvSpPr>
          <p:cNvPr id="1788934" name="Rectangle 4"/>
          <p:cNvSpPr>
            <a:spLocks noChangeArrowheads="1"/>
          </p:cNvSpPr>
          <p:nvPr/>
        </p:nvSpPr>
        <p:spPr bwMode="auto">
          <a:xfrm>
            <a:off x="-36513" y="1058863"/>
            <a:ext cx="142557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Duá Alqamah</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7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995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انْ تُصَلِّيَ عَلَىٰ مُحَمَّدٍ وَآلِ مُحَمَّدٍ</a:t>
            </a:r>
            <a:endParaRPr lang="en-US" sz="5400" b="1">
              <a:latin typeface="Karbala" pitchFamily="2" charset="0"/>
              <a:cs typeface="Simplified Arabic" pitchFamily="18" charset="-78"/>
            </a:endParaRPr>
          </a:p>
        </p:txBody>
      </p:sp>
      <p:sp>
        <p:nvSpPr>
          <p:cNvPr id="178995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to send blessings upon Muhammad and the Household of Muhammad</a:t>
            </a:r>
          </a:p>
        </p:txBody>
      </p:sp>
      <p:sp>
        <p:nvSpPr>
          <p:cNvPr id="1789956"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an tusalliya `ala muhammadin wa ali muhammadin</a:t>
            </a:r>
            <a:endParaRPr lang="en-US" sz="2400" b="1">
              <a:ea typeface="MS Mincho" pitchFamily="49" charset="-128"/>
            </a:endParaRPr>
          </a:p>
        </p:txBody>
      </p:sp>
      <p:sp>
        <p:nvSpPr>
          <p:cNvPr id="178995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دعاء علقمة</a:t>
            </a:r>
          </a:p>
        </p:txBody>
      </p:sp>
      <p:sp>
        <p:nvSpPr>
          <p:cNvPr id="1789958" name="Rectangle 4"/>
          <p:cNvSpPr>
            <a:spLocks noChangeArrowheads="1"/>
          </p:cNvSpPr>
          <p:nvPr/>
        </p:nvSpPr>
        <p:spPr bwMode="auto">
          <a:xfrm>
            <a:off x="-36513" y="1058863"/>
            <a:ext cx="142557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Duá Alqamah</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7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097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وَانْ تَكْشِفَ عَنِّي غَمِّي وَهَمِّي وَكَرْبِي</a:t>
            </a:r>
            <a:endParaRPr lang="en-US" sz="5400" b="1">
              <a:latin typeface="Karbala" pitchFamily="2" charset="0"/>
              <a:cs typeface="Simplified Arabic" pitchFamily="18" charset="-78"/>
            </a:endParaRPr>
          </a:p>
        </p:txBody>
      </p:sp>
      <p:sp>
        <p:nvSpPr>
          <p:cNvPr id="179097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to relieve my distress, grief, and agony</a:t>
            </a:r>
          </a:p>
        </p:txBody>
      </p:sp>
      <p:sp>
        <p:nvSpPr>
          <p:cNvPr id="1790980"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wa an takshifa `anni ghammi wa hammi wa karbi</a:t>
            </a:r>
            <a:endParaRPr lang="en-US" sz="2400" b="1">
              <a:ea typeface="MS Mincho" pitchFamily="49" charset="-128"/>
            </a:endParaRPr>
          </a:p>
        </p:txBody>
      </p:sp>
      <p:sp>
        <p:nvSpPr>
          <p:cNvPr id="179098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دعاء علقمة</a:t>
            </a:r>
          </a:p>
        </p:txBody>
      </p:sp>
      <p:sp>
        <p:nvSpPr>
          <p:cNvPr id="1790982" name="Rectangle 4"/>
          <p:cNvSpPr>
            <a:spLocks noChangeArrowheads="1"/>
          </p:cNvSpPr>
          <p:nvPr/>
        </p:nvSpPr>
        <p:spPr bwMode="auto">
          <a:xfrm>
            <a:off x="-36513" y="1058863"/>
            <a:ext cx="142557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Duá Alqamah</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7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0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فِي مَقَامِي هٰذَا</a:t>
            </a:r>
            <a:endParaRPr lang="en-US" sz="5400" b="1">
              <a:latin typeface="Karbala" pitchFamily="2" charset="0"/>
              <a:cs typeface="Simplified Arabic" pitchFamily="18" charset="-78"/>
            </a:endParaRPr>
          </a:p>
        </p:txBody>
      </p:sp>
      <p:sp>
        <p:nvSpPr>
          <p:cNvPr id="179200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in this situation of mine</a:t>
            </a:r>
          </a:p>
        </p:txBody>
      </p:sp>
      <p:sp>
        <p:nvSpPr>
          <p:cNvPr id="1792004"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fi maqami hadha</a:t>
            </a:r>
            <a:endParaRPr lang="en-US" sz="2400" b="1">
              <a:ea typeface="MS Mincho" pitchFamily="49" charset="-128"/>
            </a:endParaRPr>
          </a:p>
        </p:txBody>
      </p:sp>
      <p:sp>
        <p:nvSpPr>
          <p:cNvPr id="179200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دعاء علقمة</a:t>
            </a:r>
          </a:p>
        </p:txBody>
      </p:sp>
      <p:sp>
        <p:nvSpPr>
          <p:cNvPr id="1792006" name="Rectangle 4"/>
          <p:cNvSpPr>
            <a:spLocks noChangeArrowheads="1"/>
          </p:cNvSpPr>
          <p:nvPr/>
        </p:nvSpPr>
        <p:spPr bwMode="auto">
          <a:xfrm>
            <a:off x="-36513" y="1058863"/>
            <a:ext cx="142557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Duá Alqamah</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وَشَايَعَتْ وَبَايَعَتْ وَتَابَعَتْ عَلَىٰ قَتْلِهِ</a:t>
            </a:r>
            <a:endParaRPr lang="en-US" sz="5400" b="1">
              <a:latin typeface="Karbala" pitchFamily="2" charset="0"/>
              <a:cs typeface="Simplified Arabic" pitchFamily="18" charset="-78"/>
            </a:endParaRPr>
          </a:p>
        </p:txBody>
      </p:sp>
      <p:sp>
        <p:nvSpPr>
          <p:cNvPr id="18022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who supported each other against him, paid homage to his enemies, and participated in slaying him.</a:t>
            </a:r>
          </a:p>
        </p:txBody>
      </p:sp>
      <p:sp>
        <p:nvSpPr>
          <p:cNvPr id="180228"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ان پربھی جو قتل حسین (ع) میں ان کے شریک اور ہم رائے تھے</a:t>
            </a:r>
            <a:endParaRPr lang="en-US" sz="2400" b="1" dirty="0">
              <a:ea typeface="MS Mincho" pitchFamily="49" charset="-128"/>
            </a:endParaRPr>
          </a:p>
        </p:txBody>
      </p:sp>
      <p:sp>
        <p:nvSpPr>
          <p:cNvPr id="18022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80230"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7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302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كَمَا كَشَفْتَ عَنْ نَبِيِّكَ هَمَّهُ وَغَمَّهُ وَكَرْبَهُ</a:t>
            </a:r>
            <a:endParaRPr lang="en-US" sz="5400" b="1">
              <a:latin typeface="Karbala" pitchFamily="2" charset="0"/>
              <a:cs typeface="Simplified Arabic" pitchFamily="18" charset="-78"/>
            </a:endParaRPr>
          </a:p>
        </p:txBody>
      </p:sp>
      <p:sp>
        <p:nvSpPr>
          <p:cNvPr id="179302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in the same way as You have relieved the distress, grief, and agony of Your Prophet</a:t>
            </a:r>
          </a:p>
        </p:txBody>
      </p:sp>
      <p:sp>
        <p:nvSpPr>
          <p:cNvPr id="1793028"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kama kashafta `an nabiyyika hammahu wa ghammahu wa karbahu</a:t>
            </a:r>
            <a:endParaRPr lang="en-US" sz="2400" b="1">
              <a:ea typeface="MS Mincho" pitchFamily="49" charset="-128"/>
            </a:endParaRPr>
          </a:p>
        </p:txBody>
      </p:sp>
      <p:sp>
        <p:nvSpPr>
          <p:cNvPr id="179302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دعاء علقمة</a:t>
            </a:r>
          </a:p>
        </p:txBody>
      </p:sp>
      <p:sp>
        <p:nvSpPr>
          <p:cNvPr id="1793030" name="Rectangle 4"/>
          <p:cNvSpPr>
            <a:spLocks noChangeArrowheads="1"/>
          </p:cNvSpPr>
          <p:nvPr/>
        </p:nvSpPr>
        <p:spPr bwMode="auto">
          <a:xfrm>
            <a:off x="-36513" y="1058863"/>
            <a:ext cx="142557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Duá Alqamah</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7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405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وَكَفَيْتَهُ هَوْلَ عَدُوِّهِ</a:t>
            </a:r>
            <a:endParaRPr lang="en-US" sz="5400" b="1">
              <a:latin typeface="Karbala" pitchFamily="2" charset="0"/>
              <a:cs typeface="Simplified Arabic" pitchFamily="18" charset="-78"/>
            </a:endParaRPr>
          </a:p>
        </p:txBody>
      </p:sp>
      <p:sp>
        <p:nvSpPr>
          <p:cNvPr id="179405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saved him from the horrors of his enemy.</a:t>
            </a:r>
          </a:p>
        </p:txBody>
      </p:sp>
      <p:sp>
        <p:nvSpPr>
          <p:cNvPr id="1794052"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wa kafaytahu hawla `aduwwihi</a:t>
            </a:r>
            <a:endParaRPr lang="en-US" sz="2400" b="1">
              <a:ea typeface="MS Mincho" pitchFamily="49" charset="-128"/>
            </a:endParaRPr>
          </a:p>
        </p:txBody>
      </p:sp>
      <p:sp>
        <p:nvSpPr>
          <p:cNvPr id="179405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دعاء علقمة</a:t>
            </a:r>
          </a:p>
        </p:txBody>
      </p:sp>
      <p:sp>
        <p:nvSpPr>
          <p:cNvPr id="1794054" name="Rectangle 4"/>
          <p:cNvSpPr>
            <a:spLocks noChangeArrowheads="1"/>
          </p:cNvSpPr>
          <p:nvPr/>
        </p:nvSpPr>
        <p:spPr bwMode="auto">
          <a:xfrm>
            <a:off x="-36513" y="1058863"/>
            <a:ext cx="142557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Duá Alqamah</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7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507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فَٱكْشِفْ عَنِّي كَمَا كَشَفْتَ عَنْهُ</a:t>
            </a:r>
            <a:endParaRPr lang="en-US" sz="5400" b="1">
              <a:latin typeface="Karbala" pitchFamily="2" charset="0"/>
              <a:cs typeface="Simplified Arabic" pitchFamily="18" charset="-78"/>
            </a:endParaRPr>
          </a:p>
        </p:txBody>
      </p:sp>
      <p:sp>
        <p:nvSpPr>
          <p:cNvPr id="179507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So, (please) relieve me in the same way as You did to him,</a:t>
            </a:r>
          </a:p>
        </p:txBody>
      </p:sp>
      <p:sp>
        <p:nvSpPr>
          <p:cNvPr id="1795076"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fakshif `anni kama kashafta `anhu</a:t>
            </a:r>
            <a:endParaRPr lang="en-US" sz="2400" b="1">
              <a:ea typeface="MS Mincho" pitchFamily="49" charset="-128"/>
            </a:endParaRPr>
          </a:p>
        </p:txBody>
      </p:sp>
      <p:sp>
        <p:nvSpPr>
          <p:cNvPr id="179507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دعاء علقمة</a:t>
            </a:r>
          </a:p>
        </p:txBody>
      </p:sp>
      <p:sp>
        <p:nvSpPr>
          <p:cNvPr id="1795078" name="Rectangle 4"/>
          <p:cNvSpPr>
            <a:spLocks noChangeArrowheads="1"/>
          </p:cNvSpPr>
          <p:nvPr/>
        </p:nvSpPr>
        <p:spPr bwMode="auto">
          <a:xfrm>
            <a:off x="-36513" y="1058863"/>
            <a:ext cx="142557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Duá Alqamah</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7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609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وَفَرِّجْ عَنِّي كَمَا فَرَّجْتَ عَنْهُ</a:t>
            </a:r>
            <a:endParaRPr lang="en-US" sz="5400" b="1">
              <a:latin typeface="Karbala" pitchFamily="2" charset="0"/>
              <a:cs typeface="Simplified Arabic" pitchFamily="18" charset="-78"/>
            </a:endParaRPr>
          </a:p>
        </p:txBody>
      </p:sp>
      <p:sp>
        <p:nvSpPr>
          <p:cNvPr id="179609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dispel my worries in the same way as You did to him,</a:t>
            </a:r>
          </a:p>
        </p:txBody>
      </p:sp>
      <p:sp>
        <p:nvSpPr>
          <p:cNvPr id="1796100"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it-IT" sz="2400" b="1" i="1">
                <a:ea typeface="MS Mincho" pitchFamily="49" charset="-128"/>
              </a:rPr>
              <a:t>wa farrij `anni kama farrajta `anhu</a:t>
            </a:r>
            <a:endParaRPr lang="en-US" sz="2400" b="1">
              <a:ea typeface="MS Mincho" pitchFamily="49" charset="-128"/>
            </a:endParaRPr>
          </a:p>
        </p:txBody>
      </p:sp>
      <p:sp>
        <p:nvSpPr>
          <p:cNvPr id="179610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دعاء علقمة</a:t>
            </a:r>
          </a:p>
        </p:txBody>
      </p:sp>
      <p:sp>
        <p:nvSpPr>
          <p:cNvPr id="1796102" name="Rectangle 4"/>
          <p:cNvSpPr>
            <a:spLocks noChangeArrowheads="1"/>
          </p:cNvSpPr>
          <p:nvPr/>
        </p:nvSpPr>
        <p:spPr bwMode="auto">
          <a:xfrm>
            <a:off x="-36513" y="1058863"/>
            <a:ext cx="142557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Duá Alqamah</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7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712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وَٱكْفِنِي كَمَا كَفَيْتَهُ</a:t>
            </a:r>
            <a:endParaRPr lang="en-US" sz="5400" b="1">
              <a:latin typeface="Karbala" pitchFamily="2" charset="0"/>
              <a:cs typeface="Simplified Arabic" pitchFamily="18" charset="-78"/>
            </a:endParaRPr>
          </a:p>
        </p:txBody>
      </p:sp>
      <p:sp>
        <p:nvSpPr>
          <p:cNvPr id="179712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save me in the same way as You did to him,</a:t>
            </a:r>
          </a:p>
        </p:txBody>
      </p:sp>
      <p:sp>
        <p:nvSpPr>
          <p:cNvPr id="1797124"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wakfini kama kafaytahu</a:t>
            </a:r>
            <a:endParaRPr lang="en-US" sz="2400" b="1">
              <a:ea typeface="MS Mincho" pitchFamily="49" charset="-128"/>
            </a:endParaRPr>
          </a:p>
        </p:txBody>
      </p:sp>
      <p:sp>
        <p:nvSpPr>
          <p:cNvPr id="179712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دعاء علقمة</a:t>
            </a:r>
          </a:p>
        </p:txBody>
      </p:sp>
      <p:sp>
        <p:nvSpPr>
          <p:cNvPr id="1797126" name="Rectangle 4"/>
          <p:cNvSpPr>
            <a:spLocks noChangeArrowheads="1"/>
          </p:cNvSpPr>
          <p:nvPr/>
        </p:nvSpPr>
        <p:spPr bwMode="auto">
          <a:xfrm>
            <a:off x="-36513" y="1058863"/>
            <a:ext cx="142557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Duá Alqamah</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7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814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وَٱصْرِفْ عَنِّي هَوْلَ مَا اخَافُ هَوْلَهُ</a:t>
            </a:r>
            <a:endParaRPr lang="en-US" sz="5400" b="1">
              <a:latin typeface="Karbala" pitchFamily="2" charset="0"/>
              <a:cs typeface="Simplified Arabic" pitchFamily="18" charset="-78"/>
            </a:endParaRPr>
          </a:p>
        </p:txBody>
      </p:sp>
      <p:sp>
        <p:nvSpPr>
          <p:cNvPr id="179814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drive away from me the horror of what I anticipate to horrify me,</a:t>
            </a:r>
          </a:p>
        </p:txBody>
      </p:sp>
      <p:sp>
        <p:nvSpPr>
          <p:cNvPr id="1798148"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wasrif `anni hawla ma akhafu hawlahu</a:t>
            </a:r>
            <a:endParaRPr lang="en-US" sz="2400" b="1">
              <a:ea typeface="MS Mincho" pitchFamily="49" charset="-128"/>
            </a:endParaRPr>
          </a:p>
        </p:txBody>
      </p:sp>
      <p:sp>
        <p:nvSpPr>
          <p:cNvPr id="179814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دعاء علقمة</a:t>
            </a:r>
          </a:p>
        </p:txBody>
      </p:sp>
      <p:sp>
        <p:nvSpPr>
          <p:cNvPr id="1798150" name="Rectangle 4"/>
          <p:cNvSpPr>
            <a:spLocks noChangeArrowheads="1"/>
          </p:cNvSpPr>
          <p:nvPr/>
        </p:nvSpPr>
        <p:spPr bwMode="auto">
          <a:xfrm>
            <a:off x="-36513" y="1058863"/>
            <a:ext cx="142557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Duá Alqamah</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7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917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وَمَؤُونَةَ مَا اخَافُ مَؤُونَتَهُ</a:t>
            </a:r>
            <a:endParaRPr lang="en-US" sz="5400" b="1">
              <a:latin typeface="Karbala" pitchFamily="2" charset="0"/>
              <a:cs typeface="Simplified Arabic" pitchFamily="18" charset="-78"/>
            </a:endParaRPr>
          </a:p>
        </p:txBody>
      </p:sp>
      <p:sp>
        <p:nvSpPr>
          <p:cNvPr id="179917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the encumbrance of what I anticipate to overburden me,</a:t>
            </a:r>
          </a:p>
        </p:txBody>
      </p:sp>
      <p:sp>
        <p:nvSpPr>
          <p:cNvPr id="1799172"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it-IT" sz="2400" b="1" i="1">
                <a:ea typeface="MS Mincho" pitchFamily="49" charset="-128"/>
              </a:rPr>
              <a:t>wa ma'unata ma akhafu ma'unatahu</a:t>
            </a:r>
            <a:endParaRPr lang="en-US" sz="2400" b="1">
              <a:ea typeface="MS Mincho" pitchFamily="49" charset="-128"/>
            </a:endParaRPr>
          </a:p>
        </p:txBody>
      </p:sp>
      <p:sp>
        <p:nvSpPr>
          <p:cNvPr id="179917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دعاء علقمة</a:t>
            </a:r>
          </a:p>
        </p:txBody>
      </p:sp>
      <p:sp>
        <p:nvSpPr>
          <p:cNvPr id="1799174" name="Rectangle 4"/>
          <p:cNvSpPr>
            <a:spLocks noChangeArrowheads="1"/>
          </p:cNvSpPr>
          <p:nvPr/>
        </p:nvSpPr>
        <p:spPr bwMode="auto">
          <a:xfrm>
            <a:off x="-36513" y="1058863"/>
            <a:ext cx="142557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Duá Alqamah</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7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019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وَهَمَّ مَا اخَافُ هَمَّهُ</a:t>
            </a:r>
            <a:endParaRPr lang="en-US" sz="5400" b="1">
              <a:latin typeface="Karbala" pitchFamily="2" charset="0"/>
              <a:cs typeface="Simplified Arabic" pitchFamily="18" charset="-78"/>
            </a:endParaRPr>
          </a:p>
        </p:txBody>
      </p:sp>
      <p:sp>
        <p:nvSpPr>
          <p:cNvPr id="180019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the distress of what I anticipate to distress me</a:t>
            </a:r>
          </a:p>
        </p:txBody>
      </p:sp>
      <p:sp>
        <p:nvSpPr>
          <p:cNvPr id="1800196"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sv-SE" sz="2400" b="1" i="1">
                <a:ea typeface="MS Mincho" pitchFamily="49" charset="-128"/>
              </a:rPr>
              <a:t>wa hamma ma akhafu hammahu</a:t>
            </a:r>
            <a:endParaRPr lang="en-US" sz="2400" b="1">
              <a:ea typeface="MS Mincho" pitchFamily="49" charset="-128"/>
            </a:endParaRPr>
          </a:p>
        </p:txBody>
      </p:sp>
      <p:sp>
        <p:nvSpPr>
          <p:cNvPr id="180019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دعاء علقمة</a:t>
            </a:r>
          </a:p>
        </p:txBody>
      </p:sp>
      <p:sp>
        <p:nvSpPr>
          <p:cNvPr id="1800198" name="Rectangle 4"/>
          <p:cNvSpPr>
            <a:spLocks noChangeArrowheads="1"/>
          </p:cNvSpPr>
          <p:nvPr/>
        </p:nvSpPr>
        <p:spPr bwMode="auto">
          <a:xfrm>
            <a:off x="-36513" y="1058863"/>
            <a:ext cx="142557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Duá Alqamah</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7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121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بِلا مَؤُونَةٍ عَلَىٰ نَفْسِي مِنْ ذٰلِكَ</a:t>
            </a:r>
            <a:endParaRPr lang="en-US" sz="5400" b="1">
              <a:latin typeface="Karbala" pitchFamily="2" charset="0"/>
              <a:cs typeface="Simplified Arabic" pitchFamily="18" charset="-78"/>
            </a:endParaRPr>
          </a:p>
        </p:txBody>
      </p:sp>
      <p:sp>
        <p:nvSpPr>
          <p:cNvPr id="180121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without making me suffer any encumbrance due to all that.</a:t>
            </a:r>
          </a:p>
        </p:txBody>
      </p:sp>
      <p:sp>
        <p:nvSpPr>
          <p:cNvPr id="1801220"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bila ma'unatin `ala nafsi min dhalika</a:t>
            </a:r>
            <a:endParaRPr lang="en-US" sz="2400" b="1">
              <a:ea typeface="MS Mincho" pitchFamily="49" charset="-128"/>
            </a:endParaRPr>
          </a:p>
        </p:txBody>
      </p:sp>
      <p:sp>
        <p:nvSpPr>
          <p:cNvPr id="180122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دعاء علقمة</a:t>
            </a:r>
          </a:p>
        </p:txBody>
      </p:sp>
      <p:sp>
        <p:nvSpPr>
          <p:cNvPr id="1801222" name="Rectangle 4"/>
          <p:cNvSpPr>
            <a:spLocks noChangeArrowheads="1"/>
          </p:cNvSpPr>
          <p:nvPr/>
        </p:nvSpPr>
        <p:spPr bwMode="auto">
          <a:xfrm>
            <a:off x="-36513" y="1058863"/>
            <a:ext cx="142557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Duá Alqamah</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7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4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وَٱصْرِفْنِي بِقَضَاءِ حَوَائِجِي</a:t>
            </a:r>
            <a:endParaRPr lang="en-US" sz="5400" b="1">
              <a:latin typeface="Karbala" pitchFamily="2" charset="0"/>
              <a:cs typeface="Simplified Arabic" pitchFamily="18" charset="-78"/>
            </a:endParaRPr>
          </a:p>
        </p:txBody>
      </p:sp>
      <p:sp>
        <p:nvSpPr>
          <p:cNvPr id="180224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make me leave having all my requests granted</a:t>
            </a:r>
          </a:p>
        </p:txBody>
      </p:sp>
      <p:sp>
        <p:nvSpPr>
          <p:cNvPr id="1802244"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wasrifni biqada'i hawa'iji</a:t>
            </a:r>
            <a:endParaRPr lang="en-US" sz="2400" b="1">
              <a:ea typeface="MS Mincho" pitchFamily="49" charset="-128"/>
            </a:endParaRPr>
          </a:p>
        </p:txBody>
      </p:sp>
      <p:sp>
        <p:nvSpPr>
          <p:cNvPr id="180224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دعاء علقمة</a:t>
            </a:r>
          </a:p>
        </p:txBody>
      </p:sp>
      <p:sp>
        <p:nvSpPr>
          <p:cNvPr id="1802246" name="Rectangle 4"/>
          <p:cNvSpPr>
            <a:spLocks noChangeArrowheads="1"/>
          </p:cNvSpPr>
          <p:nvPr/>
        </p:nvSpPr>
        <p:spPr bwMode="auto">
          <a:xfrm>
            <a:off x="-36513" y="1058863"/>
            <a:ext cx="142557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Duá Alqamah</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اَللَّهُمَّ ٱلْعَنْهُمْ جَمِيعاً</a:t>
            </a:r>
            <a:endParaRPr lang="en-US" sz="5400" b="1">
              <a:latin typeface="Karbala" pitchFamily="2" charset="0"/>
              <a:cs typeface="Simplified Arabic" pitchFamily="18" charset="-78"/>
            </a:endParaRPr>
          </a:p>
        </p:txBody>
      </p:sp>
      <p:sp>
        <p:nvSpPr>
          <p:cNvPr id="18125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blessings from all of them.</a:t>
            </a:r>
          </a:p>
        </p:txBody>
      </p:sp>
      <p:sp>
        <p:nvSpPr>
          <p:cNvPr id="181252"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اے معبود ان سب پر لعنت بھیج</a:t>
            </a:r>
            <a:endParaRPr lang="en-US" sz="2400" b="1" dirty="0">
              <a:ea typeface="MS Mincho" pitchFamily="49" charset="-128"/>
            </a:endParaRPr>
          </a:p>
        </p:txBody>
      </p:sp>
      <p:sp>
        <p:nvSpPr>
          <p:cNvPr id="18125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81254"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7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326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وَكِفَايَةِ مَا اهَمَّنِي هَمُّهُ</a:t>
            </a:r>
            <a:endParaRPr lang="en-US" sz="5400" b="1">
              <a:latin typeface="Karbala" pitchFamily="2" charset="0"/>
              <a:cs typeface="Simplified Arabic" pitchFamily="18" charset="-78"/>
            </a:endParaRPr>
          </a:p>
        </p:txBody>
      </p:sp>
      <p:sp>
        <p:nvSpPr>
          <p:cNvPr id="180326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having all my distresses relieved,</a:t>
            </a:r>
          </a:p>
        </p:txBody>
      </p:sp>
      <p:sp>
        <p:nvSpPr>
          <p:cNvPr id="1803268"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wa kifayati ma ahammani hammahu</a:t>
            </a:r>
            <a:endParaRPr lang="en-US" sz="2400" b="1">
              <a:ea typeface="MS Mincho" pitchFamily="49" charset="-128"/>
            </a:endParaRPr>
          </a:p>
        </p:txBody>
      </p:sp>
      <p:sp>
        <p:nvSpPr>
          <p:cNvPr id="180326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دعاء علقمة</a:t>
            </a:r>
          </a:p>
        </p:txBody>
      </p:sp>
      <p:sp>
        <p:nvSpPr>
          <p:cNvPr id="1803270" name="Rectangle 4"/>
          <p:cNvSpPr>
            <a:spLocks noChangeArrowheads="1"/>
          </p:cNvSpPr>
          <p:nvPr/>
        </p:nvSpPr>
        <p:spPr bwMode="auto">
          <a:xfrm>
            <a:off x="-36513" y="1058863"/>
            <a:ext cx="142557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Duá Alqamah</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7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429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مِنْ امْرِ آخِرَتِي وَدُنْيَايَ</a:t>
            </a:r>
            <a:endParaRPr lang="en-US" sz="5400" b="1">
              <a:latin typeface="Karbala" pitchFamily="2" charset="0"/>
              <a:cs typeface="Simplified Arabic" pitchFamily="18" charset="-78"/>
            </a:endParaRPr>
          </a:p>
        </p:txBody>
      </p:sp>
      <p:sp>
        <p:nvSpPr>
          <p:cNvPr id="180429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including the affairs of this world and the Hereafter.</a:t>
            </a:r>
          </a:p>
        </p:txBody>
      </p:sp>
      <p:sp>
        <p:nvSpPr>
          <p:cNvPr id="1804292"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min amri akhirati wa dunyaya</a:t>
            </a:r>
            <a:endParaRPr lang="en-US" sz="2400" b="1">
              <a:ea typeface="MS Mincho" pitchFamily="49" charset="-128"/>
            </a:endParaRPr>
          </a:p>
        </p:txBody>
      </p:sp>
      <p:sp>
        <p:nvSpPr>
          <p:cNvPr id="180429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دعاء علقمة</a:t>
            </a:r>
          </a:p>
        </p:txBody>
      </p:sp>
      <p:sp>
        <p:nvSpPr>
          <p:cNvPr id="1804294" name="Rectangle 4"/>
          <p:cNvSpPr>
            <a:spLocks noChangeArrowheads="1"/>
          </p:cNvSpPr>
          <p:nvPr/>
        </p:nvSpPr>
        <p:spPr bwMode="auto">
          <a:xfrm>
            <a:off x="-36513" y="1058863"/>
            <a:ext cx="142557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Duá Alqamah</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7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5314" name="Rectangle 2"/>
          <p:cNvSpPr>
            <a:spLocks noGrp="1" noChangeArrowheads="1"/>
          </p:cNvSpPr>
          <p:nvPr>
            <p:ph type="body" idx="1"/>
          </p:nvPr>
        </p:nvSpPr>
        <p:spPr>
          <a:xfrm>
            <a:off x="0" y="2193925"/>
            <a:ext cx="9144000" cy="2530475"/>
          </a:xfrm>
          <a:noFill/>
        </p:spPr>
        <p:txBody>
          <a:bodyPr>
            <a:spAutoFit/>
          </a:bodyPr>
          <a:lstStyle/>
          <a:p>
            <a:pPr eaLnBrk="1" hangingPunct="1">
              <a:buFontTx/>
              <a:buNone/>
            </a:pPr>
            <a:r>
              <a:rPr lang="en-GB" sz="8000" smtClean="0">
                <a:solidFill>
                  <a:srgbClr val="CC0000"/>
                </a:solidFill>
                <a:latin typeface="Al-Arial" pitchFamily="34" charset="0"/>
                <a:ea typeface="MS Mincho" pitchFamily="49" charset="-128"/>
              </a:rPr>
              <a:t>Please face</a:t>
            </a:r>
            <a:r>
              <a:rPr lang="en-GB" b="0" smtClean="0">
                <a:solidFill>
                  <a:schemeClr val="tx1"/>
                </a:solidFill>
                <a:latin typeface="Al-Arial" pitchFamily="34" charset="0"/>
                <a:ea typeface="MS Mincho" pitchFamily="49" charset="-128"/>
              </a:rPr>
              <a:t> </a:t>
            </a:r>
            <a:r>
              <a:rPr lang="en-GB" sz="8000" smtClean="0">
                <a:solidFill>
                  <a:srgbClr val="CC0000"/>
                </a:solidFill>
                <a:latin typeface="Al-Arial" pitchFamily="34" charset="0"/>
                <a:ea typeface="MS Mincho" pitchFamily="49" charset="-128"/>
              </a:rPr>
              <a:t>towards Karbala</a:t>
            </a:r>
            <a:endParaRPr lang="en-US" sz="8000" smtClean="0">
              <a:solidFill>
                <a:srgbClr val="CC0000"/>
              </a:solidFill>
              <a:latin typeface="Al-Arial" pitchFamily="34" charset="0"/>
              <a:ea typeface="MS Mincho" pitchFamily="49" charset="-128"/>
            </a:endParaRPr>
          </a:p>
        </p:txBody>
      </p:sp>
      <p:sp>
        <p:nvSpPr>
          <p:cNvPr id="180531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دعاء علقمة</a:t>
            </a:r>
          </a:p>
        </p:txBody>
      </p:sp>
      <p:sp>
        <p:nvSpPr>
          <p:cNvPr id="1805316" name="Rectangle 4"/>
          <p:cNvSpPr>
            <a:spLocks noChangeArrowheads="1"/>
          </p:cNvSpPr>
          <p:nvPr/>
        </p:nvSpPr>
        <p:spPr bwMode="auto">
          <a:xfrm>
            <a:off x="-36513" y="1058863"/>
            <a:ext cx="142557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Duá Alqamah</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7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633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يَا امِيرَ ٱلْمُؤْمِنِينَ</a:t>
            </a:r>
            <a:endParaRPr lang="en-US" sz="5400" b="1">
              <a:latin typeface="Karbala" pitchFamily="2" charset="0"/>
              <a:cs typeface="Simplified Arabic" pitchFamily="18" charset="-78"/>
            </a:endParaRPr>
          </a:p>
        </p:txBody>
      </p:sp>
      <p:sp>
        <p:nvSpPr>
          <p:cNvPr id="180633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Commander of the Faithful!</a:t>
            </a:r>
          </a:p>
        </p:txBody>
      </p:sp>
      <p:sp>
        <p:nvSpPr>
          <p:cNvPr id="1806340"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ya amira almu'minina</a:t>
            </a:r>
            <a:endParaRPr lang="en-US" sz="2400" b="1">
              <a:ea typeface="MS Mincho" pitchFamily="49" charset="-128"/>
            </a:endParaRPr>
          </a:p>
        </p:txBody>
      </p:sp>
      <p:sp>
        <p:nvSpPr>
          <p:cNvPr id="180634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دعاء علقمة</a:t>
            </a:r>
          </a:p>
        </p:txBody>
      </p:sp>
      <p:sp>
        <p:nvSpPr>
          <p:cNvPr id="1806342" name="Rectangle 4"/>
          <p:cNvSpPr>
            <a:spLocks noChangeArrowheads="1"/>
          </p:cNvSpPr>
          <p:nvPr/>
        </p:nvSpPr>
        <p:spPr bwMode="auto">
          <a:xfrm>
            <a:off x="-36513" y="1058863"/>
            <a:ext cx="142557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Duá Alqamah</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7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736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وَيَا ابَا عَبْدِ ٱللَّهِ</a:t>
            </a:r>
            <a:endParaRPr lang="en-US" sz="5400" b="1">
              <a:latin typeface="Karbala" pitchFamily="2" charset="0"/>
              <a:cs typeface="Simplified Arabic" pitchFamily="18" charset="-78"/>
            </a:endParaRPr>
          </a:p>
        </p:txBody>
      </p:sp>
      <p:sp>
        <p:nvSpPr>
          <p:cNvPr id="180736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Abu-`Abdullah!</a:t>
            </a:r>
          </a:p>
        </p:txBody>
      </p:sp>
      <p:sp>
        <p:nvSpPr>
          <p:cNvPr id="1807364"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wa ya aba `abdillahi</a:t>
            </a:r>
            <a:endParaRPr lang="en-US" sz="2400" b="1">
              <a:ea typeface="MS Mincho" pitchFamily="49" charset="-128"/>
            </a:endParaRPr>
          </a:p>
        </p:txBody>
      </p:sp>
      <p:sp>
        <p:nvSpPr>
          <p:cNvPr id="180736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دعاء علقمة</a:t>
            </a:r>
          </a:p>
        </p:txBody>
      </p:sp>
      <p:sp>
        <p:nvSpPr>
          <p:cNvPr id="1807366" name="Rectangle 4"/>
          <p:cNvSpPr>
            <a:spLocks noChangeArrowheads="1"/>
          </p:cNvSpPr>
          <p:nvPr/>
        </p:nvSpPr>
        <p:spPr bwMode="auto">
          <a:xfrm>
            <a:off x="-36513" y="1058863"/>
            <a:ext cx="142557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Duá Alqamah</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7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838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عَلَيْكُمَا مِنِّي سَلامُ ٱللَّهِ ابَداً</a:t>
            </a:r>
            <a:endParaRPr lang="en-US" sz="5400" b="1">
              <a:latin typeface="Karbala" pitchFamily="2" charset="0"/>
              <a:cs typeface="Simplified Arabic" pitchFamily="18" charset="-78"/>
            </a:endParaRPr>
          </a:p>
        </p:txBody>
      </p:sp>
      <p:sp>
        <p:nvSpPr>
          <p:cNvPr id="180838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Peace of Allāh be upon you both from me forever</a:t>
            </a:r>
          </a:p>
        </p:txBody>
      </p:sp>
      <p:sp>
        <p:nvSpPr>
          <p:cNvPr id="1808388"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`alaykuma minni salamu allahi abadan</a:t>
            </a:r>
            <a:endParaRPr lang="en-US" sz="2400" b="1">
              <a:ea typeface="MS Mincho" pitchFamily="49" charset="-128"/>
            </a:endParaRPr>
          </a:p>
        </p:txBody>
      </p:sp>
      <p:sp>
        <p:nvSpPr>
          <p:cNvPr id="180838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دعاء علقمة</a:t>
            </a:r>
          </a:p>
        </p:txBody>
      </p:sp>
      <p:sp>
        <p:nvSpPr>
          <p:cNvPr id="1808390" name="Rectangle 4"/>
          <p:cNvSpPr>
            <a:spLocks noChangeArrowheads="1"/>
          </p:cNvSpPr>
          <p:nvPr/>
        </p:nvSpPr>
        <p:spPr bwMode="auto">
          <a:xfrm>
            <a:off x="-36513" y="1058863"/>
            <a:ext cx="142557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Duá Alqamah</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7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941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مَا بَقِيتُ وَبَقِيَ ٱللَّيْلُ وَٱلنَّهَارُ</a:t>
            </a:r>
            <a:endParaRPr lang="en-US" sz="5400" b="1">
              <a:latin typeface="Karbala" pitchFamily="2" charset="0"/>
              <a:cs typeface="Simplified Arabic" pitchFamily="18" charset="-78"/>
            </a:endParaRPr>
          </a:p>
        </p:txBody>
      </p:sp>
      <p:sp>
        <p:nvSpPr>
          <p:cNvPr id="180941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as long as I am existent and as long as there are day and night.</a:t>
            </a:r>
          </a:p>
        </p:txBody>
      </p:sp>
      <p:sp>
        <p:nvSpPr>
          <p:cNvPr id="1809412"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جب تک زندہ ہوں اور جب تک رات دن باقی ہیں </a:t>
            </a:r>
            <a:endParaRPr lang="en-US" sz="2400" b="1" dirty="0">
              <a:ea typeface="MS Mincho" pitchFamily="49" charset="-128"/>
            </a:endParaRPr>
          </a:p>
        </p:txBody>
      </p:sp>
      <p:sp>
        <p:nvSpPr>
          <p:cNvPr id="180941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دعاء علقمة</a:t>
            </a:r>
          </a:p>
        </p:txBody>
      </p:sp>
      <p:sp>
        <p:nvSpPr>
          <p:cNvPr id="1809414" name="Rectangle 4"/>
          <p:cNvSpPr>
            <a:spLocks noChangeArrowheads="1"/>
          </p:cNvSpPr>
          <p:nvPr/>
        </p:nvSpPr>
        <p:spPr bwMode="auto">
          <a:xfrm>
            <a:off x="-36513" y="1058863"/>
            <a:ext cx="142557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Duá Alqamah</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7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043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وَلاَ جَعَلَهُ ٱللَّهُ آخِرَ ٱلْعَهْدِ مِنْ زِيَارَتِكُمَا</a:t>
            </a:r>
            <a:endParaRPr lang="en-US" sz="5400" b="1">
              <a:latin typeface="Karbala" pitchFamily="2" charset="0"/>
              <a:cs typeface="Simplified Arabic" pitchFamily="18" charset="-78"/>
            </a:endParaRPr>
          </a:p>
        </p:txBody>
      </p:sp>
      <p:sp>
        <p:nvSpPr>
          <p:cNvPr id="181043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May Allāh not decide this time of my visit to you both to be the last.</a:t>
            </a:r>
          </a:p>
        </p:txBody>
      </p:sp>
      <p:sp>
        <p:nvSpPr>
          <p:cNvPr id="1810436"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wa la ja`alahu allahu akhira al`ahdi min ziyaratikuma</a:t>
            </a:r>
            <a:endParaRPr lang="en-US" sz="2400" b="1">
              <a:ea typeface="MS Mincho" pitchFamily="49" charset="-128"/>
            </a:endParaRPr>
          </a:p>
        </p:txBody>
      </p:sp>
      <p:sp>
        <p:nvSpPr>
          <p:cNvPr id="181043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دعاء علقمة</a:t>
            </a:r>
          </a:p>
        </p:txBody>
      </p:sp>
      <p:sp>
        <p:nvSpPr>
          <p:cNvPr id="1810438" name="Rectangle 4"/>
          <p:cNvSpPr>
            <a:spLocks noChangeArrowheads="1"/>
          </p:cNvSpPr>
          <p:nvPr/>
        </p:nvSpPr>
        <p:spPr bwMode="auto">
          <a:xfrm>
            <a:off x="-36513" y="1058863"/>
            <a:ext cx="142557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Duá Alqamah</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7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145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وَلاَ فَرَّقَ ٱللَّهُ بَيْنِي وَبَيْنَكُمَا</a:t>
            </a:r>
            <a:endParaRPr lang="en-US" sz="5400" b="1">
              <a:latin typeface="Karbala" pitchFamily="2" charset="0"/>
              <a:cs typeface="Simplified Arabic" pitchFamily="18" charset="-78"/>
            </a:endParaRPr>
          </a:p>
        </p:txBody>
      </p:sp>
      <p:sp>
        <p:nvSpPr>
          <p:cNvPr id="181145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May Allāh never separate me from you both.</a:t>
            </a:r>
          </a:p>
        </p:txBody>
      </p:sp>
      <p:sp>
        <p:nvSpPr>
          <p:cNvPr id="1811460"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wa la farraqa allahu bayni wa baynakuma</a:t>
            </a:r>
            <a:endParaRPr lang="en-US" sz="2400" b="1">
              <a:ea typeface="MS Mincho" pitchFamily="49" charset="-128"/>
            </a:endParaRPr>
          </a:p>
        </p:txBody>
      </p:sp>
      <p:sp>
        <p:nvSpPr>
          <p:cNvPr id="181146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دعاء علقمة</a:t>
            </a:r>
          </a:p>
        </p:txBody>
      </p:sp>
      <p:sp>
        <p:nvSpPr>
          <p:cNvPr id="1811462" name="Rectangle 4"/>
          <p:cNvSpPr>
            <a:spLocks noChangeArrowheads="1"/>
          </p:cNvSpPr>
          <p:nvPr/>
        </p:nvSpPr>
        <p:spPr bwMode="auto">
          <a:xfrm>
            <a:off x="-36513" y="1058863"/>
            <a:ext cx="142557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Duá Alqamah</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7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8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اَللَّهُمَّ احْيِنِي حَيَاةَ مُحَمَّدٍ وَذُرِّيَّتِهِ</a:t>
            </a:r>
            <a:endParaRPr lang="en-US" sz="5400" b="1">
              <a:latin typeface="Karbala" pitchFamily="2" charset="0"/>
              <a:cs typeface="Simplified Arabic" pitchFamily="18" charset="-78"/>
            </a:endParaRPr>
          </a:p>
        </p:txBody>
      </p:sp>
      <p:sp>
        <p:nvSpPr>
          <p:cNvPr id="181248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(please) make me live the same lifestyle that Muhammad and his offspring lived,</a:t>
            </a:r>
          </a:p>
        </p:txBody>
      </p:sp>
      <p:sp>
        <p:nvSpPr>
          <p:cNvPr id="1812484"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allahumma ahyini hayata muhammadin wa dhurriyyatihi</a:t>
            </a:r>
            <a:endParaRPr lang="en-US" sz="2400" b="1">
              <a:ea typeface="MS Mincho" pitchFamily="49" charset="-128"/>
            </a:endParaRPr>
          </a:p>
        </p:txBody>
      </p:sp>
      <p:sp>
        <p:nvSpPr>
          <p:cNvPr id="181248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دعاء علقمة</a:t>
            </a:r>
          </a:p>
        </p:txBody>
      </p:sp>
      <p:sp>
        <p:nvSpPr>
          <p:cNvPr id="1812486" name="Rectangle 4"/>
          <p:cNvSpPr>
            <a:spLocks noChangeArrowheads="1"/>
          </p:cNvSpPr>
          <p:nvPr/>
        </p:nvSpPr>
        <p:spPr bwMode="auto">
          <a:xfrm>
            <a:off x="-36513" y="1058863"/>
            <a:ext cx="142557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Duá Alqamah</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اَللَّهُمَّ ٱلْعَنْ اوَّلَ ظَالِمٍ</a:t>
            </a:r>
            <a:endParaRPr lang="en-US" sz="5400" b="1">
              <a:latin typeface="Karbala" pitchFamily="2" charset="0"/>
              <a:cs typeface="Simplified Arabic" pitchFamily="18" charset="-78"/>
            </a:endParaRPr>
          </a:p>
        </p:txBody>
      </p:sp>
      <p:sp>
        <p:nvSpPr>
          <p:cNvPr id="18227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 from the foremost persecutor</a:t>
            </a:r>
          </a:p>
        </p:txBody>
      </p:sp>
      <p:sp>
        <p:nvSpPr>
          <p:cNvPr id="182276" name="Subtitle 4"/>
          <p:cNvSpPr txBox="1">
            <a:spLocks/>
          </p:cNvSpPr>
          <p:nvPr/>
        </p:nvSpPr>
        <p:spPr bwMode="auto">
          <a:xfrm>
            <a:off x="80963" y="5013325"/>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اے معبود محروم کر اپنی رحمت سے اس پہلے ظالم کو</a:t>
            </a:r>
            <a:endParaRPr lang="en-US" sz="2400" b="1" dirty="0">
              <a:ea typeface="MS Mincho" pitchFamily="49" charset="-128"/>
            </a:endParaRPr>
          </a:p>
        </p:txBody>
      </p:sp>
      <p:sp>
        <p:nvSpPr>
          <p:cNvPr id="18227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82278"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
        <p:nvSpPr>
          <p:cNvPr id="182279" name="Text Box 6"/>
          <p:cNvSpPr txBox="1">
            <a:spLocks noChangeArrowheads="1"/>
          </p:cNvSpPr>
          <p:nvPr/>
        </p:nvSpPr>
        <p:spPr bwMode="auto">
          <a:xfrm>
            <a:off x="3348038" y="5654675"/>
            <a:ext cx="2447925" cy="366713"/>
          </a:xfrm>
          <a:prstGeom prst="rect">
            <a:avLst/>
          </a:prstGeom>
          <a:gradFill rotWithShape="1">
            <a:gsLst>
              <a:gs pos="0">
                <a:srgbClr val="651500"/>
              </a:gs>
              <a:gs pos="50000">
                <a:srgbClr val="DA2E00"/>
              </a:gs>
              <a:gs pos="100000">
                <a:srgbClr val="651500"/>
              </a:gs>
            </a:gsLst>
            <a:lin ang="5400000" scaled="1"/>
          </a:gradFill>
          <a:ln w="9525" algn="ctr">
            <a:noFill/>
            <a:miter lim="800000"/>
            <a:headEnd/>
            <a:tailEnd/>
          </a:ln>
        </p:spPr>
        <p:txBody>
          <a:bodyPr anchor="ctr">
            <a:spAutoFit/>
          </a:bodyPr>
          <a:lstStyle/>
          <a:p>
            <a:pPr algn="r"/>
            <a:r>
              <a:rPr lang="en-US" sz="1800" b="1">
                <a:solidFill>
                  <a:srgbClr val="FFFF99"/>
                </a:solidFill>
                <a:latin typeface="Trebuchet MS" pitchFamily="34" charset="0"/>
              </a:rPr>
              <a:t>Tasbih Counter : 12</a:t>
            </a:r>
          </a:p>
        </p:txBody>
      </p:sp>
      <p:sp>
        <p:nvSpPr>
          <p:cNvPr id="182280" name="Rectangle 5"/>
          <p:cNvSpPr>
            <a:spLocks noChangeArrowheads="1"/>
          </p:cNvSpPr>
          <p:nvPr/>
        </p:nvSpPr>
        <p:spPr bwMode="auto">
          <a:xfrm>
            <a:off x="3635375" y="1035050"/>
            <a:ext cx="1790700" cy="336550"/>
          </a:xfrm>
          <a:prstGeom prst="rect">
            <a:avLst/>
          </a:prstGeom>
          <a:noFill/>
          <a:ln w="9525">
            <a:noFill/>
            <a:miter lim="800000"/>
            <a:headEnd/>
            <a:tailEnd/>
          </a:ln>
        </p:spPr>
        <p:txBody>
          <a:bodyPr wrap="none">
            <a:spAutoFit/>
          </a:bodyPr>
          <a:lstStyle/>
          <a:p>
            <a:pPr eaLnBrk="0" hangingPunct="0"/>
            <a:r>
              <a:rPr lang="en-US" sz="1600" b="1">
                <a:solidFill>
                  <a:srgbClr val="FFFF99"/>
                </a:solidFill>
                <a:latin typeface="Trebuchet MS" pitchFamily="34" charset="0"/>
              </a:rPr>
              <a:t>Recite 100 times</a:t>
            </a:r>
          </a:p>
        </p:txBody>
      </p:sp>
    </p:spTree>
  </p:cSld>
  <p:clrMapOvr>
    <a:masterClrMapping/>
  </p:clrMapOvr>
  <p:transition>
    <p:fade/>
  </p:transition>
  <p:timing>
    <p:tnLst>
      <p:par>
        <p:cTn id="1" dur="indefinite" restart="never" nodeType="tmRoot"/>
      </p:par>
    </p:tnLst>
  </p:timing>
</p:sld>
</file>

<file path=ppt/slides/slide17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350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وَامِتْنِي مَمَاتَهُمْ</a:t>
            </a:r>
            <a:endParaRPr lang="en-US" sz="5400" b="1">
              <a:latin typeface="Karbala" pitchFamily="2" charset="0"/>
              <a:cs typeface="Simplified Arabic" pitchFamily="18" charset="-78"/>
            </a:endParaRPr>
          </a:p>
        </p:txBody>
      </p:sp>
      <p:sp>
        <p:nvSpPr>
          <p:cNvPr id="181350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make me die on the same faith on which they died,</a:t>
            </a:r>
          </a:p>
        </p:txBody>
      </p:sp>
      <p:sp>
        <p:nvSpPr>
          <p:cNvPr id="1813508"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wa amitni mamatahum</a:t>
            </a:r>
            <a:endParaRPr lang="en-US" sz="2400" b="1">
              <a:ea typeface="MS Mincho" pitchFamily="49" charset="-128"/>
            </a:endParaRPr>
          </a:p>
        </p:txBody>
      </p:sp>
      <p:sp>
        <p:nvSpPr>
          <p:cNvPr id="181350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دعاء علقمة</a:t>
            </a:r>
          </a:p>
        </p:txBody>
      </p:sp>
      <p:sp>
        <p:nvSpPr>
          <p:cNvPr id="1813510" name="Rectangle 4"/>
          <p:cNvSpPr>
            <a:spLocks noChangeArrowheads="1"/>
          </p:cNvSpPr>
          <p:nvPr/>
        </p:nvSpPr>
        <p:spPr bwMode="auto">
          <a:xfrm>
            <a:off x="-36513" y="1058863"/>
            <a:ext cx="142557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Duá Alqamah</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7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453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وَتَوَفَّنِي عَلَىٰ مِلَّتِهِمْ</a:t>
            </a:r>
            <a:endParaRPr lang="en-US" sz="5400" b="1">
              <a:latin typeface="Karbala" pitchFamily="2" charset="0"/>
              <a:cs typeface="Simplified Arabic" pitchFamily="18" charset="-78"/>
            </a:endParaRPr>
          </a:p>
        </p:txBody>
      </p:sp>
      <p:sp>
        <p:nvSpPr>
          <p:cNvPr id="181453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receive my soul while I am following their religion,</a:t>
            </a:r>
          </a:p>
        </p:txBody>
      </p:sp>
      <p:sp>
        <p:nvSpPr>
          <p:cNvPr id="1814532"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wa tawaffani `ala millatihim</a:t>
            </a:r>
            <a:endParaRPr lang="en-US" sz="2400" b="1">
              <a:ea typeface="MS Mincho" pitchFamily="49" charset="-128"/>
            </a:endParaRPr>
          </a:p>
        </p:txBody>
      </p:sp>
      <p:sp>
        <p:nvSpPr>
          <p:cNvPr id="181453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دعاء علقمة</a:t>
            </a:r>
          </a:p>
        </p:txBody>
      </p:sp>
      <p:sp>
        <p:nvSpPr>
          <p:cNvPr id="1814534" name="Rectangle 4"/>
          <p:cNvSpPr>
            <a:spLocks noChangeArrowheads="1"/>
          </p:cNvSpPr>
          <p:nvPr/>
        </p:nvSpPr>
        <p:spPr bwMode="auto">
          <a:xfrm>
            <a:off x="-36513" y="1058863"/>
            <a:ext cx="142557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Duá Alqamah</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7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555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وَٱحْشُرْنِي فِي زُمْرَتِهِمْ</a:t>
            </a:r>
            <a:endParaRPr lang="en-US" sz="5400" b="1">
              <a:latin typeface="Karbala" pitchFamily="2" charset="0"/>
              <a:cs typeface="Simplified Arabic" pitchFamily="18" charset="-78"/>
            </a:endParaRPr>
          </a:p>
        </p:txBody>
      </p:sp>
      <p:sp>
        <p:nvSpPr>
          <p:cNvPr id="181555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include me with their group,</a:t>
            </a:r>
          </a:p>
        </p:txBody>
      </p:sp>
      <p:sp>
        <p:nvSpPr>
          <p:cNvPr id="1815556"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wahshurni fi zumratihim</a:t>
            </a:r>
            <a:endParaRPr lang="en-US" sz="2400" b="1">
              <a:ea typeface="MS Mincho" pitchFamily="49" charset="-128"/>
            </a:endParaRPr>
          </a:p>
        </p:txBody>
      </p:sp>
      <p:sp>
        <p:nvSpPr>
          <p:cNvPr id="181555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دعاء علقمة</a:t>
            </a:r>
          </a:p>
        </p:txBody>
      </p:sp>
      <p:sp>
        <p:nvSpPr>
          <p:cNvPr id="1815558" name="Rectangle 4"/>
          <p:cNvSpPr>
            <a:spLocks noChangeArrowheads="1"/>
          </p:cNvSpPr>
          <p:nvPr/>
        </p:nvSpPr>
        <p:spPr bwMode="auto">
          <a:xfrm>
            <a:off x="-36513" y="1058863"/>
            <a:ext cx="142557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Duá Alqamah</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7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657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وَلاَ تُفَرِّقْ بَيْنِي وَبَيْنَهُمْ</a:t>
            </a:r>
            <a:endParaRPr lang="en-US" sz="5400" b="1">
              <a:latin typeface="Karbala" pitchFamily="2" charset="0"/>
              <a:cs typeface="Simplified Arabic" pitchFamily="18" charset="-78"/>
            </a:endParaRPr>
          </a:p>
        </p:txBody>
      </p:sp>
      <p:sp>
        <p:nvSpPr>
          <p:cNvPr id="181657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never separate me from them</a:t>
            </a:r>
          </a:p>
        </p:txBody>
      </p:sp>
      <p:sp>
        <p:nvSpPr>
          <p:cNvPr id="1816580"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it-IT" sz="2400" b="1" i="1">
                <a:ea typeface="MS Mincho" pitchFamily="49" charset="-128"/>
              </a:rPr>
              <a:t>wa la tufarriq bayni wa baynahum</a:t>
            </a:r>
            <a:endParaRPr lang="en-US" sz="2400" b="1">
              <a:ea typeface="MS Mincho" pitchFamily="49" charset="-128"/>
            </a:endParaRPr>
          </a:p>
        </p:txBody>
      </p:sp>
      <p:sp>
        <p:nvSpPr>
          <p:cNvPr id="181658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دعاء علقمة</a:t>
            </a:r>
          </a:p>
        </p:txBody>
      </p:sp>
      <p:sp>
        <p:nvSpPr>
          <p:cNvPr id="1816582" name="Rectangle 4"/>
          <p:cNvSpPr>
            <a:spLocks noChangeArrowheads="1"/>
          </p:cNvSpPr>
          <p:nvPr/>
        </p:nvSpPr>
        <p:spPr bwMode="auto">
          <a:xfrm>
            <a:off x="-36513" y="1058863"/>
            <a:ext cx="142557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Duá Alqamah</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7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760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طَرْفَةَ عَيْنٍ ابَداً</a:t>
            </a:r>
            <a:endParaRPr lang="en-US" sz="5400" b="1">
              <a:latin typeface="Karbala" pitchFamily="2" charset="0"/>
              <a:cs typeface="Simplified Arabic" pitchFamily="18" charset="-78"/>
            </a:endParaRPr>
          </a:p>
        </p:txBody>
      </p:sp>
      <p:sp>
        <p:nvSpPr>
          <p:cNvPr id="181760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not for even a winking of any eye</a:t>
            </a:r>
          </a:p>
        </p:txBody>
      </p:sp>
      <p:sp>
        <p:nvSpPr>
          <p:cNvPr id="1817604"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tarfata `aynin abadan</a:t>
            </a:r>
            <a:endParaRPr lang="en-US" sz="2400" b="1">
              <a:ea typeface="MS Mincho" pitchFamily="49" charset="-128"/>
            </a:endParaRPr>
          </a:p>
        </p:txBody>
      </p:sp>
      <p:sp>
        <p:nvSpPr>
          <p:cNvPr id="181760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دعاء علقمة</a:t>
            </a:r>
          </a:p>
        </p:txBody>
      </p:sp>
      <p:sp>
        <p:nvSpPr>
          <p:cNvPr id="1817606" name="Rectangle 4"/>
          <p:cNvSpPr>
            <a:spLocks noChangeArrowheads="1"/>
          </p:cNvSpPr>
          <p:nvPr/>
        </p:nvSpPr>
        <p:spPr bwMode="auto">
          <a:xfrm>
            <a:off x="-36513" y="1058863"/>
            <a:ext cx="142557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Duá Alqamah</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7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862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فِي ٱلدُّنْيَا وَٱلآخِرَةِ</a:t>
            </a:r>
            <a:endParaRPr lang="en-US" sz="5400" b="1">
              <a:latin typeface="Karbala" pitchFamily="2" charset="0"/>
              <a:cs typeface="Simplified Arabic" pitchFamily="18" charset="-78"/>
            </a:endParaRPr>
          </a:p>
        </p:txBody>
      </p:sp>
      <p:sp>
        <p:nvSpPr>
          <p:cNvPr id="181862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in this world and in the Hereafter.</a:t>
            </a:r>
          </a:p>
        </p:txBody>
      </p:sp>
      <p:sp>
        <p:nvSpPr>
          <p:cNvPr id="1818628"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fi alddunya wal-akhirati</a:t>
            </a:r>
            <a:endParaRPr lang="en-US" sz="2400" b="1">
              <a:ea typeface="MS Mincho" pitchFamily="49" charset="-128"/>
            </a:endParaRPr>
          </a:p>
        </p:txBody>
      </p:sp>
      <p:sp>
        <p:nvSpPr>
          <p:cNvPr id="181862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دعاء علقمة</a:t>
            </a:r>
          </a:p>
        </p:txBody>
      </p:sp>
      <p:sp>
        <p:nvSpPr>
          <p:cNvPr id="1818630" name="Rectangle 4"/>
          <p:cNvSpPr>
            <a:spLocks noChangeArrowheads="1"/>
          </p:cNvSpPr>
          <p:nvPr/>
        </p:nvSpPr>
        <p:spPr bwMode="auto">
          <a:xfrm>
            <a:off x="-36513" y="1058863"/>
            <a:ext cx="142557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Duá Alqamah</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7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965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يَا امِيرَ ٱلْمُؤْمِنِينَ</a:t>
            </a:r>
            <a:endParaRPr lang="en-US" sz="5400" b="1">
              <a:latin typeface="Karbala" pitchFamily="2" charset="0"/>
              <a:cs typeface="Simplified Arabic" pitchFamily="18" charset="-78"/>
            </a:endParaRPr>
          </a:p>
        </p:txBody>
      </p:sp>
      <p:sp>
        <p:nvSpPr>
          <p:cNvPr id="181965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Commander of the Faithful!</a:t>
            </a:r>
          </a:p>
        </p:txBody>
      </p:sp>
      <p:sp>
        <p:nvSpPr>
          <p:cNvPr id="1819652"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ya amira almu'minina</a:t>
            </a:r>
            <a:endParaRPr lang="en-US" sz="2400" b="1">
              <a:ea typeface="MS Mincho" pitchFamily="49" charset="-128"/>
            </a:endParaRPr>
          </a:p>
        </p:txBody>
      </p:sp>
      <p:sp>
        <p:nvSpPr>
          <p:cNvPr id="181965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دعاء علقمة</a:t>
            </a:r>
          </a:p>
        </p:txBody>
      </p:sp>
      <p:sp>
        <p:nvSpPr>
          <p:cNvPr id="1819654" name="Rectangle 4"/>
          <p:cNvSpPr>
            <a:spLocks noChangeArrowheads="1"/>
          </p:cNvSpPr>
          <p:nvPr/>
        </p:nvSpPr>
        <p:spPr bwMode="auto">
          <a:xfrm>
            <a:off x="-36513" y="1058863"/>
            <a:ext cx="142557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Duá Alqamah</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7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067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وَيَا ابَا عَبْدِ ٱللَّهِ</a:t>
            </a:r>
            <a:endParaRPr lang="en-US" sz="5400" b="1">
              <a:latin typeface="Karbala" pitchFamily="2" charset="0"/>
              <a:cs typeface="Simplified Arabic" pitchFamily="18" charset="-78"/>
            </a:endParaRPr>
          </a:p>
        </p:txBody>
      </p:sp>
      <p:sp>
        <p:nvSpPr>
          <p:cNvPr id="182067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Abu-`Abdullah!</a:t>
            </a:r>
          </a:p>
        </p:txBody>
      </p:sp>
      <p:sp>
        <p:nvSpPr>
          <p:cNvPr id="1820676"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wa ya aba `abdillahi</a:t>
            </a:r>
            <a:endParaRPr lang="en-US" sz="2400" b="1">
              <a:ea typeface="MS Mincho" pitchFamily="49" charset="-128"/>
            </a:endParaRPr>
          </a:p>
        </p:txBody>
      </p:sp>
      <p:sp>
        <p:nvSpPr>
          <p:cNvPr id="182067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دعاء علقمة</a:t>
            </a:r>
          </a:p>
        </p:txBody>
      </p:sp>
      <p:sp>
        <p:nvSpPr>
          <p:cNvPr id="1820678" name="Rectangle 4"/>
          <p:cNvSpPr>
            <a:spLocks noChangeArrowheads="1"/>
          </p:cNvSpPr>
          <p:nvPr/>
        </p:nvSpPr>
        <p:spPr bwMode="auto">
          <a:xfrm>
            <a:off x="-36513" y="1058863"/>
            <a:ext cx="142557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Duá Alqamah</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7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169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اتَيْتُكُمَا زَائِراً</a:t>
            </a:r>
            <a:endParaRPr lang="en-US" sz="5400" b="1">
              <a:latin typeface="Karbala" pitchFamily="2" charset="0"/>
              <a:cs typeface="Simplified Arabic" pitchFamily="18" charset="-78"/>
            </a:endParaRPr>
          </a:p>
        </p:txBody>
      </p:sp>
      <p:sp>
        <p:nvSpPr>
          <p:cNvPr id="182169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I have come to you both to visit you,</a:t>
            </a:r>
          </a:p>
        </p:txBody>
      </p:sp>
      <p:sp>
        <p:nvSpPr>
          <p:cNvPr id="1821700"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ataytukuma za'iran</a:t>
            </a:r>
            <a:endParaRPr lang="en-US" sz="2400" b="1">
              <a:ea typeface="MS Mincho" pitchFamily="49" charset="-128"/>
            </a:endParaRPr>
          </a:p>
        </p:txBody>
      </p:sp>
      <p:sp>
        <p:nvSpPr>
          <p:cNvPr id="182170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دعاء علقمة</a:t>
            </a:r>
          </a:p>
        </p:txBody>
      </p:sp>
      <p:sp>
        <p:nvSpPr>
          <p:cNvPr id="1821702" name="Rectangle 4"/>
          <p:cNvSpPr>
            <a:spLocks noChangeArrowheads="1"/>
          </p:cNvSpPr>
          <p:nvPr/>
        </p:nvSpPr>
        <p:spPr bwMode="auto">
          <a:xfrm>
            <a:off x="-36513" y="1058863"/>
            <a:ext cx="142557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Duá Alqamah</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7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2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وَمُتَوَسِّلاً إِلَىٰ ٱللَّهِ رَبِّي وَرَبِّكُمَا</a:t>
            </a:r>
            <a:endParaRPr lang="en-US" sz="5400" b="1">
              <a:latin typeface="Karbala" pitchFamily="2" charset="0"/>
              <a:cs typeface="Simplified Arabic" pitchFamily="18" charset="-78"/>
            </a:endParaRPr>
          </a:p>
        </p:txBody>
      </p:sp>
      <p:sp>
        <p:nvSpPr>
          <p:cNvPr id="182272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making both of you to be my means to Allāh your and my Lord,</a:t>
            </a:r>
          </a:p>
        </p:txBody>
      </p:sp>
      <p:sp>
        <p:nvSpPr>
          <p:cNvPr id="1822724"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wa mutawassilan ila allahi rabbi wa rabbikuma</a:t>
            </a:r>
            <a:endParaRPr lang="en-US" sz="2400" b="1">
              <a:ea typeface="MS Mincho" pitchFamily="49" charset="-128"/>
            </a:endParaRPr>
          </a:p>
        </p:txBody>
      </p:sp>
      <p:sp>
        <p:nvSpPr>
          <p:cNvPr id="182272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دعاء علقمة</a:t>
            </a:r>
          </a:p>
        </p:txBody>
      </p:sp>
      <p:sp>
        <p:nvSpPr>
          <p:cNvPr id="1822726" name="Rectangle 4"/>
          <p:cNvSpPr>
            <a:spLocks noChangeArrowheads="1"/>
          </p:cNvSpPr>
          <p:nvPr/>
        </p:nvSpPr>
        <p:spPr bwMode="auto">
          <a:xfrm>
            <a:off x="-36513" y="1058863"/>
            <a:ext cx="142557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Duá Alqamah</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ظَلَمَ حَقَّ مُحَمَّدٍ وَآلِ مُحَمَّدٍ</a:t>
            </a:r>
            <a:endParaRPr lang="en-US" sz="5400" b="1">
              <a:latin typeface="Karbala" pitchFamily="2" charset="0"/>
              <a:cs typeface="Simplified Arabic" pitchFamily="18" charset="-78"/>
            </a:endParaRPr>
          </a:p>
        </p:txBody>
      </p:sp>
      <p:sp>
        <p:nvSpPr>
          <p:cNvPr id="18329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who usurped the right of Muhammad and Muhammad’s Household</a:t>
            </a:r>
          </a:p>
        </p:txBody>
      </p:sp>
      <p:sp>
        <p:nvSpPr>
          <p:cNvPr id="183300"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 جس نے ضائع کیا محمد (ص)و آل محمد (ص)کا حق </a:t>
            </a:r>
            <a:endParaRPr lang="en-US" sz="2400" b="1" dirty="0">
              <a:ea typeface="MS Mincho" pitchFamily="49" charset="-128"/>
            </a:endParaRPr>
          </a:p>
        </p:txBody>
      </p:sp>
      <p:sp>
        <p:nvSpPr>
          <p:cNvPr id="18330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83302"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7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374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وَمُتَوَجِّهاً إِلَيْهِ بِكُمَا</a:t>
            </a:r>
            <a:endParaRPr lang="en-US" sz="5400" b="1">
              <a:latin typeface="Karbala" pitchFamily="2" charset="0"/>
              <a:cs typeface="Simplified Arabic" pitchFamily="18" charset="-78"/>
            </a:endParaRPr>
          </a:p>
        </p:txBody>
      </p:sp>
      <p:sp>
        <p:nvSpPr>
          <p:cNvPr id="182374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turning my face to Him in your names,</a:t>
            </a:r>
          </a:p>
        </p:txBody>
      </p:sp>
      <p:sp>
        <p:nvSpPr>
          <p:cNvPr id="1823748"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wa mutawajjihan ilayhi bikuma</a:t>
            </a:r>
            <a:endParaRPr lang="en-US" sz="2400" b="1">
              <a:ea typeface="MS Mincho" pitchFamily="49" charset="-128"/>
            </a:endParaRPr>
          </a:p>
        </p:txBody>
      </p:sp>
      <p:sp>
        <p:nvSpPr>
          <p:cNvPr id="182374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دعاء علقمة</a:t>
            </a:r>
          </a:p>
        </p:txBody>
      </p:sp>
      <p:sp>
        <p:nvSpPr>
          <p:cNvPr id="1823750" name="Rectangle 4"/>
          <p:cNvSpPr>
            <a:spLocks noChangeArrowheads="1"/>
          </p:cNvSpPr>
          <p:nvPr/>
        </p:nvSpPr>
        <p:spPr bwMode="auto">
          <a:xfrm>
            <a:off x="-36513" y="1058863"/>
            <a:ext cx="142557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Duá Alqamah</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7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477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وَمُسْتَشْفِعاً بِكُمَا إِلَىٰ ٱللَّهِ تَعَالَىٰ فِي حَاجَتِي هٰذِهِ</a:t>
            </a:r>
            <a:endParaRPr lang="en-US" sz="5400" b="1">
              <a:latin typeface="Karbala" pitchFamily="2" charset="0"/>
              <a:cs typeface="Simplified Arabic" pitchFamily="18" charset="-78"/>
            </a:endParaRPr>
          </a:p>
        </p:txBody>
      </p:sp>
      <p:sp>
        <p:nvSpPr>
          <p:cNvPr id="182477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seeking your intercession for me with Allāh All-exalted to grant me this request of mine;</a:t>
            </a:r>
          </a:p>
        </p:txBody>
      </p:sp>
      <p:sp>
        <p:nvSpPr>
          <p:cNvPr id="1824772"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wa mustashfi`an bikuma ila allahi ta`ala fi hajati hadhihi</a:t>
            </a:r>
            <a:endParaRPr lang="en-US" sz="2400" b="1">
              <a:ea typeface="MS Mincho" pitchFamily="49" charset="-128"/>
            </a:endParaRPr>
          </a:p>
        </p:txBody>
      </p:sp>
      <p:sp>
        <p:nvSpPr>
          <p:cNvPr id="182477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دعاء علقمة</a:t>
            </a:r>
          </a:p>
        </p:txBody>
      </p:sp>
      <p:sp>
        <p:nvSpPr>
          <p:cNvPr id="1824774" name="Rectangle 4"/>
          <p:cNvSpPr>
            <a:spLocks noChangeArrowheads="1"/>
          </p:cNvSpPr>
          <p:nvPr/>
        </p:nvSpPr>
        <p:spPr bwMode="auto">
          <a:xfrm>
            <a:off x="-36513" y="1058863"/>
            <a:ext cx="142557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Duá Alqamah</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7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579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فَٱشْفَعَا لِي</a:t>
            </a:r>
            <a:endParaRPr lang="en-US" sz="5400" b="1">
              <a:latin typeface="Karbala" pitchFamily="2" charset="0"/>
              <a:cs typeface="Simplified Arabic" pitchFamily="18" charset="-78"/>
            </a:endParaRPr>
          </a:p>
        </p:txBody>
      </p:sp>
      <p:sp>
        <p:nvSpPr>
          <p:cNvPr id="182579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so, intercede for me,</a:t>
            </a:r>
          </a:p>
        </p:txBody>
      </p:sp>
      <p:sp>
        <p:nvSpPr>
          <p:cNvPr id="1825796"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fashfa`a li</a:t>
            </a:r>
            <a:endParaRPr lang="en-US" sz="2400" b="1">
              <a:ea typeface="MS Mincho" pitchFamily="49" charset="-128"/>
            </a:endParaRPr>
          </a:p>
        </p:txBody>
      </p:sp>
      <p:sp>
        <p:nvSpPr>
          <p:cNvPr id="182579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دعاء علقمة</a:t>
            </a:r>
          </a:p>
        </p:txBody>
      </p:sp>
      <p:sp>
        <p:nvSpPr>
          <p:cNvPr id="1825798" name="Rectangle 4"/>
          <p:cNvSpPr>
            <a:spLocks noChangeArrowheads="1"/>
          </p:cNvSpPr>
          <p:nvPr/>
        </p:nvSpPr>
        <p:spPr bwMode="auto">
          <a:xfrm>
            <a:off x="-36513" y="1058863"/>
            <a:ext cx="142557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Duá Alqamah</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7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681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فَإِنَّ لَكُمَا عِنْدَ ٱللَّهِ ٱلْمَقَامَ ٱلْمَحْمُودَ</a:t>
            </a:r>
            <a:endParaRPr lang="en-US" sz="5400" b="1">
              <a:latin typeface="Karbala" pitchFamily="2" charset="0"/>
              <a:cs typeface="Simplified Arabic" pitchFamily="18" charset="-78"/>
            </a:endParaRPr>
          </a:p>
        </p:txBody>
      </p:sp>
      <p:sp>
        <p:nvSpPr>
          <p:cNvPr id="182681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since you both enjoy with Allāh a praiseworthy position,</a:t>
            </a:r>
          </a:p>
        </p:txBody>
      </p:sp>
      <p:sp>
        <p:nvSpPr>
          <p:cNvPr id="1826820"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it-IT" sz="2400" b="1" i="1">
                <a:ea typeface="MS Mincho" pitchFamily="49" charset="-128"/>
              </a:rPr>
              <a:t>fa'inna lakuma `inda allahi almaqama almahmuda</a:t>
            </a:r>
            <a:endParaRPr lang="en-US" sz="2400" b="1">
              <a:ea typeface="MS Mincho" pitchFamily="49" charset="-128"/>
            </a:endParaRPr>
          </a:p>
        </p:txBody>
      </p:sp>
      <p:sp>
        <p:nvSpPr>
          <p:cNvPr id="182682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دعاء علقمة</a:t>
            </a:r>
          </a:p>
        </p:txBody>
      </p:sp>
      <p:sp>
        <p:nvSpPr>
          <p:cNvPr id="1826822" name="Rectangle 4"/>
          <p:cNvSpPr>
            <a:spLocks noChangeArrowheads="1"/>
          </p:cNvSpPr>
          <p:nvPr/>
        </p:nvSpPr>
        <p:spPr bwMode="auto">
          <a:xfrm>
            <a:off x="-36513" y="1058863"/>
            <a:ext cx="142557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Duá Alqamah</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7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784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وَٱلْجَاهَ ٱلْوَجِيهَ</a:t>
            </a:r>
            <a:endParaRPr lang="en-US" sz="5400" b="1">
              <a:latin typeface="Karbala" pitchFamily="2" charset="0"/>
              <a:cs typeface="Simplified Arabic" pitchFamily="18" charset="-78"/>
            </a:endParaRPr>
          </a:p>
        </p:txBody>
      </p:sp>
      <p:sp>
        <p:nvSpPr>
          <p:cNvPr id="182784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 admissible status,</a:t>
            </a:r>
          </a:p>
        </p:txBody>
      </p:sp>
      <p:sp>
        <p:nvSpPr>
          <p:cNvPr id="1827844"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waljaha alwajiha</a:t>
            </a:r>
            <a:endParaRPr lang="en-US" sz="2400" b="1">
              <a:ea typeface="MS Mincho" pitchFamily="49" charset="-128"/>
            </a:endParaRPr>
          </a:p>
        </p:txBody>
      </p:sp>
      <p:sp>
        <p:nvSpPr>
          <p:cNvPr id="182784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دعاء علقمة</a:t>
            </a:r>
          </a:p>
        </p:txBody>
      </p:sp>
      <p:sp>
        <p:nvSpPr>
          <p:cNvPr id="1827846" name="Rectangle 4"/>
          <p:cNvSpPr>
            <a:spLocks noChangeArrowheads="1"/>
          </p:cNvSpPr>
          <p:nvPr/>
        </p:nvSpPr>
        <p:spPr bwMode="auto">
          <a:xfrm>
            <a:off x="-36513" y="1058863"/>
            <a:ext cx="142557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Duá Alqamah</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7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886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وَٱلْمَنْزِلَ ٱلرَّفِيعَ وَٱلْوَسِيلَةَ</a:t>
            </a:r>
            <a:endParaRPr lang="en-US" sz="5400" b="1">
              <a:latin typeface="Karbala" pitchFamily="2" charset="0"/>
              <a:cs typeface="Simplified Arabic" pitchFamily="18" charset="-78"/>
            </a:endParaRPr>
          </a:p>
        </p:txBody>
      </p:sp>
      <p:sp>
        <p:nvSpPr>
          <p:cNvPr id="182886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 lofty standing, and a means (of nearness to Him).</a:t>
            </a:r>
          </a:p>
        </p:txBody>
      </p:sp>
      <p:sp>
        <p:nvSpPr>
          <p:cNvPr id="1828868"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walmanzila alrrafi`a walwasilata</a:t>
            </a:r>
            <a:endParaRPr lang="en-US" sz="2400" b="1">
              <a:ea typeface="MS Mincho" pitchFamily="49" charset="-128"/>
            </a:endParaRPr>
          </a:p>
        </p:txBody>
      </p:sp>
      <p:sp>
        <p:nvSpPr>
          <p:cNvPr id="182886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دعاء علقمة</a:t>
            </a:r>
          </a:p>
        </p:txBody>
      </p:sp>
      <p:sp>
        <p:nvSpPr>
          <p:cNvPr id="1828870" name="Rectangle 4"/>
          <p:cNvSpPr>
            <a:spLocks noChangeArrowheads="1"/>
          </p:cNvSpPr>
          <p:nvPr/>
        </p:nvSpPr>
        <p:spPr bwMode="auto">
          <a:xfrm>
            <a:off x="-36513" y="1058863"/>
            <a:ext cx="142557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Duá Alqamah</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7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989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إِنِّي انْقَلِبُ عَنْكُمَا</a:t>
            </a:r>
            <a:endParaRPr lang="en-US" sz="5400" b="1">
              <a:latin typeface="Karbala" pitchFamily="2" charset="0"/>
              <a:cs typeface="Simplified Arabic" pitchFamily="18" charset="-78"/>
            </a:endParaRPr>
          </a:p>
        </p:txBody>
      </p:sp>
      <p:sp>
        <p:nvSpPr>
          <p:cNvPr id="182989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I will now leave you both,</a:t>
            </a:r>
          </a:p>
        </p:txBody>
      </p:sp>
      <p:sp>
        <p:nvSpPr>
          <p:cNvPr id="1829892"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inni anqalibu `ankuma</a:t>
            </a:r>
            <a:endParaRPr lang="en-US" sz="2400" b="1">
              <a:ea typeface="MS Mincho" pitchFamily="49" charset="-128"/>
            </a:endParaRPr>
          </a:p>
        </p:txBody>
      </p:sp>
      <p:sp>
        <p:nvSpPr>
          <p:cNvPr id="182989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دعاء علقمة</a:t>
            </a:r>
          </a:p>
        </p:txBody>
      </p:sp>
      <p:sp>
        <p:nvSpPr>
          <p:cNvPr id="1829894" name="Rectangle 4"/>
          <p:cNvSpPr>
            <a:spLocks noChangeArrowheads="1"/>
          </p:cNvSpPr>
          <p:nvPr/>
        </p:nvSpPr>
        <p:spPr bwMode="auto">
          <a:xfrm>
            <a:off x="-36513" y="1058863"/>
            <a:ext cx="142557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Duá Alqamah</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7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091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مُنْتَظِراً لِتَنَجُّزِ ٱلْحَاجَةِ</a:t>
            </a:r>
            <a:endParaRPr lang="en-US" sz="5400" b="1">
              <a:latin typeface="Karbala" pitchFamily="2" charset="0"/>
              <a:cs typeface="Simplified Arabic" pitchFamily="18" charset="-78"/>
            </a:endParaRPr>
          </a:p>
        </p:txBody>
      </p:sp>
      <p:sp>
        <p:nvSpPr>
          <p:cNvPr id="183091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expecting my request to be granted,</a:t>
            </a:r>
          </a:p>
        </p:txBody>
      </p:sp>
      <p:sp>
        <p:nvSpPr>
          <p:cNvPr id="1830916"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muntaziran litanajjuzi alhajati</a:t>
            </a:r>
            <a:endParaRPr lang="en-US" sz="2400" b="1">
              <a:ea typeface="MS Mincho" pitchFamily="49" charset="-128"/>
            </a:endParaRPr>
          </a:p>
        </p:txBody>
      </p:sp>
      <p:sp>
        <p:nvSpPr>
          <p:cNvPr id="183091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دعاء علقمة</a:t>
            </a:r>
          </a:p>
        </p:txBody>
      </p:sp>
      <p:sp>
        <p:nvSpPr>
          <p:cNvPr id="1830918" name="Rectangle 4"/>
          <p:cNvSpPr>
            <a:spLocks noChangeArrowheads="1"/>
          </p:cNvSpPr>
          <p:nvPr/>
        </p:nvSpPr>
        <p:spPr bwMode="auto">
          <a:xfrm>
            <a:off x="-36513" y="1058863"/>
            <a:ext cx="142557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Duá Alqamah</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7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193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وَقَضَائِهَا وَنَجَاحِهَا مِنَ ٱللَّهِ</a:t>
            </a:r>
            <a:endParaRPr lang="en-US" sz="5400" b="1">
              <a:latin typeface="Karbala" pitchFamily="2" charset="0"/>
              <a:cs typeface="Simplified Arabic" pitchFamily="18" charset="-78"/>
            </a:endParaRPr>
          </a:p>
        </p:txBody>
      </p:sp>
      <p:sp>
        <p:nvSpPr>
          <p:cNvPr id="183193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settled, and made successful by Allāh</a:t>
            </a:r>
          </a:p>
        </p:txBody>
      </p:sp>
      <p:sp>
        <p:nvSpPr>
          <p:cNvPr id="1831940"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wa qada'iha wa najahiha min allahi</a:t>
            </a:r>
            <a:endParaRPr lang="en-US" sz="2400" b="1">
              <a:ea typeface="MS Mincho" pitchFamily="49" charset="-128"/>
            </a:endParaRPr>
          </a:p>
        </p:txBody>
      </p:sp>
      <p:sp>
        <p:nvSpPr>
          <p:cNvPr id="183194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دعاء علقمة</a:t>
            </a:r>
          </a:p>
        </p:txBody>
      </p:sp>
      <p:sp>
        <p:nvSpPr>
          <p:cNvPr id="1831942" name="Rectangle 4"/>
          <p:cNvSpPr>
            <a:spLocks noChangeArrowheads="1"/>
          </p:cNvSpPr>
          <p:nvPr/>
        </p:nvSpPr>
        <p:spPr bwMode="auto">
          <a:xfrm>
            <a:off x="-36513" y="1058863"/>
            <a:ext cx="142557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Duá Alqamah</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7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6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بِشَفَاعَتِكُمَا لِي إِلَىٰ ٱللَّهِ فِي ذٰلِكَ</a:t>
            </a:r>
            <a:endParaRPr lang="en-US" sz="5400" b="1">
              <a:latin typeface="Karbala" pitchFamily="2" charset="0"/>
              <a:cs typeface="Simplified Arabic" pitchFamily="18" charset="-78"/>
            </a:endParaRPr>
          </a:p>
        </p:txBody>
      </p:sp>
      <p:sp>
        <p:nvSpPr>
          <p:cNvPr id="183296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on account of your intercession for me with Allāh in that;</a:t>
            </a:r>
          </a:p>
        </p:txBody>
      </p:sp>
      <p:sp>
        <p:nvSpPr>
          <p:cNvPr id="1832964"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bishafa`atikuma li ila allahi fi dhalika</a:t>
            </a:r>
            <a:endParaRPr lang="en-US" sz="2400" b="1">
              <a:ea typeface="MS Mincho" pitchFamily="49" charset="-128"/>
            </a:endParaRPr>
          </a:p>
        </p:txBody>
      </p:sp>
      <p:sp>
        <p:nvSpPr>
          <p:cNvPr id="183296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دعاء علقمة</a:t>
            </a:r>
          </a:p>
        </p:txBody>
      </p:sp>
      <p:sp>
        <p:nvSpPr>
          <p:cNvPr id="1832966" name="Rectangle 4"/>
          <p:cNvSpPr>
            <a:spLocks noChangeArrowheads="1"/>
          </p:cNvSpPr>
          <p:nvPr/>
        </p:nvSpPr>
        <p:spPr bwMode="auto">
          <a:xfrm>
            <a:off x="-36513" y="1058863"/>
            <a:ext cx="142557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Duá Alqamah</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وَآخِرَ تَابِعٍ لَهُ عَلَىٰ ذٰلِكَ</a:t>
            </a:r>
            <a:endParaRPr lang="en-US" sz="5400" b="1">
              <a:latin typeface="Karbala" pitchFamily="2" charset="0"/>
              <a:cs typeface="Simplified Arabic" pitchFamily="18" charset="-78"/>
            </a:endParaRPr>
          </a:p>
        </p:txBody>
      </p:sp>
      <p:sp>
        <p:nvSpPr>
          <p:cNvPr id="18432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the last follower who  acceded to his deed.</a:t>
            </a:r>
          </a:p>
        </p:txBody>
      </p:sp>
      <p:sp>
        <p:nvSpPr>
          <p:cNvPr id="184324"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اوراسکو بھی جس نے آخر میں اس کی پیروی کی</a:t>
            </a:r>
            <a:endParaRPr lang="en-US" sz="2400" b="1" dirty="0">
              <a:ea typeface="MS Mincho" pitchFamily="49" charset="-128"/>
            </a:endParaRPr>
          </a:p>
        </p:txBody>
      </p:sp>
      <p:sp>
        <p:nvSpPr>
          <p:cNvPr id="18432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84326"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7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398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فَلا اخِيبُ</a:t>
            </a:r>
            <a:endParaRPr lang="en-US" sz="5400" b="1">
              <a:latin typeface="Karbala" pitchFamily="2" charset="0"/>
              <a:cs typeface="Simplified Arabic" pitchFamily="18" charset="-78"/>
            </a:endParaRPr>
          </a:p>
        </p:txBody>
      </p:sp>
      <p:sp>
        <p:nvSpPr>
          <p:cNvPr id="183398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so, do not let me down</a:t>
            </a:r>
          </a:p>
        </p:txBody>
      </p:sp>
      <p:sp>
        <p:nvSpPr>
          <p:cNvPr id="1833988"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fala akhibu</a:t>
            </a:r>
            <a:endParaRPr lang="en-US" sz="2400" b="1">
              <a:ea typeface="MS Mincho" pitchFamily="49" charset="-128"/>
            </a:endParaRPr>
          </a:p>
        </p:txBody>
      </p:sp>
      <p:sp>
        <p:nvSpPr>
          <p:cNvPr id="183398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دعاء علقمة</a:t>
            </a:r>
          </a:p>
        </p:txBody>
      </p:sp>
      <p:sp>
        <p:nvSpPr>
          <p:cNvPr id="1833990" name="Rectangle 4"/>
          <p:cNvSpPr>
            <a:spLocks noChangeArrowheads="1"/>
          </p:cNvSpPr>
          <p:nvPr/>
        </p:nvSpPr>
        <p:spPr bwMode="auto">
          <a:xfrm>
            <a:off x="-36513" y="1058863"/>
            <a:ext cx="142557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Duá Alqamah</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7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501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وَلاَ يَكونُ مُنْقَلَبِي مُنْقَلَباً خَائِباً خَاسِراً</a:t>
            </a:r>
            <a:endParaRPr lang="en-US" sz="5400" b="1">
              <a:latin typeface="Karbala" pitchFamily="2" charset="0"/>
              <a:cs typeface="Simplified Arabic" pitchFamily="18" charset="-78"/>
            </a:endParaRPr>
          </a:p>
        </p:txBody>
      </p:sp>
      <p:sp>
        <p:nvSpPr>
          <p:cNvPr id="183501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do not make me leave with disappointment and loss;</a:t>
            </a:r>
          </a:p>
        </p:txBody>
      </p:sp>
      <p:sp>
        <p:nvSpPr>
          <p:cNvPr id="1835012"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wa la yakunu munqalabi munqalaban kha'iban khasiran</a:t>
            </a:r>
            <a:endParaRPr lang="en-US" sz="2400" b="1">
              <a:ea typeface="MS Mincho" pitchFamily="49" charset="-128"/>
            </a:endParaRPr>
          </a:p>
        </p:txBody>
      </p:sp>
      <p:sp>
        <p:nvSpPr>
          <p:cNvPr id="183501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دعاء علقمة</a:t>
            </a:r>
          </a:p>
        </p:txBody>
      </p:sp>
      <p:sp>
        <p:nvSpPr>
          <p:cNvPr id="1835014" name="Rectangle 4"/>
          <p:cNvSpPr>
            <a:spLocks noChangeArrowheads="1"/>
          </p:cNvSpPr>
          <p:nvPr/>
        </p:nvSpPr>
        <p:spPr bwMode="auto">
          <a:xfrm>
            <a:off x="-36513" y="1058863"/>
            <a:ext cx="142557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Duá Alqamah</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7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603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بَلْ يَكُونُ مُنْقَلَبِي مُنْقَلَباً رَاجِحاً</a:t>
            </a:r>
            <a:endParaRPr lang="en-US" sz="5400" b="1">
              <a:latin typeface="Karbala" pitchFamily="2" charset="0"/>
              <a:cs typeface="Simplified Arabic" pitchFamily="18" charset="-78"/>
            </a:endParaRPr>
          </a:p>
        </p:txBody>
      </p:sp>
      <p:sp>
        <p:nvSpPr>
          <p:cNvPr id="183603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rather, make me leave with achievement,</a:t>
            </a:r>
          </a:p>
        </p:txBody>
      </p:sp>
      <p:sp>
        <p:nvSpPr>
          <p:cNvPr id="1836036"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bal yakunu munqalabi munqalaban rajihan</a:t>
            </a:r>
            <a:endParaRPr lang="en-US" sz="2400" b="1">
              <a:ea typeface="MS Mincho" pitchFamily="49" charset="-128"/>
            </a:endParaRPr>
          </a:p>
        </p:txBody>
      </p:sp>
      <p:sp>
        <p:nvSpPr>
          <p:cNvPr id="183603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دعاء علقمة</a:t>
            </a:r>
          </a:p>
        </p:txBody>
      </p:sp>
      <p:sp>
        <p:nvSpPr>
          <p:cNvPr id="1836038" name="Rectangle 4"/>
          <p:cNvSpPr>
            <a:spLocks noChangeArrowheads="1"/>
          </p:cNvSpPr>
          <p:nvPr/>
        </p:nvSpPr>
        <p:spPr bwMode="auto">
          <a:xfrm>
            <a:off x="-36513" y="1058863"/>
            <a:ext cx="142557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Duá Alqamah</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7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705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مُفْلِحاً مُنْجِحاً مُسْتَجَاباً</a:t>
            </a:r>
            <a:endParaRPr lang="en-US" sz="5400" b="1">
              <a:latin typeface="Karbala" pitchFamily="2" charset="0"/>
              <a:cs typeface="Simplified Arabic" pitchFamily="18" charset="-78"/>
            </a:endParaRPr>
          </a:p>
        </p:txBody>
      </p:sp>
      <p:sp>
        <p:nvSpPr>
          <p:cNvPr id="183705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prosperity, success, and response (of my prayers)</a:t>
            </a:r>
          </a:p>
        </p:txBody>
      </p:sp>
      <p:sp>
        <p:nvSpPr>
          <p:cNvPr id="1837060"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muflihan munjihan mustajaban</a:t>
            </a:r>
            <a:endParaRPr lang="en-US" sz="2400" b="1">
              <a:ea typeface="MS Mincho" pitchFamily="49" charset="-128"/>
            </a:endParaRPr>
          </a:p>
        </p:txBody>
      </p:sp>
      <p:sp>
        <p:nvSpPr>
          <p:cNvPr id="183706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دعاء علقمة</a:t>
            </a:r>
          </a:p>
        </p:txBody>
      </p:sp>
      <p:sp>
        <p:nvSpPr>
          <p:cNvPr id="1837062" name="Rectangle 4"/>
          <p:cNvSpPr>
            <a:spLocks noChangeArrowheads="1"/>
          </p:cNvSpPr>
          <p:nvPr/>
        </p:nvSpPr>
        <p:spPr bwMode="auto">
          <a:xfrm>
            <a:off x="-36513" y="1058863"/>
            <a:ext cx="142557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Duá Alqamah</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7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808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بِقَضَاءِ جَمِيعِ حَوَائِجِي</a:t>
            </a:r>
            <a:endParaRPr lang="en-US" sz="5400" b="1">
              <a:latin typeface="Karbala" pitchFamily="2" charset="0"/>
              <a:cs typeface="Simplified Arabic" pitchFamily="18" charset="-78"/>
            </a:endParaRPr>
          </a:p>
        </p:txBody>
      </p:sp>
      <p:sp>
        <p:nvSpPr>
          <p:cNvPr id="183808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by having all my requests granted.</a:t>
            </a:r>
          </a:p>
        </p:txBody>
      </p:sp>
      <p:sp>
        <p:nvSpPr>
          <p:cNvPr id="1838084"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biqada'i jami`i hawa'iji</a:t>
            </a:r>
            <a:endParaRPr lang="en-US" sz="2400" b="1">
              <a:ea typeface="MS Mincho" pitchFamily="49" charset="-128"/>
            </a:endParaRPr>
          </a:p>
        </p:txBody>
      </p:sp>
      <p:sp>
        <p:nvSpPr>
          <p:cNvPr id="183808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دعاء علقمة</a:t>
            </a:r>
          </a:p>
        </p:txBody>
      </p:sp>
      <p:sp>
        <p:nvSpPr>
          <p:cNvPr id="1838086" name="Rectangle 4"/>
          <p:cNvSpPr>
            <a:spLocks noChangeArrowheads="1"/>
          </p:cNvSpPr>
          <p:nvPr/>
        </p:nvSpPr>
        <p:spPr bwMode="auto">
          <a:xfrm>
            <a:off x="-36513" y="1058863"/>
            <a:ext cx="142557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Duá Alqamah</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7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910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وَتَشَفَّعَا لِي إِلَىٰ ٱللَّهِ</a:t>
            </a:r>
            <a:endParaRPr lang="en-US" sz="5400" b="1">
              <a:latin typeface="Karbala" pitchFamily="2" charset="0"/>
              <a:cs typeface="Simplified Arabic" pitchFamily="18" charset="-78"/>
            </a:endParaRPr>
          </a:p>
        </p:txBody>
      </p:sp>
      <p:sp>
        <p:nvSpPr>
          <p:cNvPr id="183910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(please) intercede for me with Allāh recurrently.</a:t>
            </a:r>
          </a:p>
        </p:txBody>
      </p:sp>
      <p:sp>
        <p:nvSpPr>
          <p:cNvPr id="1839108"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it-IT" sz="2400" b="1" i="1">
                <a:ea typeface="MS Mincho" pitchFamily="49" charset="-128"/>
              </a:rPr>
              <a:t>wa tashaffa`a li ila allahi</a:t>
            </a:r>
            <a:endParaRPr lang="en-US" sz="2400" b="1">
              <a:ea typeface="MS Mincho" pitchFamily="49" charset="-128"/>
            </a:endParaRPr>
          </a:p>
        </p:txBody>
      </p:sp>
      <p:sp>
        <p:nvSpPr>
          <p:cNvPr id="183910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دعاء علقمة</a:t>
            </a:r>
          </a:p>
        </p:txBody>
      </p:sp>
      <p:sp>
        <p:nvSpPr>
          <p:cNvPr id="1839110" name="Rectangle 4"/>
          <p:cNvSpPr>
            <a:spLocks noChangeArrowheads="1"/>
          </p:cNvSpPr>
          <p:nvPr/>
        </p:nvSpPr>
        <p:spPr bwMode="auto">
          <a:xfrm>
            <a:off x="-36513" y="1058863"/>
            <a:ext cx="142557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Duá Alqamah</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7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013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إِنْقَلَبْتُ عَلَىٰ مَا شَاءَ ٱللَّهُ</a:t>
            </a:r>
            <a:endParaRPr lang="en-US" sz="5400" b="1">
              <a:latin typeface="Karbala" pitchFamily="2" charset="0"/>
              <a:cs typeface="Simplified Arabic" pitchFamily="18" charset="-78"/>
            </a:endParaRPr>
          </a:p>
        </p:txBody>
      </p:sp>
      <p:sp>
        <p:nvSpPr>
          <p:cNvPr id="184013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I now leave on ‘whatever is willed by Allāh shall come to pass’</a:t>
            </a:r>
          </a:p>
        </p:txBody>
      </p:sp>
      <p:sp>
        <p:nvSpPr>
          <p:cNvPr id="1840132"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it-IT" sz="2400" b="1" i="1">
                <a:ea typeface="MS Mincho" pitchFamily="49" charset="-128"/>
              </a:rPr>
              <a:t>inqalabtu `ala ma sha'a allahu</a:t>
            </a:r>
            <a:endParaRPr lang="en-US" sz="2400" b="1">
              <a:ea typeface="MS Mincho" pitchFamily="49" charset="-128"/>
            </a:endParaRPr>
          </a:p>
        </p:txBody>
      </p:sp>
      <p:sp>
        <p:nvSpPr>
          <p:cNvPr id="184013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دعاء علقمة</a:t>
            </a:r>
          </a:p>
        </p:txBody>
      </p:sp>
      <p:sp>
        <p:nvSpPr>
          <p:cNvPr id="1840134" name="Rectangle 4"/>
          <p:cNvSpPr>
            <a:spLocks noChangeArrowheads="1"/>
          </p:cNvSpPr>
          <p:nvPr/>
        </p:nvSpPr>
        <p:spPr bwMode="auto">
          <a:xfrm>
            <a:off x="-36513" y="1058863"/>
            <a:ext cx="142557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Duá Alqamah</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7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115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وَلا حَوْلَ وَلا قُوَّةَ إِلاَّ بِٱللَّهِ</a:t>
            </a:r>
            <a:endParaRPr lang="en-US" sz="5400" b="1">
              <a:latin typeface="Karbala" pitchFamily="2" charset="0"/>
              <a:cs typeface="Simplified Arabic" pitchFamily="18" charset="-78"/>
            </a:endParaRPr>
          </a:p>
        </p:txBody>
      </p:sp>
      <p:sp>
        <p:nvSpPr>
          <p:cNvPr id="184115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‘there is neither might nor power except with Allāh’,</a:t>
            </a:r>
          </a:p>
        </p:txBody>
      </p:sp>
      <p:sp>
        <p:nvSpPr>
          <p:cNvPr id="1841156"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it-IT" sz="2400" b="1" i="1">
                <a:ea typeface="MS Mincho" pitchFamily="49" charset="-128"/>
              </a:rPr>
              <a:t>wa la hawla wa la quwwata illa billahi</a:t>
            </a:r>
            <a:endParaRPr lang="en-US" sz="2400" b="1">
              <a:ea typeface="MS Mincho" pitchFamily="49" charset="-128"/>
            </a:endParaRPr>
          </a:p>
        </p:txBody>
      </p:sp>
      <p:sp>
        <p:nvSpPr>
          <p:cNvPr id="184115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دعاء علقمة</a:t>
            </a:r>
          </a:p>
        </p:txBody>
      </p:sp>
      <p:sp>
        <p:nvSpPr>
          <p:cNvPr id="1841158" name="Rectangle 4"/>
          <p:cNvSpPr>
            <a:spLocks noChangeArrowheads="1"/>
          </p:cNvSpPr>
          <p:nvPr/>
        </p:nvSpPr>
        <p:spPr bwMode="auto">
          <a:xfrm>
            <a:off x="-36513" y="1058863"/>
            <a:ext cx="142557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Duá Alqamah</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7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217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مُفَوِّضاً امْرِي إِلَىٰ ٱللَّهِ</a:t>
            </a:r>
            <a:endParaRPr lang="en-US" sz="5400" b="1">
              <a:latin typeface="Karbala" pitchFamily="2" charset="0"/>
              <a:cs typeface="Simplified Arabic" pitchFamily="18" charset="-78"/>
            </a:endParaRPr>
          </a:p>
        </p:txBody>
      </p:sp>
      <p:sp>
        <p:nvSpPr>
          <p:cNvPr id="184217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relegating all my affairs to Allāh,</a:t>
            </a:r>
          </a:p>
        </p:txBody>
      </p:sp>
      <p:sp>
        <p:nvSpPr>
          <p:cNvPr id="1842180"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mufawwidan amri ila allahi</a:t>
            </a:r>
            <a:endParaRPr lang="en-US" sz="2400" b="1">
              <a:ea typeface="MS Mincho" pitchFamily="49" charset="-128"/>
            </a:endParaRPr>
          </a:p>
        </p:txBody>
      </p:sp>
      <p:sp>
        <p:nvSpPr>
          <p:cNvPr id="184218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دعاء علقمة</a:t>
            </a:r>
          </a:p>
        </p:txBody>
      </p:sp>
      <p:sp>
        <p:nvSpPr>
          <p:cNvPr id="1842182" name="Rectangle 4"/>
          <p:cNvSpPr>
            <a:spLocks noChangeArrowheads="1"/>
          </p:cNvSpPr>
          <p:nvPr/>
        </p:nvSpPr>
        <p:spPr bwMode="auto">
          <a:xfrm>
            <a:off x="-36513" y="1058863"/>
            <a:ext cx="142557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Duá Alqamah</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7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0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مُلْجِئاً ظَهْرِي إِلَىٰ ٱللَّهِ</a:t>
            </a:r>
            <a:endParaRPr lang="en-US" sz="5400" b="1">
              <a:latin typeface="Karbala" pitchFamily="2" charset="0"/>
              <a:cs typeface="Simplified Arabic" pitchFamily="18" charset="-78"/>
            </a:endParaRPr>
          </a:p>
        </p:txBody>
      </p:sp>
      <p:sp>
        <p:nvSpPr>
          <p:cNvPr id="184320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referring all my power to Allāh,</a:t>
            </a:r>
          </a:p>
        </p:txBody>
      </p:sp>
      <p:sp>
        <p:nvSpPr>
          <p:cNvPr id="1843204"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mulji'an zahri ila allahi</a:t>
            </a:r>
            <a:endParaRPr lang="en-US" sz="2400" b="1">
              <a:ea typeface="MS Mincho" pitchFamily="49" charset="-128"/>
            </a:endParaRPr>
          </a:p>
        </p:txBody>
      </p:sp>
      <p:sp>
        <p:nvSpPr>
          <p:cNvPr id="184320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دعاء علقمة</a:t>
            </a:r>
          </a:p>
        </p:txBody>
      </p:sp>
      <p:sp>
        <p:nvSpPr>
          <p:cNvPr id="1843206" name="Rectangle 4"/>
          <p:cNvSpPr>
            <a:spLocks noChangeArrowheads="1"/>
          </p:cNvSpPr>
          <p:nvPr/>
        </p:nvSpPr>
        <p:spPr bwMode="auto">
          <a:xfrm>
            <a:off x="-36513" y="1058863"/>
            <a:ext cx="142557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Duá Alqamah</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عَلَيْكُمْ مِنِّي جَمِيعاً سَلاَمُ ٱللَّهِ ابَداً</a:t>
            </a:r>
            <a:endParaRPr lang="en-US" sz="5400" b="1">
              <a:latin typeface="Karbala" pitchFamily="2" charset="0"/>
              <a:cs typeface="Simplified Arabic" pitchFamily="18" charset="-78"/>
            </a:endParaRPr>
          </a:p>
        </p:txBody>
      </p:sp>
      <p:sp>
        <p:nvSpPr>
          <p:cNvPr id="1945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Peace of Allāh be upon all of you from me forever</a:t>
            </a:r>
          </a:p>
        </p:txBody>
      </p:sp>
      <p:sp>
        <p:nvSpPr>
          <p:cNvPr id="19460"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ar-AE" sz="2400"/>
              <a:t>آپ سب پرمیری طرف سے خدا کا سلام ہمیشہ</a:t>
            </a:r>
            <a:endParaRPr lang="en-US" sz="2400" b="1">
              <a:ea typeface="MS Mincho" pitchFamily="49" charset="-128"/>
            </a:endParaRPr>
          </a:p>
        </p:txBody>
      </p:sp>
      <p:sp>
        <p:nvSpPr>
          <p:cNvPr id="1946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9462"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blessings from the group that struggled against al-Husayn (alayhis salaam)</a:t>
            </a:r>
          </a:p>
        </p:txBody>
      </p:sp>
      <p:sp>
        <p:nvSpPr>
          <p:cNvPr id="185347"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اے معبود لعنت کر اس جماعت پر جنہوں نے جنگ کی حسین (ع) سے نیز</a:t>
            </a:r>
            <a:endParaRPr lang="en-US" sz="2400" b="1" dirty="0">
              <a:ea typeface="MS Mincho" pitchFamily="49" charset="-128"/>
            </a:endParaRPr>
          </a:p>
        </p:txBody>
      </p:sp>
      <p:sp>
        <p:nvSpPr>
          <p:cNvPr id="185348"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85349"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
        <p:nvSpPr>
          <p:cNvPr id="18535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اَللَّهُمَّ ٱلْعَنِ ٱلْعِصَابَةَ ٱلَّتِي جَاهَدَتِ ٱلْحُسَيْنَ</a:t>
            </a:r>
            <a:r>
              <a:rPr lang="en-US" sz="5400" b="1">
                <a:latin typeface="Karbala" pitchFamily="2" charset="0"/>
                <a:cs typeface="Simplified Arabic" pitchFamily="18" charset="-78"/>
              </a:rPr>
              <a:t>) </a:t>
            </a:r>
            <a:r>
              <a:rPr lang="ar-SA" sz="5400" b="1">
                <a:latin typeface="Karbala" pitchFamily="2" charset="0"/>
                <a:cs typeface="Simplified Arabic" pitchFamily="18" charset="-78"/>
              </a:rPr>
              <a:t>عَلَيْهِ ٱلسَّلاَم</a:t>
            </a:r>
            <a:r>
              <a:rPr lang="en-US" sz="5400" b="1">
                <a:latin typeface="Karbala" pitchFamily="2" charset="0"/>
                <a:cs typeface="Simplified Arabic" pitchFamily="18" charset="-78"/>
              </a:rPr>
              <a:t>(</a:t>
            </a:r>
            <a:endParaRPr lang="ar-SA" sz="5400" b="1">
              <a:latin typeface="Karbala" pitchFamily="2" charset="0"/>
              <a:cs typeface="Simplified Arabic" pitchFamily="18" charset="-78"/>
            </a:endParaRPr>
          </a:p>
        </p:txBody>
      </p:sp>
    </p:spTree>
  </p:cSld>
  <p:clrMapOvr>
    <a:masterClrMapping/>
  </p:clrMapOvr>
  <p:transition>
    <p:fade/>
  </p:transition>
  <p:timing>
    <p:tnLst>
      <p:par>
        <p:cTn id="1" dur="indefinite" restart="never" nodeType="tmRoot"/>
      </p:par>
    </p:tnLst>
  </p:timing>
</p:sld>
</file>

<file path=ppt/slides/slide18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422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مُتَوَكِّلاً عَلَىٰ ٱللَّهِ</a:t>
            </a:r>
            <a:endParaRPr lang="en-US" sz="5400" b="1">
              <a:latin typeface="Karbala" pitchFamily="2" charset="0"/>
              <a:cs typeface="Simplified Arabic" pitchFamily="18" charset="-78"/>
            </a:endParaRPr>
          </a:p>
        </p:txBody>
      </p:sp>
      <p:sp>
        <p:nvSpPr>
          <p:cNvPr id="184422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depending upon Allāh,</a:t>
            </a:r>
          </a:p>
        </p:txBody>
      </p:sp>
      <p:sp>
        <p:nvSpPr>
          <p:cNvPr id="1844228"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mutawakklan `ala allahi</a:t>
            </a:r>
            <a:endParaRPr lang="en-US" sz="2400" b="1">
              <a:ea typeface="MS Mincho" pitchFamily="49" charset="-128"/>
            </a:endParaRPr>
          </a:p>
        </p:txBody>
      </p:sp>
      <p:sp>
        <p:nvSpPr>
          <p:cNvPr id="184422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دعاء علقمة</a:t>
            </a:r>
          </a:p>
        </p:txBody>
      </p:sp>
      <p:sp>
        <p:nvSpPr>
          <p:cNvPr id="1844230" name="Rectangle 4"/>
          <p:cNvSpPr>
            <a:spLocks noChangeArrowheads="1"/>
          </p:cNvSpPr>
          <p:nvPr/>
        </p:nvSpPr>
        <p:spPr bwMode="auto">
          <a:xfrm>
            <a:off x="-36513" y="1058863"/>
            <a:ext cx="142557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Duá Alqamah</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8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525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وَاقُولُ حَسْبِيَ ٱللَّهُ وَكَفَىٰ</a:t>
            </a:r>
            <a:endParaRPr lang="en-US" sz="5400" b="1">
              <a:latin typeface="Karbala" pitchFamily="2" charset="0"/>
              <a:cs typeface="Simplified Arabic" pitchFamily="18" charset="-78"/>
            </a:endParaRPr>
          </a:p>
        </p:txBody>
      </p:sp>
      <p:sp>
        <p:nvSpPr>
          <p:cNvPr id="184525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repeating, ‘Allāh is only sufficient to me,’</a:t>
            </a:r>
          </a:p>
        </p:txBody>
      </p:sp>
      <p:sp>
        <p:nvSpPr>
          <p:cNvPr id="1845252"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wa aqulu hasbiya allahu wa kafa</a:t>
            </a:r>
            <a:endParaRPr lang="en-US" sz="2400" b="1">
              <a:ea typeface="MS Mincho" pitchFamily="49" charset="-128"/>
            </a:endParaRPr>
          </a:p>
        </p:txBody>
      </p:sp>
      <p:sp>
        <p:nvSpPr>
          <p:cNvPr id="184525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دعاء علقمة</a:t>
            </a:r>
          </a:p>
        </p:txBody>
      </p:sp>
      <p:sp>
        <p:nvSpPr>
          <p:cNvPr id="1845254" name="Rectangle 4"/>
          <p:cNvSpPr>
            <a:spLocks noChangeArrowheads="1"/>
          </p:cNvSpPr>
          <p:nvPr/>
        </p:nvSpPr>
        <p:spPr bwMode="auto">
          <a:xfrm>
            <a:off x="-36513" y="1058863"/>
            <a:ext cx="142557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Duá Alqamah</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8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627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سَمِعَ ٱللَّهُ لِمَنْ دَعَا</a:t>
            </a:r>
            <a:endParaRPr lang="en-US" sz="5400" b="1">
              <a:latin typeface="Karbala" pitchFamily="2" charset="0"/>
              <a:cs typeface="Simplified Arabic" pitchFamily="18" charset="-78"/>
            </a:endParaRPr>
          </a:p>
        </p:txBody>
      </p:sp>
      <p:sp>
        <p:nvSpPr>
          <p:cNvPr id="184627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‘May Allāh respond to him who prays Him.’</a:t>
            </a:r>
          </a:p>
        </p:txBody>
      </p:sp>
      <p:sp>
        <p:nvSpPr>
          <p:cNvPr id="1846276"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sami`a allahu liman da`a</a:t>
            </a:r>
            <a:endParaRPr lang="en-US" sz="2400" b="1">
              <a:ea typeface="MS Mincho" pitchFamily="49" charset="-128"/>
            </a:endParaRPr>
          </a:p>
        </p:txBody>
      </p:sp>
      <p:sp>
        <p:nvSpPr>
          <p:cNvPr id="184627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دعاء علقمة</a:t>
            </a:r>
          </a:p>
        </p:txBody>
      </p:sp>
      <p:sp>
        <p:nvSpPr>
          <p:cNvPr id="1846278" name="Rectangle 4"/>
          <p:cNvSpPr>
            <a:spLocks noChangeArrowheads="1"/>
          </p:cNvSpPr>
          <p:nvPr/>
        </p:nvSpPr>
        <p:spPr bwMode="auto">
          <a:xfrm>
            <a:off x="-36513" y="1058863"/>
            <a:ext cx="142557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Duá Alqamah</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8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729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لَيْسَ لِي وَرَاءَ ٱللَّهِ</a:t>
            </a:r>
            <a:endParaRPr lang="en-US" sz="5400" b="1">
              <a:latin typeface="Karbala" pitchFamily="2" charset="0"/>
              <a:cs typeface="Simplified Arabic" pitchFamily="18" charset="-78"/>
            </a:endParaRPr>
          </a:p>
        </p:txBody>
      </p:sp>
      <p:sp>
        <p:nvSpPr>
          <p:cNvPr id="184729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Other than Allāh</a:t>
            </a:r>
          </a:p>
        </p:txBody>
      </p:sp>
      <p:sp>
        <p:nvSpPr>
          <p:cNvPr id="1847300"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laysa li wara'a allahi</a:t>
            </a:r>
            <a:endParaRPr lang="en-US" sz="2400" b="1">
              <a:ea typeface="MS Mincho" pitchFamily="49" charset="-128"/>
            </a:endParaRPr>
          </a:p>
        </p:txBody>
      </p:sp>
      <p:sp>
        <p:nvSpPr>
          <p:cNvPr id="184730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دعاء علقمة</a:t>
            </a:r>
          </a:p>
        </p:txBody>
      </p:sp>
      <p:sp>
        <p:nvSpPr>
          <p:cNvPr id="1847302" name="Rectangle 4"/>
          <p:cNvSpPr>
            <a:spLocks noChangeArrowheads="1"/>
          </p:cNvSpPr>
          <p:nvPr/>
        </p:nvSpPr>
        <p:spPr bwMode="auto">
          <a:xfrm>
            <a:off x="-36513" y="1058863"/>
            <a:ext cx="142557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Duá Alqamah</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8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832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وَوَرَاءَكُمْ يَا سَادَتِي مُنْتَهَىٰ</a:t>
            </a:r>
            <a:endParaRPr lang="en-US" sz="5400" b="1">
              <a:latin typeface="Karbala" pitchFamily="2" charset="0"/>
              <a:cs typeface="Simplified Arabic" pitchFamily="18" charset="-78"/>
            </a:endParaRPr>
          </a:p>
        </p:txBody>
      </p:sp>
      <p:sp>
        <p:nvSpPr>
          <p:cNvPr id="184832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other than you all, O my masters, I have nothing to put my hope in.</a:t>
            </a:r>
          </a:p>
        </p:txBody>
      </p:sp>
      <p:sp>
        <p:nvSpPr>
          <p:cNvPr id="1848324"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wa wara'akum ya sadati muntaha</a:t>
            </a:r>
            <a:endParaRPr lang="en-US" sz="2400" b="1">
              <a:ea typeface="MS Mincho" pitchFamily="49" charset="-128"/>
            </a:endParaRPr>
          </a:p>
        </p:txBody>
      </p:sp>
      <p:sp>
        <p:nvSpPr>
          <p:cNvPr id="184832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دعاء علقمة</a:t>
            </a:r>
          </a:p>
        </p:txBody>
      </p:sp>
      <p:sp>
        <p:nvSpPr>
          <p:cNvPr id="1848326" name="Rectangle 4"/>
          <p:cNvSpPr>
            <a:spLocks noChangeArrowheads="1"/>
          </p:cNvSpPr>
          <p:nvPr/>
        </p:nvSpPr>
        <p:spPr bwMode="auto">
          <a:xfrm>
            <a:off x="-36513" y="1058863"/>
            <a:ext cx="142557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Duá Alqamah</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8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934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مَا شَاءَ رَبِّي كَانَ</a:t>
            </a:r>
            <a:endParaRPr lang="en-US" sz="5400" b="1">
              <a:latin typeface="Karbala" pitchFamily="2" charset="0"/>
              <a:cs typeface="Simplified Arabic" pitchFamily="18" charset="-78"/>
            </a:endParaRPr>
          </a:p>
        </p:txBody>
      </p:sp>
      <p:sp>
        <p:nvSpPr>
          <p:cNvPr id="184934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Only that which my Lord wills shall come to pass,</a:t>
            </a:r>
          </a:p>
        </p:txBody>
      </p:sp>
      <p:sp>
        <p:nvSpPr>
          <p:cNvPr id="1849348"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ma sha'a rabbi kana</a:t>
            </a:r>
            <a:endParaRPr lang="en-US" sz="2400" b="1">
              <a:ea typeface="MS Mincho" pitchFamily="49" charset="-128"/>
            </a:endParaRPr>
          </a:p>
        </p:txBody>
      </p:sp>
      <p:sp>
        <p:nvSpPr>
          <p:cNvPr id="184934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دعاء علقمة</a:t>
            </a:r>
          </a:p>
        </p:txBody>
      </p:sp>
      <p:sp>
        <p:nvSpPr>
          <p:cNvPr id="1849350" name="Rectangle 4"/>
          <p:cNvSpPr>
            <a:spLocks noChangeArrowheads="1"/>
          </p:cNvSpPr>
          <p:nvPr/>
        </p:nvSpPr>
        <p:spPr bwMode="auto">
          <a:xfrm>
            <a:off x="-36513" y="1058863"/>
            <a:ext cx="142557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Duá Alqamah</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8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037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وَمَا لَمْ يَشَا لَمْ يَكُنْ</a:t>
            </a:r>
            <a:endParaRPr lang="en-US" sz="5400" b="1">
              <a:latin typeface="Karbala" pitchFamily="2" charset="0"/>
              <a:cs typeface="Simplified Arabic" pitchFamily="18" charset="-78"/>
            </a:endParaRPr>
          </a:p>
        </p:txBody>
      </p:sp>
      <p:sp>
        <p:nvSpPr>
          <p:cNvPr id="185037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whatever He does not will shall never be.</a:t>
            </a:r>
          </a:p>
        </p:txBody>
      </p:sp>
      <p:sp>
        <p:nvSpPr>
          <p:cNvPr id="1850372"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wa ma lam yasha' lam yakun</a:t>
            </a:r>
            <a:endParaRPr lang="en-US" sz="2400" b="1">
              <a:ea typeface="MS Mincho" pitchFamily="49" charset="-128"/>
            </a:endParaRPr>
          </a:p>
        </p:txBody>
      </p:sp>
      <p:sp>
        <p:nvSpPr>
          <p:cNvPr id="185037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دعاء علقمة</a:t>
            </a:r>
          </a:p>
        </p:txBody>
      </p:sp>
      <p:sp>
        <p:nvSpPr>
          <p:cNvPr id="1850374" name="Rectangle 4"/>
          <p:cNvSpPr>
            <a:spLocks noChangeArrowheads="1"/>
          </p:cNvSpPr>
          <p:nvPr/>
        </p:nvSpPr>
        <p:spPr bwMode="auto">
          <a:xfrm>
            <a:off x="-36513" y="1058863"/>
            <a:ext cx="142557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Duá Alqamah</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8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139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وَلاَ حَوْلَ وَلاَ قُوَّةَ إِلاَّ بِٱللَّهِ</a:t>
            </a:r>
            <a:endParaRPr lang="en-US" sz="5400" b="1">
              <a:latin typeface="Karbala" pitchFamily="2" charset="0"/>
              <a:cs typeface="Simplified Arabic" pitchFamily="18" charset="-78"/>
            </a:endParaRPr>
          </a:p>
        </p:txBody>
      </p:sp>
      <p:sp>
        <p:nvSpPr>
          <p:cNvPr id="185139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There is neither might nor power except with Allāh.</a:t>
            </a:r>
          </a:p>
        </p:txBody>
      </p:sp>
      <p:sp>
        <p:nvSpPr>
          <p:cNvPr id="1851396"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it-IT" sz="2400" b="1" i="1">
                <a:ea typeface="MS Mincho" pitchFamily="49" charset="-128"/>
              </a:rPr>
              <a:t>wa la hawla wa la quwwata illa billahi</a:t>
            </a:r>
            <a:endParaRPr lang="en-US" sz="2400" b="1">
              <a:ea typeface="MS Mincho" pitchFamily="49" charset="-128"/>
            </a:endParaRPr>
          </a:p>
        </p:txBody>
      </p:sp>
      <p:sp>
        <p:nvSpPr>
          <p:cNvPr id="185139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دعاء علقمة</a:t>
            </a:r>
          </a:p>
        </p:txBody>
      </p:sp>
      <p:sp>
        <p:nvSpPr>
          <p:cNvPr id="1851398" name="Rectangle 4"/>
          <p:cNvSpPr>
            <a:spLocks noChangeArrowheads="1"/>
          </p:cNvSpPr>
          <p:nvPr/>
        </p:nvSpPr>
        <p:spPr bwMode="auto">
          <a:xfrm>
            <a:off x="-36513" y="1058863"/>
            <a:ext cx="142557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Duá Alqamah</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8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241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اسْتَوْدِعُكُمَا ٱللَّهَ</a:t>
            </a:r>
            <a:endParaRPr lang="en-US" sz="5400" b="1">
              <a:latin typeface="Karbala" pitchFamily="2" charset="0"/>
              <a:cs typeface="Simplified Arabic" pitchFamily="18" charset="-78"/>
            </a:endParaRPr>
          </a:p>
        </p:txBody>
      </p:sp>
      <p:sp>
        <p:nvSpPr>
          <p:cNvPr id="185241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I entrust you both with Allāh.</a:t>
            </a:r>
          </a:p>
        </p:txBody>
      </p:sp>
      <p:sp>
        <p:nvSpPr>
          <p:cNvPr id="1852420"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astawdi`ukuma allaha</a:t>
            </a:r>
            <a:endParaRPr lang="en-US" sz="2400" b="1">
              <a:ea typeface="MS Mincho" pitchFamily="49" charset="-128"/>
            </a:endParaRPr>
          </a:p>
        </p:txBody>
      </p:sp>
      <p:sp>
        <p:nvSpPr>
          <p:cNvPr id="185242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دعاء علقمة</a:t>
            </a:r>
          </a:p>
        </p:txBody>
      </p:sp>
      <p:sp>
        <p:nvSpPr>
          <p:cNvPr id="1852422" name="Rectangle 4"/>
          <p:cNvSpPr>
            <a:spLocks noChangeArrowheads="1"/>
          </p:cNvSpPr>
          <p:nvPr/>
        </p:nvSpPr>
        <p:spPr bwMode="auto">
          <a:xfrm>
            <a:off x="-36513" y="1058863"/>
            <a:ext cx="142557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Duá Alqamah</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8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4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وَلا جَعَلَهُ ٱللَّهُ آخِرَ ٱلْعَهْدِ مِنِّي إِلَيْكُمَا</a:t>
            </a:r>
            <a:endParaRPr lang="en-US" sz="5400" b="1">
              <a:latin typeface="Karbala" pitchFamily="2" charset="0"/>
              <a:cs typeface="Simplified Arabic" pitchFamily="18" charset="-78"/>
            </a:endParaRPr>
          </a:p>
        </p:txBody>
      </p:sp>
      <p:sp>
        <p:nvSpPr>
          <p:cNvPr id="185344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May Allāh never decide this time of my visit to you both to be the last.</a:t>
            </a:r>
          </a:p>
        </p:txBody>
      </p:sp>
      <p:sp>
        <p:nvSpPr>
          <p:cNvPr id="1853444"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wa la ja`alahu allahu akhira al`ahdi minni ilaykuma</a:t>
            </a:r>
            <a:endParaRPr lang="en-US" sz="2400" b="1">
              <a:ea typeface="MS Mincho" pitchFamily="49" charset="-128"/>
            </a:endParaRPr>
          </a:p>
        </p:txBody>
      </p:sp>
      <p:sp>
        <p:nvSpPr>
          <p:cNvPr id="185344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دعاء علقمة</a:t>
            </a:r>
          </a:p>
        </p:txBody>
      </p:sp>
      <p:sp>
        <p:nvSpPr>
          <p:cNvPr id="1853446" name="Rectangle 4"/>
          <p:cNvSpPr>
            <a:spLocks noChangeArrowheads="1"/>
          </p:cNvSpPr>
          <p:nvPr/>
        </p:nvSpPr>
        <p:spPr bwMode="auto">
          <a:xfrm>
            <a:off x="-36513" y="1058863"/>
            <a:ext cx="142557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Duá Alqamah</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وَشَايَعَتْ وَبَايَعَتْ وَتَابَعَتْ عَلَىٰ قَتْلِهِ</a:t>
            </a:r>
            <a:endParaRPr lang="en-US" sz="5400" b="1">
              <a:latin typeface="Karbala" pitchFamily="2" charset="0"/>
              <a:cs typeface="Simplified Arabic" pitchFamily="18" charset="-78"/>
            </a:endParaRPr>
          </a:p>
        </p:txBody>
      </p:sp>
      <p:sp>
        <p:nvSpPr>
          <p:cNvPr id="18637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who supported each other against him, paid homage to his enemies, and participated in slaying him.</a:t>
            </a:r>
          </a:p>
        </p:txBody>
      </p:sp>
      <p:sp>
        <p:nvSpPr>
          <p:cNvPr id="186372"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ان پربھی جو قتل حسین (ع) میں ان کے شریک اور ہم رائے تھے</a:t>
            </a:r>
            <a:endParaRPr lang="en-US" sz="2400" b="1" dirty="0">
              <a:ea typeface="MS Mincho" pitchFamily="49" charset="-128"/>
            </a:endParaRPr>
          </a:p>
        </p:txBody>
      </p:sp>
      <p:sp>
        <p:nvSpPr>
          <p:cNvPr id="18637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86374"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8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446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إِنْصَرَفْتُ يَا سَيِّدِي يَا امِيرَ ٱلْمُؤْمِنِينَ وَمَوْلاَي</a:t>
            </a:r>
            <a:endParaRPr lang="en-US" sz="5400" b="1">
              <a:latin typeface="Karbala" pitchFamily="2" charset="0"/>
              <a:cs typeface="Simplified Arabic" pitchFamily="18" charset="-78"/>
            </a:endParaRPr>
          </a:p>
        </p:txBody>
      </p:sp>
      <p:sp>
        <p:nvSpPr>
          <p:cNvPr id="185446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May I now leave, O my master, O Commander of the faithful</a:t>
            </a:r>
          </a:p>
        </p:txBody>
      </p:sp>
      <p:sp>
        <p:nvSpPr>
          <p:cNvPr id="1854468"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insaraftu ya sayyidi ya amira almu'minina wa mawlaya</a:t>
            </a:r>
            <a:endParaRPr lang="en-US" sz="2400" b="1">
              <a:ea typeface="MS Mincho" pitchFamily="49" charset="-128"/>
            </a:endParaRPr>
          </a:p>
        </p:txBody>
      </p:sp>
      <p:sp>
        <p:nvSpPr>
          <p:cNvPr id="185446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دعاء علقمة</a:t>
            </a:r>
          </a:p>
        </p:txBody>
      </p:sp>
      <p:sp>
        <p:nvSpPr>
          <p:cNvPr id="1854470" name="Rectangle 4"/>
          <p:cNvSpPr>
            <a:spLocks noChangeArrowheads="1"/>
          </p:cNvSpPr>
          <p:nvPr/>
        </p:nvSpPr>
        <p:spPr bwMode="auto">
          <a:xfrm>
            <a:off x="-36513" y="1058863"/>
            <a:ext cx="142557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Duá Alqamah</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8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549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وَانْتَ يَا ابَا عَبْدِ ٱللَّهِ يَا سَيِّدِي</a:t>
            </a:r>
            <a:endParaRPr lang="en-US" sz="5400" b="1">
              <a:latin typeface="Karbala" pitchFamily="2" charset="0"/>
              <a:cs typeface="Simplified Arabic" pitchFamily="18" charset="-78"/>
            </a:endParaRPr>
          </a:p>
        </p:txBody>
      </p:sp>
      <p:sp>
        <p:nvSpPr>
          <p:cNvPr id="185549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you O Abu-`Abdullah, O my master.</a:t>
            </a:r>
          </a:p>
        </p:txBody>
      </p:sp>
      <p:sp>
        <p:nvSpPr>
          <p:cNvPr id="1855492"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es-ES" sz="2400" b="1" i="1">
                <a:ea typeface="MS Mincho" pitchFamily="49" charset="-128"/>
              </a:rPr>
              <a:t>wa anta ya aba `abdillahi ya sayyidi</a:t>
            </a:r>
            <a:endParaRPr lang="en-US" sz="2400" b="1">
              <a:ea typeface="MS Mincho" pitchFamily="49" charset="-128"/>
            </a:endParaRPr>
          </a:p>
        </p:txBody>
      </p:sp>
      <p:sp>
        <p:nvSpPr>
          <p:cNvPr id="185549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دعاء علقمة</a:t>
            </a:r>
          </a:p>
        </p:txBody>
      </p:sp>
      <p:sp>
        <p:nvSpPr>
          <p:cNvPr id="1855494" name="Rectangle 4"/>
          <p:cNvSpPr>
            <a:spLocks noChangeArrowheads="1"/>
          </p:cNvSpPr>
          <p:nvPr/>
        </p:nvSpPr>
        <p:spPr bwMode="auto">
          <a:xfrm>
            <a:off x="-36513" y="1058863"/>
            <a:ext cx="142557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Duá Alqamah</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8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651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وَسَلاَمِي عَلَيْكُمَا مُتَّصِلٌ</a:t>
            </a:r>
            <a:endParaRPr lang="en-US" sz="5400" b="1">
              <a:latin typeface="Karbala" pitchFamily="2" charset="0"/>
              <a:cs typeface="Simplified Arabic" pitchFamily="18" charset="-78"/>
            </a:endParaRPr>
          </a:p>
        </p:txBody>
      </p:sp>
      <p:sp>
        <p:nvSpPr>
          <p:cNvPr id="185651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My greetings to you both are as continuous</a:t>
            </a:r>
          </a:p>
        </p:txBody>
      </p:sp>
      <p:sp>
        <p:nvSpPr>
          <p:cNvPr id="1856516"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wa salami `alaykuma muttasilun</a:t>
            </a:r>
            <a:endParaRPr lang="en-US" sz="2400" b="1">
              <a:ea typeface="MS Mincho" pitchFamily="49" charset="-128"/>
            </a:endParaRPr>
          </a:p>
        </p:txBody>
      </p:sp>
      <p:sp>
        <p:nvSpPr>
          <p:cNvPr id="185651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دعاء علقمة</a:t>
            </a:r>
          </a:p>
        </p:txBody>
      </p:sp>
      <p:sp>
        <p:nvSpPr>
          <p:cNvPr id="1856518" name="Rectangle 4"/>
          <p:cNvSpPr>
            <a:spLocks noChangeArrowheads="1"/>
          </p:cNvSpPr>
          <p:nvPr/>
        </p:nvSpPr>
        <p:spPr bwMode="auto">
          <a:xfrm>
            <a:off x="-36513" y="1058863"/>
            <a:ext cx="142557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Duá Alqamah</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8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753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مَا ٱتَّصَلَ ٱللَّيْلُ وَٱلنَّهَارُ</a:t>
            </a:r>
            <a:endParaRPr lang="en-US" sz="5400" b="1">
              <a:latin typeface="Karbala" pitchFamily="2" charset="0"/>
              <a:cs typeface="Simplified Arabic" pitchFamily="18" charset="-78"/>
            </a:endParaRPr>
          </a:p>
        </p:txBody>
      </p:sp>
      <p:sp>
        <p:nvSpPr>
          <p:cNvPr id="185753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as night and day.</a:t>
            </a:r>
          </a:p>
        </p:txBody>
      </p:sp>
      <p:sp>
        <p:nvSpPr>
          <p:cNvPr id="1857540"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ma ittasala allaylu walnnaharu</a:t>
            </a:r>
            <a:endParaRPr lang="en-US" sz="2400" b="1">
              <a:ea typeface="MS Mincho" pitchFamily="49" charset="-128"/>
            </a:endParaRPr>
          </a:p>
        </p:txBody>
      </p:sp>
      <p:sp>
        <p:nvSpPr>
          <p:cNvPr id="185754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دعاء علقمة</a:t>
            </a:r>
          </a:p>
        </p:txBody>
      </p:sp>
      <p:sp>
        <p:nvSpPr>
          <p:cNvPr id="1857542" name="Rectangle 4"/>
          <p:cNvSpPr>
            <a:spLocks noChangeArrowheads="1"/>
          </p:cNvSpPr>
          <p:nvPr/>
        </p:nvSpPr>
        <p:spPr bwMode="auto">
          <a:xfrm>
            <a:off x="-36513" y="1058863"/>
            <a:ext cx="142557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Duá Alqamah</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8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856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وَاصِلٌ ذٰلِكَ إِلَيْكُمَا</a:t>
            </a:r>
            <a:endParaRPr lang="en-US" sz="5400" b="1">
              <a:latin typeface="Karbala" pitchFamily="2" charset="0"/>
              <a:cs typeface="Simplified Arabic" pitchFamily="18" charset="-78"/>
            </a:endParaRPr>
          </a:p>
        </p:txBody>
      </p:sp>
      <p:sp>
        <p:nvSpPr>
          <p:cNvPr id="185856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May my greetings reach you both (all the time)</a:t>
            </a:r>
          </a:p>
        </p:txBody>
      </p:sp>
      <p:sp>
        <p:nvSpPr>
          <p:cNvPr id="1858564"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wasilun dhalika ilaykuma</a:t>
            </a:r>
            <a:endParaRPr lang="en-US" sz="2400" b="1">
              <a:ea typeface="MS Mincho" pitchFamily="49" charset="-128"/>
            </a:endParaRPr>
          </a:p>
        </p:txBody>
      </p:sp>
      <p:sp>
        <p:nvSpPr>
          <p:cNvPr id="185856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دعاء علقمة</a:t>
            </a:r>
          </a:p>
        </p:txBody>
      </p:sp>
      <p:sp>
        <p:nvSpPr>
          <p:cNvPr id="1858566" name="Rectangle 4"/>
          <p:cNvSpPr>
            <a:spLocks noChangeArrowheads="1"/>
          </p:cNvSpPr>
          <p:nvPr/>
        </p:nvSpPr>
        <p:spPr bwMode="auto">
          <a:xfrm>
            <a:off x="-36513" y="1058863"/>
            <a:ext cx="142557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Duá Alqamah</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8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958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غَيْرُ مَحْجُوبٍ عَنْكُمَا سَلاَمِي</a:t>
            </a:r>
            <a:endParaRPr lang="en-US" sz="5400" b="1">
              <a:latin typeface="Karbala" pitchFamily="2" charset="0"/>
              <a:cs typeface="Simplified Arabic" pitchFamily="18" charset="-78"/>
            </a:endParaRPr>
          </a:p>
        </p:txBody>
      </p:sp>
      <p:sp>
        <p:nvSpPr>
          <p:cNvPr id="185958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my salutation never be screened from reaching you both,</a:t>
            </a:r>
          </a:p>
        </p:txBody>
      </p:sp>
      <p:sp>
        <p:nvSpPr>
          <p:cNvPr id="1859588"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ghayru mahjubin `ankuma salami</a:t>
            </a:r>
            <a:endParaRPr lang="en-US" sz="2400" b="1">
              <a:ea typeface="MS Mincho" pitchFamily="49" charset="-128"/>
            </a:endParaRPr>
          </a:p>
        </p:txBody>
      </p:sp>
      <p:sp>
        <p:nvSpPr>
          <p:cNvPr id="185958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دعاء علقمة</a:t>
            </a:r>
          </a:p>
        </p:txBody>
      </p:sp>
      <p:sp>
        <p:nvSpPr>
          <p:cNvPr id="1859590" name="Rectangle 4"/>
          <p:cNvSpPr>
            <a:spLocks noChangeArrowheads="1"/>
          </p:cNvSpPr>
          <p:nvPr/>
        </p:nvSpPr>
        <p:spPr bwMode="auto">
          <a:xfrm>
            <a:off x="-36513" y="1058863"/>
            <a:ext cx="142557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Duá Alqamah</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8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061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إِنْ شَاءَ ٱللَّهُ</a:t>
            </a:r>
            <a:endParaRPr lang="en-US" sz="5400" b="1">
              <a:latin typeface="Karbala" pitchFamily="2" charset="0"/>
              <a:cs typeface="Simplified Arabic" pitchFamily="18" charset="-78"/>
            </a:endParaRPr>
          </a:p>
        </p:txBody>
      </p:sp>
      <p:sp>
        <p:nvSpPr>
          <p:cNvPr id="186061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Allāh willing.</a:t>
            </a:r>
          </a:p>
        </p:txBody>
      </p:sp>
      <p:sp>
        <p:nvSpPr>
          <p:cNvPr id="1860612"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in sha'a allahu</a:t>
            </a:r>
            <a:endParaRPr lang="en-US" sz="2400" b="1">
              <a:ea typeface="MS Mincho" pitchFamily="49" charset="-128"/>
            </a:endParaRPr>
          </a:p>
        </p:txBody>
      </p:sp>
      <p:sp>
        <p:nvSpPr>
          <p:cNvPr id="186061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دعاء علقمة</a:t>
            </a:r>
          </a:p>
        </p:txBody>
      </p:sp>
      <p:sp>
        <p:nvSpPr>
          <p:cNvPr id="1860614" name="Rectangle 4"/>
          <p:cNvSpPr>
            <a:spLocks noChangeArrowheads="1"/>
          </p:cNvSpPr>
          <p:nvPr/>
        </p:nvSpPr>
        <p:spPr bwMode="auto">
          <a:xfrm>
            <a:off x="-36513" y="1058863"/>
            <a:ext cx="142557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Duá Alqamah</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8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163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وَاسْالُهُ بِحَقِّكُمَا انْ يَشَاءَ ذٰلِكَ وَيَفْعَلَ</a:t>
            </a:r>
            <a:endParaRPr lang="en-US" sz="5400" b="1">
              <a:latin typeface="Karbala" pitchFamily="2" charset="0"/>
              <a:cs typeface="Simplified Arabic" pitchFamily="18" charset="-78"/>
            </a:endParaRPr>
          </a:p>
        </p:txBody>
      </p:sp>
      <p:sp>
        <p:nvSpPr>
          <p:cNvPr id="186163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I also beseech Him in your names to determine and do that,</a:t>
            </a:r>
          </a:p>
        </p:txBody>
      </p:sp>
      <p:sp>
        <p:nvSpPr>
          <p:cNvPr id="1861636"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wa as'aluhu bihaqqikuma an yasha'a dhalika wa yaf`ala</a:t>
            </a:r>
            <a:endParaRPr lang="en-US" sz="2400" b="1">
              <a:ea typeface="MS Mincho" pitchFamily="49" charset="-128"/>
            </a:endParaRPr>
          </a:p>
        </p:txBody>
      </p:sp>
      <p:sp>
        <p:nvSpPr>
          <p:cNvPr id="186163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دعاء علقمة</a:t>
            </a:r>
          </a:p>
        </p:txBody>
      </p:sp>
      <p:sp>
        <p:nvSpPr>
          <p:cNvPr id="1861638" name="Rectangle 4"/>
          <p:cNvSpPr>
            <a:spLocks noChangeArrowheads="1"/>
          </p:cNvSpPr>
          <p:nvPr/>
        </p:nvSpPr>
        <p:spPr bwMode="auto">
          <a:xfrm>
            <a:off x="-36513" y="1058863"/>
            <a:ext cx="142557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Duá Alqamah</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8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265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فَإِنَّهُ حَمِيدٌ مَجِيدٌ</a:t>
            </a:r>
            <a:endParaRPr lang="en-US" sz="5400" b="1">
              <a:latin typeface="Karbala" pitchFamily="2" charset="0"/>
              <a:cs typeface="Simplified Arabic" pitchFamily="18" charset="-78"/>
            </a:endParaRPr>
          </a:p>
        </p:txBody>
      </p:sp>
      <p:sp>
        <p:nvSpPr>
          <p:cNvPr id="186265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for He is verily the owner of praise and the owner of glory.</a:t>
            </a:r>
          </a:p>
        </p:txBody>
      </p:sp>
      <p:sp>
        <p:nvSpPr>
          <p:cNvPr id="1862660"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fa'innahu hamidun majidun</a:t>
            </a:r>
            <a:endParaRPr lang="en-US" sz="2400" b="1">
              <a:ea typeface="MS Mincho" pitchFamily="49" charset="-128"/>
            </a:endParaRPr>
          </a:p>
        </p:txBody>
      </p:sp>
      <p:sp>
        <p:nvSpPr>
          <p:cNvPr id="186266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دعاء علقمة</a:t>
            </a:r>
          </a:p>
        </p:txBody>
      </p:sp>
      <p:sp>
        <p:nvSpPr>
          <p:cNvPr id="1862662" name="Rectangle 4"/>
          <p:cNvSpPr>
            <a:spLocks noChangeArrowheads="1"/>
          </p:cNvSpPr>
          <p:nvPr/>
        </p:nvSpPr>
        <p:spPr bwMode="auto">
          <a:xfrm>
            <a:off x="-36513" y="1058863"/>
            <a:ext cx="142557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Duá Alqamah</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8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8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إِنْقَلَبْتُ يَا سَيِّدَيَّ عَنْكُمَا</a:t>
            </a:r>
            <a:endParaRPr lang="en-US" sz="5400" b="1">
              <a:latin typeface="Karbala" pitchFamily="2" charset="0"/>
              <a:cs typeface="Simplified Arabic" pitchFamily="18" charset="-78"/>
            </a:endParaRPr>
          </a:p>
        </p:txBody>
      </p:sp>
      <p:sp>
        <p:nvSpPr>
          <p:cNvPr id="186368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I am now leaving you both, O my masters,</a:t>
            </a:r>
          </a:p>
        </p:txBody>
      </p:sp>
      <p:sp>
        <p:nvSpPr>
          <p:cNvPr id="1863684"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inqalabtu ya sayyidayya `ankuma</a:t>
            </a:r>
            <a:endParaRPr lang="en-US" sz="2400" b="1">
              <a:ea typeface="MS Mincho" pitchFamily="49" charset="-128"/>
            </a:endParaRPr>
          </a:p>
        </p:txBody>
      </p:sp>
      <p:sp>
        <p:nvSpPr>
          <p:cNvPr id="186368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دعاء علقمة</a:t>
            </a:r>
          </a:p>
        </p:txBody>
      </p:sp>
      <p:sp>
        <p:nvSpPr>
          <p:cNvPr id="1863686" name="Rectangle 4"/>
          <p:cNvSpPr>
            <a:spLocks noChangeArrowheads="1"/>
          </p:cNvSpPr>
          <p:nvPr/>
        </p:nvSpPr>
        <p:spPr bwMode="auto">
          <a:xfrm>
            <a:off x="-36513" y="1058863"/>
            <a:ext cx="142557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Duá Alqamah</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اَللَّهُمَّ ٱلْعَنْهُمْ جَمِيعاً</a:t>
            </a:r>
            <a:endParaRPr lang="en-US" sz="5400" b="1">
              <a:latin typeface="Karbala" pitchFamily="2" charset="0"/>
              <a:cs typeface="Simplified Arabic" pitchFamily="18" charset="-78"/>
            </a:endParaRPr>
          </a:p>
        </p:txBody>
      </p:sp>
      <p:sp>
        <p:nvSpPr>
          <p:cNvPr id="18739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blessings from all of them.</a:t>
            </a:r>
          </a:p>
        </p:txBody>
      </p:sp>
      <p:sp>
        <p:nvSpPr>
          <p:cNvPr id="187396"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اے معبود ان سب پر لعنت بھیج</a:t>
            </a:r>
            <a:endParaRPr lang="en-US" sz="2400" b="1" dirty="0">
              <a:ea typeface="MS Mincho" pitchFamily="49" charset="-128"/>
            </a:endParaRPr>
          </a:p>
        </p:txBody>
      </p:sp>
      <p:sp>
        <p:nvSpPr>
          <p:cNvPr id="18739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87398"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8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470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تَائِباً حَامِداً لِلَّهِ</a:t>
            </a:r>
            <a:endParaRPr lang="en-US" sz="5400" b="1">
              <a:latin typeface="Karbala" pitchFamily="2" charset="0"/>
              <a:cs typeface="Simplified Arabic" pitchFamily="18" charset="-78"/>
            </a:endParaRPr>
          </a:p>
        </p:txBody>
      </p:sp>
      <p:sp>
        <p:nvSpPr>
          <p:cNvPr id="186470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repenting to and praising Allāh,</a:t>
            </a:r>
          </a:p>
        </p:txBody>
      </p:sp>
      <p:sp>
        <p:nvSpPr>
          <p:cNvPr id="1864708"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ta'iban hamidan lillahi</a:t>
            </a:r>
            <a:endParaRPr lang="en-US" sz="2400" b="1">
              <a:ea typeface="MS Mincho" pitchFamily="49" charset="-128"/>
            </a:endParaRPr>
          </a:p>
        </p:txBody>
      </p:sp>
      <p:sp>
        <p:nvSpPr>
          <p:cNvPr id="186470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دعاء علقمة</a:t>
            </a:r>
          </a:p>
        </p:txBody>
      </p:sp>
      <p:sp>
        <p:nvSpPr>
          <p:cNvPr id="1864710" name="Rectangle 4"/>
          <p:cNvSpPr>
            <a:spLocks noChangeArrowheads="1"/>
          </p:cNvSpPr>
          <p:nvPr/>
        </p:nvSpPr>
        <p:spPr bwMode="auto">
          <a:xfrm>
            <a:off x="-36513" y="1058863"/>
            <a:ext cx="142557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Duá Alqamah</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8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573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شَاكِراً رَاجِياً لِلإِْجَابَةِ</a:t>
            </a:r>
            <a:endParaRPr lang="en-US" sz="5400" b="1">
              <a:latin typeface="Karbala" pitchFamily="2" charset="0"/>
              <a:cs typeface="Simplified Arabic" pitchFamily="18" charset="-78"/>
            </a:endParaRPr>
          </a:p>
        </p:txBody>
      </p:sp>
      <p:sp>
        <p:nvSpPr>
          <p:cNvPr id="186573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thanking Him and hoping Him to respond to me;</a:t>
            </a:r>
          </a:p>
        </p:txBody>
      </p:sp>
      <p:sp>
        <p:nvSpPr>
          <p:cNvPr id="1865732"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shakiran rajiyan lil-ijabati</a:t>
            </a:r>
            <a:endParaRPr lang="en-US" sz="2400" b="1">
              <a:ea typeface="MS Mincho" pitchFamily="49" charset="-128"/>
            </a:endParaRPr>
          </a:p>
        </p:txBody>
      </p:sp>
      <p:sp>
        <p:nvSpPr>
          <p:cNvPr id="186573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دعاء علقمة</a:t>
            </a:r>
          </a:p>
        </p:txBody>
      </p:sp>
      <p:sp>
        <p:nvSpPr>
          <p:cNvPr id="1865734" name="Rectangle 4"/>
          <p:cNvSpPr>
            <a:spLocks noChangeArrowheads="1"/>
          </p:cNvSpPr>
          <p:nvPr/>
        </p:nvSpPr>
        <p:spPr bwMode="auto">
          <a:xfrm>
            <a:off x="-36513" y="1058863"/>
            <a:ext cx="142557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Duá Alqamah</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8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675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غَيْرَ آيِسٍ وَلاَ قَانِطٍ</a:t>
            </a:r>
            <a:endParaRPr lang="en-US" sz="5400" b="1">
              <a:latin typeface="Karbala" pitchFamily="2" charset="0"/>
              <a:cs typeface="Simplified Arabic" pitchFamily="18" charset="-78"/>
            </a:endParaRPr>
          </a:p>
        </p:txBody>
      </p:sp>
      <p:sp>
        <p:nvSpPr>
          <p:cNvPr id="186675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I neither despair nor lose hope,</a:t>
            </a:r>
          </a:p>
        </p:txBody>
      </p:sp>
      <p:sp>
        <p:nvSpPr>
          <p:cNvPr id="1866756"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ghayra ayisin wa la qanitin</a:t>
            </a:r>
            <a:endParaRPr lang="en-US" sz="2400" b="1">
              <a:ea typeface="MS Mincho" pitchFamily="49" charset="-128"/>
            </a:endParaRPr>
          </a:p>
        </p:txBody>
      </p:sp>
      <p:sp>
        <p:nvSpPr>
          <p:cNvPr id="186675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دعاء علقمة</a:t>
            </a:r>
          </a:p>
        </p:txBody>
      </p:sp>
      <p:sp>
        <p:nvSpPr>
          <p:cNvPr id="1866758" name="Rectangle 4"/>
          <p:cNvSpPr>
            <a:spLocks noChangeArrowheads="1"/>
          </p:cNvSpPr>
          <p:nvPr/>
        </p:nvSpPr>
        <p:spPr bwMode="auto">
          <a:xfrm>
            <a:off x="-36513" y="1058863"/>
            <a:ext cx="142557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Duá Alqamah</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8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777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آئِباً عَائِداً رَاجِعاً إِلَىٰ زِيَارَتِكُمَا</a:t>
            </a:r>
            <a:endParaRPr lang="en-US" sz="5400" b="1">
              <a:latin typeface="Karbala" pitchFamily="2" charset="0"/>
              <a:cs typeface="Simplified Arabic" pitchFamily="18" charset="-78"/>
            </a:endParaRPr>
          </a:p>
        </p:txBody>
      </p:sp>
      <p:sp>
        <p:nvSpPr>
          <p:cNvPr id="186777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I intend to come back, return, revisit you both,</a:t>
            </a:r>
          </a:p>
        </p:txBody>
      </p:sp>
      <p:sp>
        <p:nvSpPr>
          <p:cNvPr id="1867780"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a'iban `a'idan raji`an ila ziyaratikuma</a:t>
            </a:r>
            <a:endParaRPr lang="en-US" sz="2400" b="1">
              <a:ea typeface="MS Mincho" pitchFamily="49" charset="-128"/>
            </a:endParaRPr>
          </a:p>
        </p:txBody>
      </p:sp>
      <p:sp>
        <p:nvSpPr>
          <p:cNvPr id="186778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دعاء علقمة</a:t>
            </a:r>
          </a:p>
        </p:txBody>
      </p:sp>
      <p:sp>
        <p:nvSpPr>
          <p:cNvPr id="1867782" name="Rectangle 4"/>
          <p:cNvSpPr>
            <a:spLocks noChangeArrowheads="1"/>
          </p:cNvSpPr>
          <p:nvPr/>
        </p:nvSpPr>
        <p:spPr bwMode="auto">
          <a:xfrm>
            <a:off x="-36513" y="1058863"/>
            <a:ext cx="142557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Duá Alqamah</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8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880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غَيْرَ رَاغِبٍ عَنْكُمَا وَلاَ عَنْ زِيَارَتِكُمَا</a:t>
            </a:r>
            <a:endParaRPr lang="en-US" sz="5400" b="1">
              <a:latin typeface="Karbala" pitchFamily="2" charset="0"/>
              <a:cs typeface="Simplified Arabic" pitchFamily="18" charset="-78"/>
            </a:endParaRPr>
          </a:p>
        </p:txBody>
      </p:sp>
      <p:sp>
        <p:nvSpPr>
          <p:cNvPr id="186880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while I have never desired to leave you or to abandon visiting you;</a:t>
            </a:r>
          </a:p>
        </p:txBody>
      </p:sp>
      <p:sp>
        <p:nvSpPr>
          <p:cNvPr id="1868804"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de-DE" sz="2400" b="1" i="1">
                <a:ea typeface="MS Mincho" pitchFamily="49" charset="-128"/>
              </a:rPr>
              <a:t>ghayra raghibin `ankuma wa la `an ziyaratikuma</a:t>
            </a:r>
            <a:endParaRPr lang="en-US" sz="2400" b="1">
              <a:ea typeface="MS Mincho" pitchFamily="49" charset="-128"/>
            </a:endParaRPr>
          </a:p>
        </p:txBody>
      </p:sp>
      <p:sp>
        <p:nvSpPr>
          <p:cNvPr id="186880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دعاء علقمة</a:t>
            </a:r>
          </a:p>
        </p:txBody>
      </p:sp>
      <p:sp>
        <p:nvSpPr>
          <p:cNvPr id="1868806" name="Rectangle 4"/>
          <p:cNvSpPr>
            <a:spLocks noChangeArrowheads="1"/>
          </p:cNvSpPr>
          <p:nvPr/>
        </p:nvSpPr>
        <p:spPr bwMode="auto">
          <a:xfrm>
            <a:off x="-36513" y="1058863"/>
            <a:ext cx="142557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Duá Alqamah</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8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982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بَلْ رَاجِعٌ عَائِدٌ إِنْ شَاءَ ٱللَّهُ</a:t>
            </a:r>
            <a:endParaRPr lang="en-US" sz="5400" b="1">
              <a:latin typeface="Karbala" pitchFamily="2" charset="0"/>
              <a:cs typeface="Simplified Arabic" pitchFamily="18" charset="-78"/>
            </a:endParaRPr>
          </a:p>
        </p:txBody>
      </p:sp>
      <p:sp>
        <p:nvSpPr>
          <p:cNvPr id="186982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rather, I shall return and come back, if Allāh wills.</a:t>
            </a:r>
          </a:p>
        </p:txBody>
      </p:sp>
      <p:sp>
        <p:nvSpPr>
          <p:cNvPr id="1869828"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it-IT" sz="2400" b="1" i="1">
                <a:ea typeface="MS Mincho" pitchFamily="49" charset="-128"/>
              </a:rPr>
              <a:t>bal raji`un `a'idun in sha'a allahu</a:t>
            </a:r>
            <a:endParaRPr lang="en-US" sz="2400" b="1">
              <a:ea typeface="MS Mincho" pitchFamily="49" charset="-128"/>
            </a:endParaRPr>
          </a:p>
        </p:txBody>
      </p:sp>
      <p:sp>
        <p:nvSpPr>
          <p:cNvPr id="186982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دعاء علقمة</a:t>
            </a:r>
          </a:p>
        </p:txBody>
      </p:sp>
      <p:sp>
        <p:nvSpPr>
          <p:cNvPr id="1869830" name="Rectangle 4"/>
          <p:cNvSpPr>
            <a:spLocks noChangeArrowheads="1"/>
          </p:cNvSpPr>
          <p:nvPr/>
        </p:nvSpPr>
        <p:spPr bwMode="auto">
          <a:xfrm>
            <a:off x="-36513" y="1058863"/>
            <a:ext cx="142557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Duá Alqamah</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8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085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وَلاَ حَوْلَ وَلاَ قُوَّةَ إِلاَّ بِٱللَّهِ</a:t>
            </a:r>
            <a:endParaRPr lang="en-US" sz="5400" b="1">
              <a:latin typeface="Karbala" pitchFamily="2" charset="0"/>
              <a:cs typeface="Simplified Arabic" pitchFamily="18" charset="-78"/>
            </a:endParaRPr>
          </a:p>
        </p:txBody>
      </p:sp>
      <p:sp>
        <p:nvSpPr>
          <p:cNvPr id="187085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There is neither might nor power except with Allāh.</a:t>
            </a:r>
          </a:p>
        </p:txBody>
      </p:sp>
      <p:sp>
        <p:nvSpPr>
          <p:cNvPr id="1870852"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it-IT" sz="2400" b="1" i="1">
                <a:ea typeface="MS Mincho" pitchFamily="49" charset="-128"/>
              </a:rPr>
              <a:t>wa la hawla wa la quwwata illa billahi</a:t>
            </a:r>
            <a:endParaRPr lang="en-US" sz="2400" b="1">
              <a:ea typeface="MS Mincho" pitchFamily="49" charset="-128"/>
            </a:endParaRPr>
          </a:p>
        </p:txBody>
      </p:sp>
      <p:sp>
        <p:nvSpPr>
          <p:cNvPr id="187085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دعاء علقمة</a:t>
            </a:r>
          </a:p>
        </p:txBody>
      </p:sp>
      <p:sp>
        <p:nvSpPr>
          <p:cNvPr id="1870854" name="Rectangle 4"/>
          <p:cNvSpPr>
            <a:spLocks noChangeArrowheads="1"/>
          </p:cNvSpPr>
          <p:nvPr/>
        </p:nvSpPr>
        <p:spPr bwMode="auto">
          <a:xfrm>
            <a:off x="-36513" y="1058863"/>
            <a:ext cx="142557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Duá Alqamah</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8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187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يَا سَادَتِي رَغِبْتُ إِلَيْكُمَا وَإِلَىٰ زِيَارَتِكُمَا</a:t>
            </a:r>
            <a:endParaRPr lang="en-US" sz="5400" b="1">
              <a:latin typeface="Karbala" pitchFamily="2" charset="0"/>
              <a:cs typeface="Simplified Arabic" pitchFamily="18" charset="-78"/>
            </a:endParaRPr>
          </a:p>
        </p:txBody>
      </p:sp>
      <p:sp>
        <p:nvSpPr>
          <p:cNvPr id="187187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my masters, I do desire for both of you and for visiting you</a:t>
            </a:r>
          </a:p>
        </p:txBody>
      </p:sp>
      <p:sp>
        <p:nvSpPr>
          <p:cNvPr id="1871876"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ya sadati raghibtu ilaykuma wa ila ziyaratikuma</a:t>
            </a:r>
            <a:endParaRPr lang="en-US" sz="2400" b="1">
              <a:ea typeface="MS Mincho" pitchFamily="49" charset="-128"/>
            </a:endParaRPr>
          </a:p>
        </p:txBody>
      </p:sp>
      <p:sp>
        <p:nvSpPr>
          <p:cNvPr id="187187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دعاء علقمة</a:t>
            </a:r>
          </a:p>
        </p:txBody>
      </p:sp>
      <p:sp>
        <p:nvSpPr>
          <p:cNvPr id="1871878" name="Rectangle 4"/>
          <p:cNvSpPr>
            <a:spLocks noChangeArrowheads="1"/>
          </p:cNvSpPr>
          <p:nvPr/>
        </p:nvSpPr>
        <p:spPr bwMode="auto">
          <a:xfrm>
            <a:off x="-36513" y="1058863"/>
            <a:ext cx="142557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Duá Alqamah</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8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289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بَعْدَ انْ زَهِدَ فِيكُمَا وَفِي زِيَارَتِكُمَا اهْلُ ٱلدُّنْيَا</a:t>
            </a:r>
            <a:endParaRPr lang="en-US" sz="5400" b="1">
              <a:latin typeface="Karbala" pitchFamily="2" charset="0"/>
              <a:cs typeface="Simplified Arabic" pitchFamily="18" charset="-78"/>
            </a:endParaRPr>
          </a:p>
        </p:txBody>
      </p:sp>
      <p:sp>
        <p:nvSpPr>
          <p:cNvPr id="187289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although the people of this world (may) abandon you both or abandon visiting you.</a:t>
            </a:r>
          </a:p>
        </p:txBody>
      </p:sp>
      <p:sp>
        <p:nvSpPr>
          <p:cNvPr id="1872900"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ba`da an zahida fikuma wa fi ziyaratikuma ahlu alddunya</a:t>
            </a:r>
            <a:endParaRPr lang="en-US" sz="2400" b="1">
              <a:ea typeface="MS Mincho" pitchFamily="49" charset="-128"/>
            </a:endParaRPr>
          </a:p>
        </p:txBody>
      </p:sp>
      <p:sp>
        <p:nvSpPr>
          <p:cNvPr id="187290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دعاء علقمة</a:t>
            </a:r>
          </a:p>
        </p:txBody>
      </p:sp>
      <p:sp>
        <p:nvSpPr>
          <p:cNvPr id="1872902" name="Rectangle 4"/>
          <p:cNvSpPr>
            <a:spLocks noChangeArrowheads="1"/>
          </p:cNvSpPr>
          <p:nvPr/>
        </p:nvSpPr>
        <p:spPr bwMode="auto">
          <a:xfrm>
            <a:off x="-36513" y="1058863"/>
            <a:ext cx="142557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Duá Alqamah</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8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2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فَلاَ خَيَّبَنِيَ ٱللَّهُ مِمَّا رَجَوْتُ وَمَا امَّلْتُ فِي زِيَارَتِكُمَا</a:t>
            </a:r>
            <a:endParaRPr lang="en-US" sz="5400" b="1">
              <a:latin typeface="Karbala" pitchFamily="2" charset="0"/>
              <a:cs typeface="Simplified Arabic" pitchFamily="18" charset="-78"/>
            </a:endParaRPr>
          </a:p>
        </p:txBody>
      </p:sp>
      <p:sp>
        <p:nvSpPr>
          <p:cNvPr id="187392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May Allāh never make me fail to attain what I have hoped and desired in visiting you both.</a:t>
            </a:r>
          </a:p>
        </p:txBody>
      </p:sp>
      <p:sp>
        <p:nvSpPr>
          <p:cNvPr id="1873924"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fala khayyabaniya allahu mimma rajawtu wa ma ammaltu fi ziyaratikuma</a:t>
            </a:r>
            <a:endParaRPr lang="en-US" sz="2400" b="1">
              <a:ea typeface="MS Mincho" pitchFamily="49" charset="-128"/>
            </a:endParaRPr>
          </a:p>
        </p:txBody>
      </p:sp>
      <p:sp>
        <p:nvSpPr>
          <p:cNvPr id="187392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دعاء علقمة</a:t>
            </a:r>
          </a:p>
        </p:txBody>
      </p:sp>
      <p:sp>
        <p:nvSpPr>
          <p:cNvPr id="1873926" name="Rectangle 4"/>
          <p:cNvSpPr>
            <a:spLocks noChangeArrowheads="1"/>
          </p:cNvSpPr>
          <p:nvPr/>
        </p:nvSpPr>
        <p:spPr bwMode="auto">
          <a:xfrm>
            <a:off x="-36513" y="1058863"/>
            <a:ext cx="142557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Duá Alqamah</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اَللَّهُمَّ ٱلْعَنْ اوَّلَ ظَالِمٍ</a:t>
            </a:r>
            <a:endParaRPr lang="en-US" sz="5400" b="1">
              <a:latin typeface="Karbala" pitchFamily="2" charset="0"/>
              <a:cs typeface="Simplified Arabic" pitchFamily="18" charset="-78"/>
            </a:endParaRPr>
          </a:p>
        </p:txBody>
      </p:sp>
      <p:sp>
        <p:nvSpPr>
          <p:cNvPr id="18841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 from the foremost persecutor</a:t>
            </a:r>
          </a:p>
        </p:txBody>
      </p:sp>
      <p:sp>
        <p:nvSpPr>
          <p:cNvPr id="188420" name="Subtitle 4"/>
          <p:cNvSpPr txBox="1">
            <a:spLocks/>
          </p:cNvSpPr>
          <p:nvPr/>
        </p:nvSpPr>
        <p:spPr bwMode="auto">
          <a:xfrm>
            <a:off x="80963" y="5013325"/>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اے معبود محروم کر اپنی رحمت سے اس پہلے ظالم کو</a:t>
            </a:r>
            <a:endParaRPr lang="en-US" sz="2400" b="1" dirty="0">
              <a:ea typeface="MS Mincho" pitchFamily="49" charset="-128"/>
            </a:endParaRPr>
          </a:p>
        </p:txBody>
      </p:sp>
      <p:sp>
        <p:nvSpPr>
          <p:cNvPr id="18842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88422"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
        <p:nvSpPr>
          <p:cNvPr id="188423" name="Text Box 6"/>
          <p:cNvSpPr txBox="1">
            <a:spLocks noChangeArrowheads="1"/>
          </p:cNvSpPr>
          <p:nvPr/>
        </p:nvSpPr>
        <p:spPr bwMode="auto">
          <a:xfrm>
            <a:off x="3348038" y="5654675"/>
            <a:ext cx="2447925" cy="366713"/>
          </a:xfrm>
          <a:prstGeom prst="rect">
            <a:avLst/>
          </a:prstGeom>
          <a:gradFill rotWithShape="1">
            <a:gsLst>
              <a:gs pos="0">
                <a:srgbClr val="651500"/>
              </a:gs>
              <a:gs pos="50000">
                <a:srgbClr val="DA2E00"/>
              </a:gs>
              <a:gs pos="100000">
                <a:srgbClr val="651500"/>
              </a:gs>
            </a:gsLst>
            <a:lin ang="5400000" scaled="1"/>
          </a:gradFill>
          <a:ln w="9525" algn="ctr">
            <a:noFill/>
            <a:miter lim="800000"/>
            <a:headEnd/>
            <a:tailEnd/>
          </a:ln>
        </p:spPr>
        <p:txBody>
          <a:bodyPr anchor="ctr">
            <a:spAutoFit/>
          </a:bodyPr>
          <a:lstStyle/>
          <a:p>
            <a:pPr algn="r"/>
            <a:r>
              <a:rPr lang="en-US" sz="1800" b="1">
                <a:solidFill>
                  <a:srgbClr val="FFFF99"/>
                </a:solidFill>
                <a:latin typeface="Trebuchet MS" pitchFamily="34" charset="0"/>
              </a:rPr>
              <a:t>Tasbih Counter : 13</a:t>
            </a:r>
          </a:p>
        </p:txBody>
      </p:sp>
      <p:sp>
        <p:nvSpPr>
          <p:cNvPr id="188424" name="Rectangle 5"/>
          <p:cNvSpPr>
            <a:spLocks noChangeArrowheads="1"/>
          </p:cNvSpPr>
          <p:nvPr/>
        </p:nvSpPr>
        <p:spPr bwMode="auto">
          <a:xfrm>
            <a:off x="3635375" y="1035050"/>
            <a:ext cx="1790700" cy="336550"/>
          </a:xfrm>
          <a:prstGeom prst="rect">
            <a:avLst/>
          </a:prstGeom>
          <a:noFill/>
          <a:ln w="9525">
            <a:noFill/>
            <a:miter lim="800000"/>
            <a:headEnd/>
            <a:tailEnd/>
          </a:ln>
        </p:spPr>
        <p:txBody>
          <a:bodyPr wrap="none">
            <a:spAutoFit/>
          </a:bodyPr>
          <a:lstStyle/>
          <a:p>
            <a:pPr eaLnBrk="0" hangingPunct="0"/>
            <a:r>
              <a:rPr lang="en-US" sz="1600" b="1">
                <a:solidFill>
                  <a:srgbClr val="FFFF99"/>
                </a:solidFill>
                <a:latin typeface="Trebuchet MS" pitchFamily="34" charset="0"/>
              </a:rPr>
              <a:t>Recite 100 times</a:t>
            </a:r>
          </a:p>
        </p:txBody>
      </p:sp>
    </p:spTree>
  </p:cSld>
  <p:clrMapOvr>
    <a:masterClrMapping/>
  </p:clrMapOvr>
  <p:transition>
    <p:fade/>
  </p:transition>
  <p:timing>
    <p:tnLst>
      <p:par>
        <p:cTn id="1" dur="indefinite" restart="never" nodeType="tmRoot"/>
      </p:par>
    </p:tnLst>
  </p:timing>
</p:sld>
</file>

<file path=ppt/slides/slide18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494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إِنَّهُ قَرِيبٌ مُجِيبٌ</a:t>
            </a:r>
            <a:endParaRPr lang="en-US" sz="5400" b="1">
              <a:latin typeface="Karbala" pitchFamily="2" charset="0"/>
              <a:cs typeface="Simplified Arabic" pitchFamily="18" charset="-78"/>
            </a:endParaRPr>
          </a:p>
        </p:txBody>
      </p:sp>
      <p:sp>
        <p:nvSpPr>
          <p:cNvPr id="187494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Verily, He is All-nigh, All-responding.</a:t>
            </a:r>
          </a:p>
        </p:txBody>
      </p:sp>
      <p:sp>
        <p:nvSpPr>
          <p:cNvPr id="1874948"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innahu qaribun mujibun</a:t>
            </a:r>
            <a:endParaRPr lang="en-US" sz="2400" b="1">
              <a:ea typeface="MS Mincho" pitchFamily="49" charset="-128"/>
            </a:endParaRPr>
          </a:p>
        </p:txBody>
      </p:sp>
      <p:sp>
        <p:nvSpPr>
          <p:cNvPr id="187494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دعاء علقمة</a:t>
            </a:r>
          </a:p>
        </p:txBody>
      </p:sp>
      <p:sp>
        <p:nvSpPr>
          <p:cNvPr id="1874950" name="Rectangle 4"/>
          <p:cNvSpPr>
            <a:spLocks noChangeArrowheads="1"/>
          </p:cNvSpPr>
          <p:nvPr/>
        </p:nvSpPr>
        <p:spPr bwMode="auto">
          <a:xfrm>
            <a:off x="-36513" y="1058863"/>
            <a:ext cx="142557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Duá Alqamah</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8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5970"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دعاء علقمة</a:t>
            </a:r>
          </a:p>
        </p:txBody>
      </p:sp>
      <p:sp>
        <p:nvSpPr>
          <p:cNvPr id="1875971" name="Rectangle 4"/>
          <p:cNvSpPr>
            <a:spLocks noChangeArrowheads="1"/>
          </p:cNvSpPr>
          <p:nvPr/>
        </p:nvSpPr>
        <p:spPr bwMode="auto">
          <a:xfrm>
            <a:off x="-36513" y="1058863"/>
            <a:ext cx="142557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Duá Alqamah</a:t>
            </a:r>
            <a:endParaRPr lang="en-US" sz="1600" b="1">
              <a:latin typeface="Trebuchet MS" pitchFamily="34" charset="0"/>
            </a:endParaRPr>
          </a:p>
        </p:txBody>
      </p:sp>
      <p:sp>
        <p:nvSpPr>
          <p:cNvPr id="187597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اَللَّهُمَّ صَلِّ عَلَى مُحَمَّدٍ وَ آلِ مُحَمَّد</a:t>
            </a:r>
            <a:endParaRPr lang="en-US" sz="5400" b="1">
              <a:latin typeface="Karbala" pitchFamily="2" charset="0"/>
              <a:cs typeface="Simplified Arabic" pitchFamily="18" charset="-78"/>
            </a:endParaRPr>
          </a:p>
        </p:txBody>
      </p:sp>
      <p:sp>
        <p:nvSpPr>
          <p:cNvPr id="187597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send Your blessings on Muhammad</a:t>
            </a:r>
          </a:p>
          <a:p>
            <a:pPr marL="342900" indent="-342900" algn="ctr">
              <a:spcBef>
                <a:spcPct val="20000"/>
              </a:spcBef>
            </a:pPr>
            <a:r>
              <a:rPr lang="en-US" sz="3200" b="1">
                <a:solidFill>
                  <a:schemeClr val="tx2"/>
                </a:solidFill>
                <a:ea typeface="MS Mincho" pitchFamily="49" charset="-128"/>
              </a:rPr>
              <a:t>and the family of Muhammad.</a:t>
            </a:r>
          </a:p>
        </p:txBody>
      </p:sp>
      <p:sp>
        <p:nvSpPr>
          <p:cNvPr id="1875974"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اے الله! رحمت فرما محمد وآل)ع( محمد پر </a:t>
            </a:r>
            <a:endParaRPr lang="fi-FI" sz="2400" b="1" i="1" dirty="0">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18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6994" name="Rectangle 2"/>
          <p:cNvSpPr>
            <a:spLocks noChangeArrowheads="1"/>
          </p:cNvSpPr>
          <p:nvPr/>
        </p:nvSpPr>
        <p:spPr bwMode="auto">
          <a:xfrm>
            <a:off x="0" y="1609725"/>
            <a:ext cx="9144000" cy="4402138"/>
          </a:xfrm>
          <a:prstGeom prst="rect">
            <a:avLst/>
          </a:prstGeom>
          <a:noFill/>
          <a:ln w="9525">
            <a:noFill/>
            <a:miter lim="800000"/>
            <a:headEnd/>
            <a:tailEnd/>
          </a:ln>
        </p:spPr>
        <p:txBody>
          <a:bodyPr anchor="ctr">
            <a:spAutoFit/>
          </a:bodyPr>
          <a:lstStyle/>
          <a:p>
            <a:pPr lvl="1" algn="ctr" eaLnBrk="0" hangingPunct="0">
              <a:tabLst>
                <a:tab pos="685800" algn="l"/>
              </a:tabLst>
            </a:pPr>
            <a:r>
              <a:rPr lang="en-US" sz="5600" b="1">
                <a:solidFill>
                  <a:srgbClr val="CC0000"/>
                </a:solidFill>
                <a:latin typeface="Al-Arial" pitchFamily="34" charset="0"/>
                <a:ea typeface="MS Mincho" pitchFamily="49" charset="-128"/>
              </a:rPr>
              <a:t>100 times Du’a for removing the blessings from the killers of Imam Husayn (A) and his companions.</a:t>
            </a:r>
            <a:r>
              <a:rPr lang="en-US" sz="5600">
                <a:solidFill>
                  <a:schemeClr val="bg1"/>
                </a:solidFill>
                <a:latin typeface="Times New Roman" pitchFamily="18" charset="0"/>
              </a:rPr>
              <a:t> </a:t>
            </a:r>
          </a:p>
        </p:txBody>
      </p:sp>
      <p:sp>
        <p:nvSpPr>
          <p:cNvPr id="1876995" name="Text Box 3"/>
          <p:cNvSpPr txBox="1">
            <a:spLocks noChangeArrowheads="1"/>
          </p:cNvSpPr>
          <p:nvPr/>
        </p:nvSpPr>
        <p:spPr bwMode="auto">
          <a:xfrm>
            <a:off x="0" y="1035050"/>
            <a:ext cx="9180513" cy="336550"/>
          </a:xfrm>
          <a:prstGeom prst="rect">
            <a:avLst/>
          </a:prstGeom>
          <a:gradFill rotWithShape="1">
            <a:gsLst>
              <a:gs pos="0">
                <a:srgbClr val="651500"/>
              </a:gs>
              <a:gs pos="50000">
                <a:srgbClr val="DA2E00"/>
              </a:gs>
              <a:gs pos="100000">
                <a:srgbClr val="651500"/>
              </a:gs>
            </a:gsLst>
            <a:lin ang="5400000" scaled="1"/>
          </a:gradFill>
          <a:ln w="9525" algn="ctr">
            <a:noFill/>
            <a:miter lim="800000"/>
            <a:headEnd/>
            <a:tailEnd/>
          </a:ln>
        </p:spPr>
        <p:txBody>
          <a:bodyPr anchor="ctr">
            <a:spAutoFit/>
          </a:bodyPr>
          <a:lstStyle/>
          <a:p>
            <a:pPr algn="r"/>
            <a:r>
              <a:rPr lang="en-US" sz="1600" b="1">
                <a:latin typeface="Trebuchet MS" pitchFamily="34" charset="0"/>
              </a:rPr>
              <a:t>A`amaal for the day of `A'ashura</a:t>
            </a:r>
          </a:p>
        </p:txBody>
      </p:sp>
    </p:spTree>
  </p:cSld>
  <p:clrMapOvr>
    <a:masterClrMapping/>
  </p:clrMapOvr>
  <p:transition>
    <p:fade/>
  </p:transition>
  <p:timing>
    <p:tnLst>
      <p:par>
        <p:cTn id="1" dur="indefinite" restart="never" nodeType="tmRoot"/>
      </p:par>
    </p:tnLst>
  </p:timing>
</p:sld>
</file>

<file path=ppt/slides/slide18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801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اَللَّهُمَّ صَلِّ عَلَى مُحَمَّدٍ وَ آلِ مُحَمَّد</a:t>
            </a:r>
            <a:endParaRPr lang="en-US" sz="5400" b="1">
              <a:latin typeface="Karbala" pitchFamily="2" charset="0"/>
              <a:cs typeface="Simplified Arabic" pitchFamily="18" charset="-78"/>
            </a:endParaRPr>
          </a:p>
        </p:txBody>
      </p:sp>
      <p:sp>
        <p:nvSpPr>
          <p:cNvPr id="187801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send Your blessings on Muhammad</a:t>
            </a:r>
          </a:p>
          <a:p>
            <a:pPr marL="342900" indent="-342900" algn="ctr">
              <a:spcBef>
                <a:spcPct val="20000"/>
              </a:spcBef>
            </a:pPr>
            <a:r>
              <a:rPr lang="en-US" sz="3200" b="1">
                <a:solidFill>
                  <a:schemeClr val="tx2"/>
                </a:solidFill>
                <a:ea typeface="MS Mincho" pitchFamily="49" charset="-128"/>
              </a:rPr>
              <a:t>and the family of Muhammad.</a:t>
            </a:r>
          </a:p>
        </p:txBody>
      </p:sp>
      <p:sp>
        <p:nvSpPr>
          <p:cNvPr id="1878020"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اے الله! رحمت فرما محمد وآل)ع( محمد پر </a:t>
            </a:r>
            <a:endParaRPr lang="fi-FI" sz="2400" b="1" i="1" dirty="0">
              <a:ea typeface="MS Mincho" pitchFamily="49" charset="-128"/>
            </a:endParaRPr>
          </a:p>
        </p:txBody>
      </p:sp>
      <p:sp>
        <p:nvSpPr>
          <p:cNvPr id="187802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en-US" sz="1600" b="1">
                <a:latin typeface="Trebuchet MS" pitchFamily="34" charset="0"/>
              </a:rPr>
              <a:t>A`amaal for the day of `A'ashura</a:t>
            </a:r>
          </a:p>
        </p:txBody>
      </p:sp>
    </p:spTree>
  </p:cSld>
  <p:clrMapOvr>
    <a:masterClrMapping/>
  </p:clrMapOvr>
  <p:transition>
    <p:fade/>
  </p:transition>
  <p:timing>
    <p:tnLst>
      <p:par>
        <p:cTn id="1" dur="indefinite" restart="never" nodeType="tmRoot"/>
      </p:par>
    </p:tnLst>
  </p:timing>
</p:sld>
</file>

<file path=ppt/slides/slide18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9042" name="Title 3"/>
          <p:cNvSpPr txBox="1">
            <a:spLocks/>
          </p:cNvSpPr>
          <p:nvPr/>
        </p:nvSpPr>
        <p:spPr bwMode="auto">
          <a:xfrm>
            <a:off x="179388" y="1484313"/>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dirty="0">
                <a:latin typeface="Simplified Arabic" pitchFamily="18" charset="-78"/>
                <a:cs typeface="Simplified Arabic" pitchFamily="18" charset="-78"/>
              </a:rPr>
              <a:t>اللـَّهُمَ  الْعَنْ قَتَلَةَ الْحُسَيْنِ وَ أولادِهِ </a:t>
            </a:r>
          </a:p>
          <a:p>
            <a:pPr marL="342900" indent="-342900" algn="ctr" rtl="1">
              <a:spcBef>
                <a:spcPct val="20000"/>
              </a:spcBef>
            </a:pPr>
            <a:r>
              <a:rPr lang="ar-SA" sz="5400" b="1" dirty="0">
                <a:latin typeface="Simplified Arabic" pitchFamily="18" charset="-78"/>
                <a:cs typeface="Simplified Arabic" pitchFamily="18" charset="-78"/>
              </a:rPr>
              <a:t>وَ أصْحَابِهِ</a:t>
            </a:r>
          </a:p>
        </p:txBody>
      </p:sp>
      <p:sp>
        <p:nvSpPr>
          <p:cNvPr id="1879043" name="Subtitle 4"/>
          <p:cNvSpPr txBox="1">
            <a:spLocks/>
          </p:cNvSpPr>
          <p:nvPr/>
        </p:nvSpPr>
        <p:spPr bwMode="auto">
          <a:xfrm>
            <a:off x="-107950" y="3332163"/>
            <a:ext cx="9217025"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blessings from those who killed Husayn (A), his children, and his companions.</a:t>
            </a:r>
          </a:p>
        </p:txBody>
      </p:sp>
      <p:sp>
        <p:nvSpPr>
          <p:cNvPr id="1879044" name="Subtitle 4"/>
          <p:cNvSpPr txBox="1">
            <a:spLocks/>
          </p:cNvSpPr>
          <p:nvPr/>
        </p:nvSpPr>
        <p:spPr bwMode="auto">
          <a:xfrm>
            <a:off x="80963" y="48688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Allahumal A'n Qatalatal Husayn Wa Awlaadihee Wa Ashaabihee</a:t>
            </a:r>
            <a:endParaRPr lang="en-US" sz="2400" b="1">
              <a:ea typeface="MS Mincho" pitchFamily="49" charset="-128"/>
            </a:endParaRPr>
          </a:p>
        </p:txBody>
      </p:sp>
      <p:sp>
        <p:nvSpPr>
          <p:cNvPr id="187904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en-US" sz="1600" b="1">
                <a:latin typeface="Trebuchet MS" pitchFamily="34" charset="0"/>
              </a:rPr>
              <a:t>A`amaal for the day of `A'ashura</a:t>
            </a:r>
          </a:p>
        </p:txBody>
      </p:sp>
      <p:sp>
        <p:nvSpPr>
          <p:cNvPr id="1879046" name="Rectangle 4"/>
          <p:cNvSpPr>
            <a:spLocks noChangeArrowheads="1"/>
          </p:cNvSpPr>
          <p:nvPr/>
        </p:nvSpPr>
        <p:spPr bwMode="auto">
          <a:xfrm>
            <a:off x="-36513" y="1058863"/>
            <a:ext cx="180657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Recite 100 times</a:t>
            </a:r>
            <a:endParaRPr lang="en-US" sz="1600" b="1">
              <a:latin typeface="Trebuchet MS" pitchFamily="34" charset="0"/>
            </a:endParaRPr>
          </a:p>
        </p:txBody>
      </p:sp>
      <p:sp>
        <p:nvSpPr>
          <p:cNvPr id="1879047" name="Text Box 4"/>
          <p:cNvSpPr txBox="1">
            <a:spLocks noChangeArrowheads="1"/>
          </p:cNvSpPr>
          <p:nvPr/>
        </p:nvSpPr>
        <p:spPr bwMode="auto">
          <a:xfrm>
            <a:off x="3348038" y="5695950"/>
            <a:ext cx="2447925" cy="366713"/>
          </a:xfrm>
          <a:prstGeom prst="rect">
            <a:avLst/>
          </a:prstGeom>
          <a:gradFill rotWithShape="1">
            <a:gsLst>
              <a:gs pos="0">
                <a:srgbClr val="651500"/>
              </a:gs>
              <a:gs pos="50000">
                <a:srgbClr val="DA2E00"/>
              </a:gs>
              <a:gs pos="100000">
                <a:srgbClr val="651500"/>
              </a:gs>
            </a:gsLst>
            <a:lin ang="5400000" scaled="1"/>
          </a:gradFill>
          <a:ln w="9525" algn="ctr">
            <a:noFill/>
            <a:miter lim="800000"/>
            <a:headEnd/>
            <a:tailEnd/>
          </a:ln>
        </p:spPr>
        <p:txBody>
          <a:bodyPr anchor="ctr">
            <a:spAutoFit/>
          </a:bodyPr>
          <a:lstStyle/>
          <a:p>
            <a:pPr algn="r"/>
            <a:r>
              <a:rPr lang="en-US" sz="1800" b="1">
                <a:solidFill>
                  <a:srgbClr val="FFFF99"/>
                </a:solidFill>
                <a:latin typeface="Trebuchet MS" pitchFamily="34" charset="0"/>
              </a:rPr>
              <a:t>Tasbih Counter : 1</a:t>
            </a:r>
          </a:p>
        </p:txBody>
      </p:sp>
    </p:spTree>
  </p:cSld>
  <p:clrMapOvr>
    <a:masterClrMapping/>
  </p:clrMapOvr>
  <p:transition>
    <p:fade/>
  </p:transition>
  <p:timing>
    <p:tnLst>
      <p:par>
        <p:cTn id="1" dur="indefinite" restart="never" nodeType="tmRoot"/>
      </p:par>
    </p:tnLst>
  </p:timing>
</p:sld>
</file>

<file path=ppt/slides/slide18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0066" name="Title 3"/>
          <p:cNvSpPr txBox="1">
            <a:spLocks/>
          </p:cNvSpPr>
          <p:nvPr/>
        </p:nvSpPr>
        <p:spPr bwMode="auto">
          <a:xfrm>
            <a:off x="179388" y="1484313"/>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اللـَّهُمَ  الْعَنْ قَتَلَةَ الْحُسَيْنِ وَ أولادِهِ </a:t>
            </a:r>
          </a:p>
          <a:p>
            <a:pPr marL="342900" indent="-342900" algn="ctr" rtl="1">
              <a:spcBef>
                <a:spcPct val="20000"/>
              </a:spcBef>
            </a:pPr>
            <a:r>
              <a:rPr lang="ar-SA" sz="5400" b="1">
                <a:latin typeface="Karbala" pitchFamily="2" charset="0"/>
                <a:cs typeface="Simplified Arabic" pitchFamily="18" charset="-78"/>
              </a:rPr>
              <a:t>وَ أصْحَابِهِ</a:t>
            </a:r>
          </a:p>
        </p:txBody>
      </p:sp>
      <p:sp>
        <p:nvSpPr>
          <p:cNvPr id="1880067" name="Subtitle 4"/>
          <p:cNvSpPr txBox="1">
            <a:spLocks/>
          </p:cNvSpPr>
          <p:nvPr/>
        </p:nvSpPr>
        <p:spPr bwMode="auto">
          <a:xfrm>
            <a:off x="-107950" y="3332163"/>
            <a:ext cx="9217025"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blessings from those who killed Husayn (A), his children, and his companions.</a:t>
            </a:r>
          </a:p>
        </p:txBody>
      </p:sp>
      <p:sp>
        <p:nvSpPr>
          <p:cNvPr id="1880068" name="Subtitle 4"/>
          <p:cNvSpPr txBox="1">
            <a:spLocks/>
          </p:cNvSpPr>
          <p:nvPr/>
        </p:nvSpPr>
        <p:spPr bwMode="auto">
          <a:xfrm>
            <a:off x="80963" y="48688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Allahumal A'n Qatalatal Husayn Wa Awlaadihee Wa Ashaabihee</a:t>
            </a:r>
            <a:endParaRPr lang="en-US" sz="2400" b="1">
              <a:ea typeface="MS Mincho" pitchFamily="49" charset="-128"/>
            </a:endParaRPr>
          </a:p>
        </p:txBody>
      </p:sp>
      <p:sp>
        <p:nvSpPr>
          <p:cNvPr id="188006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en-US" sz="1600" b="1">
                <a:latin typeface="Trebuchet MS" pitchFamily="34" charset="0"/>
              </a:rPr>
              <a:t>A`amaal for the day of `A'ashura</a:t>
            </a:r>
          </a:p>
        </p:txBody>
      </p:sp>
      <p:sp>
        <p:nvSpPr>
          <p:cNvPr id="1880070" name="Rectangle 4"/>
          <p:cNvSpPr>
            <a:spLocks noChangeArrowheads="1"/>
          </p:cNvSpPr>
          <p:nvPr/>
        </p:nvSpPr>
        <p:spPr bwMode="auto">
          <a:xfrm>
            <a:off x="-36513" y="1058863"/>
            <a:ext cx="180657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Recite 100 times</a:t>
            </a:r>
            <a:endParaRPr lang="en-US" sz="1600" b="1">
              <a:latin typeface="Trebuchet MS" pitchFamily="34" charset="0"/>
            </a:endParaRPr>
          </a:p>
        </p:txBody>
      </p:sp>
      <p:sp>
        <p:nvSpPr>
          <p:cNvPr id="1880071" name="Text Box 4"/>
          <p:cNvSpPr txBox="1">
            <a:spLocks noChangeArrowheads="1"/>
          </p:cNvSpPr>
          <p:nvPr/>
        </p:nvSpPr>
        <p:spPr bwMode="auto">
          <a:xfrm>
            <a:off x="3348038" y="5695950"/>
            <a:ext cx="2447925" cy="366713"/>
          </a:xfrm>
          <a:prstGeom prst="rect">
            <a:avLst/>
          </a:prstGeom>
          <a:gradFill rotWithShape="1">
            <a:gsLst>
              <a:gs pos="0">
                <a:srgbClr val="651500"/>
              </a:gs>
              <a:gs pos="50000">
                <a:srgbClr val="DA2E00"/>
              </a:gs>
              <a:gs pos="100000">
                <a:srgbClr val="651500"/>
              </a:gs>
            </a:gsLst>
            <a:lin ang="5400000" scaled="1"/>
          </a:gradFill>
          <a:ln w="9525" algn="ctr">
            <a:noFill/>
            <a:miter lim="800000"/>
            <a:headEnd/>
            <a:tailEnd/>
          </a:ln>
        </p:spPr>
        <p:txBody>
          <a:bodyPr anchor="ctr">
            <a:spAutoFit/>
          </a:bodyPr>
          <a:lstStyle/>
          <a:p>
            <a:pPr algn="r"/>
            <a:r>
              <a:rPr lang="en-US" sz="1800" b="1">
                <a:solidFill>
                  <a:srgbClr val="FFFF99"/>
                </a:solidFill>
                <a:latin typeface="Trebuchet MS" pitchFamily="34" charset="0"/>
              </a:rPr>
              <a:t>Tasbih Counter : 2</a:t>
            </a:r>
          </a:p>
        </p:txBody>
      </p:sp>
    </p:spTree>
  </p:cSld>
  <p:clrMapOvr>
    <a:masterClrMapping/>
  </p:clrMapOvr>
  <p:transition>
    <p:fade/>
  </p:transition>
  <p:timing>
    <p:tnLst>
      <p:par>
        <p:cTn id="1" dur="indefinite" restart="never" nodeType="tmRoot"/>
      </p:par>
    </p:tnLst>
  </p:timing>
</p:sld>
</file>

<file path=ppt/slides/slide18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1090" name="Title 3"/>
          <p:cNvSpPr txBox="1">
            <a:spLocks/>
          </p:cNvSpPr>
          <p:nvPr/>
        </p:nvSpPr>
        <p:spPr bwMode="auto">
          <a:xfrm>
            <a:off x="179388" y="1484313"/>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اللـَّهُمَ  الْعَنْ قَتَلَةَ الْحُسَيْنِ وَ أولادِهِ </a:t>
            </a:r>
          </a:p>
          <a:p>
            <a:pPr marL="342900" indent="-342900" algn="ctr" rtl="1">
              <a:spcBef>
                <a:spcPct val="20000"/>
              </a:spcBef>
            </a:pPr>
            <a:r>
              <a:rPr lang="ar-SA" sz="5400" b="1">
                <a:latin typeface="Karbala" pitchFamily="2" charset="0"/>
                <a:cs typeface="Simplified Arabic" pitchFamily="18" charset="-78"/>
              </a:rPr>
              <a:t>وَ أصْحَابِهِ</a:t>
            </a:r>
          </a:p>
        </p:txBody>
      </p:sp>
      <p:sp>
        <p:nvSpPr>
          <p:cNvPr id="1881091" name="Subtitle 4"/>
          <p:cNvSpPr txBox="1">
            <a:spLocks/>
          </p:cNvSpPr>
          <p:nvPr/>
        </p:nvSpPr>
        <p:spPr bwMode="auto">
          <a:xfrm>
            <a:off x="-107950" y="3332163"/>
            <a:ext cx="9217025"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blessings from those who killed Husayn (A), his children, and his companions.</a:t>
            </a:r>
          </a:p>
        </p:txBody>
      </p:sp>
      <p:sp>
        <p:nvSpPr>
          <p:cNvPr id="1881092" name="Subtitle 4"/>
          <p:cNvSpPr txBox="1">
            <a:spLocks/>
          </p:cNvSpPr>
          <p:nvPr/>
        </p:nvSpPr>
        <p:spPr bwMode="auto">
          <a:xfrm>
            <a:off x="80963" y="48688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Allahumal A'n Qatalatal Husayn Wa Awlaadihee Wa Ashaabihee</a:t>
            </a:r>
            <a:endParaRPr lang="en-US" sz="2400" b="1">
              <a:ea typeface="MS Mincho" pitchFamily="49" charset="-128"/>
            </a:endParaRPr>
          </a:p>
        </p:txBody>
      </p:sp>
      <p:sp>
        <p:nvSpPr>
          <p:cNvPr id="188109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en-US" sz="1600" b="1">
                <a:latin typeface="Trebuchet MS" pitchFamily="34" charset="0"/>
              </a:rPr>
              <a:t>A`amaal for the day of `A'ashura</a:t>
            </a:r>
          </a:p>
        </p:txBody>
      </p:sp>
      <p:sp>
        <p:nvSpPr>
          <p:cNvPr id="1881094" name="Rectangle 4"/>
          <p:cNvSpPr>
            <a:spLocks noChangeArrowheads="1"/>
          </p:cNvSpPr>
          <p:nvPr/>
        </p:nvSpPr>
        <p:spPr bwMode="auto">
          <a:xfrm>
            <a:off x="-36513" y="1058863"/>
            <a:ext cx="180657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Recite 100 times</a:t>
            </a:r>
            <a:endParaRPr lang="en-US" sz="1600" b="1">
              <a:latin typeface="Trebuchet MS" pitchFamily="34" charset="0"/>
            </a:endParaRPr>
          </a:p>
        </p:txBody>
      </p:sp>
      <p:sp>
        <p:nvSpPr>
          <p:cNvPr id="1881095" name="Text Box 4"/>
          <p:cNvSpPr txBox="1">
            <a:spLocks noChangeArrowheads="1"/>
          </p:cNvSpPr>
          <p:nvPr/>
        </p:nvSpPr>
        <p:spPr bwMode="auto">
          <a:xfrm>
            <a:off x="3348038" y="5695950"/>
            <a:ext cx="2447925" cy="366713"/>
          </a:xfrm>
          <a:prstGeom prst="rect">
            <a:avLst/>
          </a:prstGeom>
          <a:gradFill rotWithShape="1">
            <a:gsLst>
              <a:gs pos="0">
                <a:srgbClr val="651500"/>
              </a:gs>
              <a:gs pos="50000">
                <a:srgbClr val="DA2E00"/>
              </a:gs>
              <a:gs pos="100000">
                <a:srgbClr val="651500"/>
              </a:gs>
            </a:gsLst>
            <a:lin ang="5400000" scaled="1"/>
          </a:gradFill>
          <a:ln w="9525" algn="ctr">
            <a:noFill/>
            <a:miter lim="800000"/>
            <a:headEnd/>
            <a:tailEnd/>
          </a:ln>
        </p:spPr>
        <p:txBody>
          <a:bodyPr anchor="ctr">
            <a:spAutoFit/>
          </a:bodyPr>
          <a:lstStyle/>
          <a:p>
            <a:pPr algn="r"/>
            <a:r>
              <a:rPr lang="en-US" sz="1800" b="1">
                <a:solidFill>
                  <a:srgbClr val="FFFF99"/>
                </a:solidFill>
                <a:latin typeface="Trebuchet MS" pitchFamily="34" charset="0"/>
              </a:rPr>
              <a:t>Tasbih Counter : 3</a:t>
            </a:r>
          </a:p>
        </p:txBody>
      </p:sp>
    </p:spTree>
  </p:cSld>
  <p:clrMapOvr>
    <a:masterClrMapping/>
  </p:clrMapOvr>
  <p:transition>
    <p:fade/>
  </p:transition>
  <p:timing>
    <p:tnLst>
      <p:par>
        <p:cTn id="1" dur="indefinite" restart="never" nodeType="tmRoot"/>
      </p:par>
    </p:tnLst>
  </p:timing>
</p:sld>
</file>

<file path=ppt/slides/slide18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2114" name="Title 3"/>
          <p:cNvSpPr txBox="1">
            <a:spLocks/>
          </p:cNvSpPr>
          <p:nvPr/>
        </p:nvSpPr>
        <p:spPr bwMode="auto">
          <a:xfrm>
            <a:off x="179388" y="1484313"/>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اللـَّهُمَ  الْعَنْ قَتَلَةَ الْحُسَيْنِ وَ أولادِهِ </a:t>
            </a:r>
          </a:p>
          <a:p>
            <a:pPr marL="342900" indent="-342900" algn="ctr" rtl="1">
              <a:spcBef>
                <a:spcPct val="20000"/>
              </a:spcBef>
            </a:pPr>
            <a:r>
              <a:rPr lang="ar-SA" sz="5400" b="1">
                <a:latin typeface="Karbala" pitchFamily="2" charset="0"/>
                <a:cs typeface="Simplified Arabic" pitchFamily="18" charset="-78"/>
              </a:rPr>
              <a:t>وَ أصْحَابِهِ</a:t>
            </a:r>
          </a:p>
        </p:txBody>
      </p:sp>
      <p:sp>
        <p:nvSpPr>
          <p:cNvPr id="1882115" name="Subtitle 4"/>
          <p:cNvSpPr txBox="1">
            <a:spLocks/>
          </p:cNvSpPr>
          <p:nvPr/>
        </p:nvSpPr>
        <p:spPr bwMode="auto">
          <a:xfrm>
            <a:off x="-107950" y="3332163"/>
            <a:ext cx="9217025"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blessings from those who killed Husayn (A), his children, and his companions.</a:t>
            </a:r>
          </a:p>
        </p:txBody>
      </p:sp>
      <p:sp>
        <p:nvSpPr>
          <p:cNvPr id="1882116" name="Subtitle 4"/>
          <p:cNvSpPr txBox="1">
            <a:spLocks/>
          </p:cNvSpPr>
          <p:nvPr/>
        </p:nvSpPr>
        <p:spPr bwMode="auto">
          <a:xfrm>
            <a:off x="80963" y="48688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Allahumal A'n Qatalatal Husayn Wa Awlaadihee Wa Ashaabihee</a:t>
            </a:r>
            <a:endParaRPr lang="en-US" sz="2400" b="1">
              <a:ea typeface="MS Mincho" pitchFamily="49" charset="-128"/>
            </a:endParaRPr>
          </a:p>
        </p:txBody>
      </p:sp>
      <p:sp>
        <p:nvSpPr>
          <p:cNvPr id="188211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en-US" sz="1600" b="1">
                <a:latin typeface="Trebuchet MS" pitchFamily="34" charset="0"/>
              </a:rPr>
              <a:t>A`amaal for the day of `A'ashura</a:t>
            </a:r>
          </a:p>
        </p:txBody>
      </p:sp>
      <p:sp>
        <p:nvSpPr>
          <p:cNvPr id="1882118" name="Rectangle 4"/>
          <p:cNvSpPr>
            <a:spLocks noChangeArrowheads="1"/>
          </p:cNvSpPr>
          <p:nvPr/>
        </p:nvSpPr>
        <p:spPr bwMode="auto">
          <a:xfrm>
            <a:off x="-36513" y="1058863"/>
            <a:ext cx="180657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Recite 100 times</a:t>
            </a:r>
            <a:endParaRPr lang="en-US" sz="1600" b="1">
              <a:latin typeface="Trebuchet MS" pitchFamily="34" charset="0"/>
            </a:endParaRPr>
          </a:p>
        </p:txBody>
      </p:sp>
      <p:sp>
        <p:nvSpPr>
          <p:cNvPr id="1882119" name="Text Box 4"/>
          <p:cNvSpPr txBox="1">
            <a:spLocks noChangeArrowheads="1"/>
          </p:cNvSpPr>
          <p:nvPr/>
        </p:nvSpPr>
        <p:spPr bwMode="auto">
          <a:xfrm>
            <a:off x="3348038" y="5695950"/>
            <a:ext cx="2447925" cy="366713"/>
          </a:xfrm>
          <a:prstGeom prst="rect">
            <a:avLst/>
          </a:prstGeom>
          <a:gradFill rotWithShape="1">
            <a:gsLst>
              <a:gs pos="0">
                <a:srgbClr val="651500"/>
              </a:gs>
              <a:gs pos="50000">
                <a:srgbClr val="DA2E00"/>
              </a:gs>
              <a:gs pos="100000">
                <a:srgbClr val="651500"/>
              </a:gs>
            </a:gsLst>
            <a:lin ang="5400000" scaled="1"/>
          </a:gradFill>
          <a:ln w="9525" algn="ctr">
            <a:noFill/>
            <a:miter lim="800000"/>
            <a:headEnd/>
            <a:tailEnd/>
          </a:ln>
        </p:spPr>
        <p:txBody>
          <a:bodyPr anchor="ctr">
            <a:spAutoFit/>
          </a:bodyPr>
          <a:lstStyle/>
          <a:p>
            <a:pPr algn="r"/>
            <a:r>
              <a:rPr lang="en-US" sz="1800" b="1">
                <a:solidFill>
                  <a:srgbClr val="FFFF99"/>
                </a:solidFill>
                <a:latin typeface="Trebuchet MS" pitchFamily="34" charset="0"/>
              </a:rPr>
              <a:t>Tasbih Counter : 4</a:t>
            </a:r>
          </a:p>
        </p:txBody>
      </p:sp>
    </p:spTree>
  </p:cSld>
  <p:clrMapOvr>
    <a:masterClrMapping/>
  </p:clrMapOvr>
  <p:transition>
    <p:fade/>
  </p:transition>
  <p:timing>
    <p:tnLst>
      <p:par>
        <p:cTn id="1" dur="indefinite" restart="never" nodeType="tmRoot"/>
      </p:par>
    </p:tnLst>
  </p:timing>
</p:sld>
</file>

<file path=ppt/slides/slide18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3138" name="Title 3"/>
          <p:cNvSpPr txBox="1">
            <a:spLocks/>
          </p:cNvSpPr>
          <p:nvPr/>
        </p:nvSpPr>
        <p:spPr bwMode="auto">
          <a:xfrm>
            <a:off x="179388" y="1484313"/>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اللـَّهُمَ  الْعَنْ قَتَلَةَ الْحُسَيْنِ وَ أولادِهِ </a:t>
            </a:r>
          </a:p>
          <a:p>
            <a:pPr marL="342900" indent="-342900" algn="ctr" rtl="1">
              <a:spcBef>
                <a:spcPct val="20000"/>
              </a:spcBef>
            </a:pPr>
            <a:r>
              <a:rPr lang="ar-SA" sz="5400" b="1">
                <a:latin typeface="Karbala" pitchFamily="2" charset="0"/>
                <a:cs typeface="Simplified Arabic" pitchFamily="18" charset="-78"/>
              </a:rPr>
              <a:t>وَ أصْحَابِهِ</a:t>
            </a:r>
          </a:p>
        </p:txBody>
      </p:sp>
      <p:sp>
        <p:nvSpPr>
          <p:cNvPr id="1883139" name="Subtitle 4"/>
          <p:cNvSpPr txBox="1">
            <a:spLocks/>
          </p:cNvSpPr>
          <p:nvPr/>
        </p:nvSpPr>
        <p:spPr bwMode="auto">
          <a:xfrm>
            <a:off x="-107950" y="3332163"/>
            <a:ext cx="9217025"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blessings from those who killed Husayn (A), his children, and his companions.</a:t>
            </a:r>
          </a:p>
        </p:txBody>
      </p:sp>
      <p:sp>
        <p:nvSpPr>
          <p:cNvPr id="1883140" name="Subtitle 4"/>
          <p:cNvSpPr txBox="1">
            <a:spLocks/>
          </p:cNvSpPr>
          <p:nvPr/>
        </p:nvSpPr>
        <p:spPr bwMode="auto">
          <a:xfrm>
            <a:off x="80963" y="48688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Allahumal A'n Qatalatal Husayn Wa Awlaadihee Wa Ashaabihee</a:t>
            </a:r>
            <a:endParaRPr lang="en-US" sz="2400" b="1">
              <a:ea typeface="MS Mincho" pitchFamily="49" charset="-128"/>
            </a:endParaRPr>
          </a:p>
        </p:txBody>
      </p:sp>
      <p:sp>
        <p:nvSpPr>
          <p:cNvPr id="188314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en-US" sz="1600" b="1">
                <a:latin typeface="Trebuchet MS" pitchFamily="34" charset="0"/>
              </a:rPr>
              <a:t>A`amaal for the day of `A'ashura</a:t>
            </a:r>
          </a:p>
        </p:txBody>
      </p:sp>
      <p:sp>
        <p:nvSpPr>
          <p:cNvPr id="1883142" name="Rectangle 4"/>
          <p:cNvSpPr>
            <a:spLocks noChangeArrowheads="1"/>
          </p:cNvSpPr>
          <p:nvPr/>
        </p:nvSpPr>
        <p:spPr bwMode="auto">
          <a:xfrm>
            <a:off x="-36513" y="1058863"/>
            <a:ext cx="180657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Recite 100 times</a:t>
            </a:r>
            <a:endParaRPr lang="en-US" sz="1600" b="1">
              <a:latin typeface="Trebuchet MS" pitchFamily="34" charset="0"/>
            </a:endParaRPr>
          </a:p>
        </p:txBody>
      </p:sp>
      <p:sp>
        <p:nvSpPr>
          <p:cNvPr id="1883143" name="Text Box 4"/>
          <p:cNvSpPr txBox="1">
            <a:spLocks noChangeArrowheads="1"/>
          </p:cNvSpPr>
          <p:nvPr/>
        </p:nvSpPr>
        <p:spPr bwMode="auto">
          <a:xfrm>
            <a:off x="3348038" y="5695950"/>
            <a:ext cx="2447925" cy="366713"/>
          </a:xfrm>
          <a:prstGeom prst="rect">
            <a:avLst/>
          </a:prstGeom>
          <a:gradFill rotWithShape="1">
            <a:gsLst>
              <a:gs pos="0">
                <a:srgbClr val="651500"/>
              </a:gs>
              <a:gs pos="50000">
                <a:srgbClr val="DA2E00"/>
              </a:gs>
              <a:gs pos="100000">
                <a:srgbClr val="651500"/>
              </a:gs>
            </a:gsLst>
            <a:lin ang="5400000" scaled="1"/>
          </a:gradFill>
          <a:ln w="9525" algn="ctr">
            <a:noFill/>
            <a:miter lim="800000"/>
            <a:headEnd/>
            <a:tailEnd/>
          </a:ln>
        </p:spPr>
        <p:txBody>
          <a:bodyPr anchor="ctr">
            <a:spAutoFit/>
          </a:bodyPr>
          <a:lstStyle/>
          <a:p>
            <a:pPr algn="r"/>
            <a:r>
              <a:rPr lang="en-US" sz="1800" b="1">
                <a:solidFill>
                  <a:srgbClr val="FFFF99"/>
                </a:solidFill>
                <a:latin typeface="Trebuchet MS" pitchFamily="34" charset="0"/>
              </a:rPr>
              <a:t>Tasbih Counter : 5</a:t>
            </a:r>
          </a:p>
        </p:txBody>
      </p:sp>
    </p:spTree>
  </p:cSld>
  <p:clrMapOvr>
    <a:masterClrMapping/>
  </p:clrMapOvr>
  <p:transition>
    <p:fade/>
  </p:transition>
  <p:timing>
    <p:tnLst>
      <p:par>
        <p:cTn id="1" dur="indefinite" restart="never" nodeType="tmRoot"/>
      </p:par>
    </p:tnLst>
  </p:timing>
</p:sld>
</file>

<file path=ppt/slides/slide18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62" name="Title 3"/>
          <p:cNvSpPr txBox="1">
            <a:spLocks/>
          </p:cNvSpPr>
          <p:nvPr/>
        </p:nvSpPr>
        <p:spPr bwMode="auto">
          <a:xfrm>
            <a:off x="179388" y="1484313"/>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اللـَّهُمَ  الْعَنْ قَتَلَةَ الْحُسَيْنِ وَ أولادِهِ </a:t>
            </a:r>
          </a:p>
          <a:p>
            <a:pPr marL="342900" indent="-342900" algn="ctr" rtl="1">
              <a:spcBef>
                <a:spcPct val="20000"/>
              </a:spcBef>
            </a:pPr>
            <a:r>
              <a:rPr lang="ar-SA" sz="5400" b="1">
                <a:latin typeface="Karbala" pitchFamily="2" charset="0"/>
                <a:cs typeface="Simplified Arabic" pitchFamily="18" charset="-78"/>
              </a:rPr>
              <a:t>وَ أصْحَابِهِ</a:t>
            </a:r>
          </a:p>
        </p:txBody>
      </p:sp>
      <p:sp>
        <p:nvSpPr>
          <p:cNvPr id="1884163" name="Subtitle 4"/>
          <p:cNvSpPr txBox="1">
            <a:spLocks/>
          </p:cNvSpPr>
          <p:nvPr/>
        </p:nvSpPr>
        <p:spPr bwMode="auto">
          <a:xfrm>
            <a:off x="-107950" y="3332163"/>
            <a:ext cx="9217025"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blessings from those who killed Husayn (A), his children, and his companions.</a:t>
            </a:r>
          </a:p>
        </p:txBody>
      </p:sp>
      <p:sp>
        <p:nvSpPr>
          <p:cNvPr id="1884164" name="Subtitle 4"/>
          <p:cNvSpPr txBox="1">
            <a:spLocks/>
          </p:cNvSpPr>
          <p:nvPr/>
        </p:nvSpPr>
        <p:spPr bwMode="auto">
          <a:xfrm>
            <a:off x="80963" y="48688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Allahumal A'n Qatalatal Husayn Wa Awlaadihee Wa Ashaabihee</a:t>
            </a:r>
            <a:endParaRPr lang="en-US" sz="2400" b="1">
              <a:ea typeface="MS Mincho" pitchFamily="49" charset="-128"/>
            </a:endParaRPr>
          </a:p>
        </p:txBody>
      </p:sp>
      <p:sp>
        <p:nvSpPr>
          <p:cNvPr id="188416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en-US" sz="1600" b="1">
                <a:latin typeface="Trebuchet MS" pitchFamily="34" charset="0"/>
              </a:rPr>
              <a:t>A`amaal for the day of `A'ashura</a:t>
            </a:r>
          </a:p>
        </p:txBody>
      </p:sp>
      <p:sp>
        <p:nvSpPr>
          <p:cNvPr id="1884166" name="Rectangle 4"/>
          <p:cNvSpPr>
            <a:spLocks noChangeArrowheads="1"/>
          </p:cNvSpPr>
          <p:nvPr/>
        </p:nvSpPr>
        <p:spPr bwMode="auto">
          <a:xfrm>
            <a:off x="-36513" y="1058863"/>
            <a:ext cx="180657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Recite 100 times</a:t>
            </a:r>
            <a:endParaRPr lang="en-US" sz="1600" b="1">
              <a:latin typeface="Trebuchet MS" pitchFamily="34" charset="0"/>
            </a:endParaRPr>
          </a:p>
        </p:txBody>
      </p:sp>
      <p:sp>
        <p:nvSpPr>
          <p:cNvPr id="1884167" name="Text Box 4"/>
          <p:cNvSpPr txBox="1">
            <a:spLocks noChangeArrowheads="1"/>
          </p:cNvSpPr>
          <p:nvPr/>
        </p:nvSpPr>
        <p:spPr bwMode="auto">
          <a:xfrm>
            <a:off x="3348038" y="5695950"/>
            <a:ext cx="2447925" cy="366713"/>
          </a:xfrm>
          <a:prstGeom prst="rect">
            <a:avLst/>
          </a:prstGeom>
          <a:gradFill rotWithShape="1">
            <a:gsLst>
              <a:gs pos="0">
                <a:srgbClr val="651500"/>
              </a:gs>
              <a:gs pos="50000">
                <a:srgbClr val="DA2E00"/>
              </a:gs>
              <a:gs pos="100000">
                <a:srgbClr val="651500"/>
              </a:gs>
            </a:gsLst>
            <a:lin ang="5400000" scaled="1"/>
          </a:gradFill>
          <a:ln w="9525" algn="ctr">
            <a:noFill/>
            <a:miter lim="800000"/>
            <a:headEnd/>
            <a:tailEnd/>
          </a:ln>
        </p:spPr>
        <p:txBody>
          <a:bodyPr anchor="ctr">
            <a:spAutoFit/>
          </a:bodyPr>
          <a:lstStyle/>
          <a:p>
            <a:pPr algn="r"/>
            <a:r>
              <a:rPr lang="en-US" sz="1800" b="1">
                <a:solidFill>
                  <a:srgbClr val="FFFF99"/>
                </a:solidFill>
                <a:latin typeface="Trebuchet MS" pitchFamily="34" charset="0"/>
              </a:rPr>
              <a:t>Tasbih Counter : 6</a:t>
            </a:r>
          </a:p>
        </p:txBody>
      </p:sp>
    </p:spTree>
  </p:cSld>
  <p:clrMapOvr>
    <a:masterClrMapping/>
  </p:clrMapOvr>
  <p:transition>
    <p:fade/>
  </p:transition>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ظَلَمَ حَقَّ مُحَمَّدٍ وَآلِ مُحَمَّدٍ</a:t>
            </a:r>
            <a:endParaRPr lang="en-US" sz="5400" b="1">
              <a:latin typeface="Karbala" pitchFamily="2" charset="0"/>
              <a:cs typeface="Simplified Arabic" pitchFamily="18" charset="-78"/>
            </a:endParaRPr>
          </a:p>
        </p:txBody>
      </p:sp>
      <p:sp>
        <p:nvSpPr>
          <p:cNvPr id="18944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who usurped the right of Muhammad and Muhammad’s Household</a:t>
            </a:r>
          </a:p>
        </p:txBody>
      </p:sp>
      <p:sp>
        <p:nvSpPr>
          <p:cNvPr id="189444"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 جس نے ضائع کیا محمد (ص)و آل محمد (ص)کا حق </a:t>
            </a:r>
            <a:endParaRPr lang="en-US" sz="2400" b="1" dirty="0">
              <a:ea typeface="MS Mincho" pitchFamily="49" charset="-128"/>
            </a:endParaRPr>
          </a:p>
        </p:txBody>
      </p:sp>
      <p:sp>
        <p:nvSpPr>
          <p:cNvPr id="18944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89446"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8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5186" name="Title 3"/>
          <p:cNvSpPr txBox="1">
            <a:spLocks/>
          </p:cNvSpPr>
          <p:nvPr/>
        </p:nvSpPr>
        <p:spPr bwMode="auto">
          <a:xfrm>
            <a:off x="179388" y="1484313"/>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اللـَّهُمَ  الْعَنْ قَتَلَةَ الْحُسَيْنِ وَ أولادِهِ </a:t>
            </a:r>
          </a:p>
          <a:p>
            <a:pPr marL="342900" indent="-342900" algn="ctr" rtl="1">
              <a:spcBef>
                <a:spcPct val="20000"/>
              </a:spcBef>
            </a:pPr>
            <a:r>
              <a:rPr lang="ar-SA" sz="5400" b="1">
                <a:latin typeface="Karbala" pitchFamily="2" charset="0"/>
                <a:cs typeface="Simplified Arabic" pitchFamily="18" charset="-78"/>
              </a:rPr>
              <a:t>وَ أصْحَابِهِ</a:t>
            </a:r>
          </a:p>
        </p:txBody>
      </p:sp>
      <p:sp>
        <p:nvSpPr>
          <p:cNvPr id="1885187" name="Subtitle 4"/>
          <p:cNvSpPr txBox="1">
            <a:spLocks/>
          </p:cNvSpPr>
          <p:nvPr/>
        </p:nvSpPr>
        <p:spPr bwMode="auto">
          <a:xfrm>
            <a:off x="-107950" y="3332163"/>
            <a:ext cx="9217025"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blessings from those who killed Husayn (A), his children, and his companions.</a:t>
            </a:r>
          </a:p>
        </p:txBody>
      </p:sp>
      <p:sp>
        <p:nvSpPr>
          <p:cNvPr id="1885188" name="Subtitle 4"/>
          <p:cNvSpPr txBox="1">
            <a:spLocks/>
          </p:cNvSpPr>
          <p:nvPr/>
        </p:nvSpPr>
        <p:spPr bwMode="auto">
          <a:xfrm>
            <a:off x="80963" y="48688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Allahumal A'n Qatalatal Husayn Wa Awlaadihee Wa Ashaabihee</a:t>
            </a:r>
            <a:endParaRPr lang="en-US" sz="2400" b="1">
              <a:ea typeface="MS Mincho" pitchFamily="49" charset="-128"/>
            </a:endParaRPr>
          </a:p>
        </p:txBody>
      </p:sp>
      <p:sp>
        <p:nvSpPr>
          <p:cNvPr id="188518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en-US" sz="1600" b="1">
                <a:latin typeface="Trebuchet MS" pitchFamily="34" charset="0"/>
              </a:rPr>
              <a:t>A`amaal for the day of `A'ashura</a:t>
            </a:r>
          </a:p>
        </p:txBody>
      </p:sp>
      <p:sp>
        <p:nvSpPr>
          <p:cNvPr id="1885190" name="Rectangle 4"/>
          <p:cNvSpPr>
            <a:spLocks noChangeArrowheads="1"/>
          </p:cNvSpPr>
          <p:nvPr/>
        </p:nvSpPr>
        <p:spPr bwMode="auto">
          <a:xfrm>
            <a:off x="-36513" y="1058863"/>
            <a:ext cx="180657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Recite 100 times</a:t>
            </a:r>
            <a:endParaRPr lang="en-US" sz="1600" b="1">
              <a:latin typeface="Trebuchet MS" pitchFamily="34" charset="0"/>
            </a:endParaRPr>
          </a:p>
        </p:txBody>
      </p:sp>
      <p:sp>
        <p:nvSpPr>
          <p:cNvPr id="1885191" name="Text Box 4"/>
          <p:cNvSpPr txBox="1">
            <a:spLocks noChangeArrowheads="1"/>
          </p:cNvSpPr>
          <p:nvPr/>
        </p:nvSpPr>
        <p:spPr bwMode="auto">
          <a:xfrm>
            <a:off x="3348038" y="5695950"/>
            <a:ext cx="2447925" cy="366713"/>
          </a:xfrm>
          <a:prstGeom prst="rect">
            <a:avLst/>
          </a:prstGeom>
          <a:gradFill rotWithShape="1">
            <a:gsLst>
              <a:gs pos="0">
                <a:srgbClr val="651500"/>
              </a:gs>
              <a:gs pos="50000">
                <a:srgbClr val="DA2E00"/>
              </a:gs>
              <a:gs pos="100000">
                <a:srgbClr val="651500"/>
              </a:gs>
            </a:gsLst>
            <a:lin ang="5400000" scaled="1"/>
          </a:gradFill>
          <a:ln w="9525" algn="ctr">
            <a:noFill/>
            <a:miter lim="800000"/>
            <a:headEnd/>
            <a:tailEnd/>
          </a:ln>
        </p:spPr>
        <p:txBody>
          <a:bodyPr anchor="ctr">
            <a:spAutoFit/>
          </a:bodyPr>
          <a:lstStyle/>
          <a:p>
            <a:pPr algn="r"/>
            <a:r>
              <a:rPr lang="en-US" sz="1800" b="1">
                <a:solidFill>
                  <a:srgbClr val="FFFF99"/>
                </a:solidFill>
                <a:latin typeface="Trebuchet MS" pitchFamily="34" charset="0"/>
              </a:rPr>
              <a:t>Tasbih Counter : 7</a:t>
            </a:r>
          </a:p>
        </p:txBody>
      </p:sp>
    </p:spTree>
  </p:cSld>
  <p:clrMapOvr>
    <a:masterClrMapping/>
  </p:clrMapOvr>
  <p:transition>
    <p:fade/>
  </p:transition>
  <p:timing>
    <p:tnLst>
      <p:par>
        <p:cTn id="1" dur="indefinite" restart="never" nodeType="tmRoot"/>
      </p:par>
    </p:tnLst>
  </p:timing>
</p:sld>
</file>

<file path=ppt/slides/slide18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6210" name="Title 3"/>
          <p:cNvSpPr txBox="1">
            <a:spLocks/>
          </p:cNvSpPr>
          <p:nvPr/>
        </p:nvSpPr>
        <p:spPr bwMode="auto">
          <a:xfrm>
            <a:off x="179388" y="1484313"/>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اللـَّهُمَ  الْعَنْ قَتَلَةَ الْحُسَيْنِ وَ أولادِهِ </a:t>
            </a:r>
          </a:p>
          <a:p>
            <a:pPr marL="342900" indent="-342900" algn="ctr" rtl="1">
              <a:spcBef>
                <a:spcPct val="20000"/>
              </a:spcBef>
            </a:pPr>
            <a:r>
              <a:rPr lang="ar-SA" sz="5400" b="1">
                <a:latin typeface="Karbala" pitchFamily="2" charset="0"/>
                <a:cs typeface="Simplified Arabic" pitchFamily="18" charset="-78"/>
              </a:rPr>
              <a:t>وَ أصْحَابِهِ</a:t>
            </a:r>
          </a:p>
        </p:txBody>
      </p:sp>
      <p:sp>
        <p:nvSpPr>
          <p:cNvPr id="1886211" name="Subtitle 4"/>
          <p:cNvSpPr txBox="1">
            <a:spLocks/>
          </p:cNvSpPr>
          <p:nvPr/>
        </p:nvSpPr>
        <p:spPr bwMode="auto">
          <a:xfrm>
            <a:off x="-107950" y="3332163"/>
            <a:ext cx="9217025"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blessings from those who killed Husayn (A), his children, and his companions.</a:t>
            </a:r>
          </a:p>
        </p:txBody>
      </p:sp>
      <p:sp>
        <p:nvSpPr>
          <p:cNvPr id="1886212" name="Subtitle 4"/>
          <p:cNvSpPr txBox="1">
            <a:spLocks/>
          </p:cNvSpPr>
          <p:nvPr/>
        </p:nvSpPr>
        <p:spPr bwMode="auto">
          <a:xfrm>
            <a:off x="80963" y="48688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Allahumal A'n Qatalatal Husayn Wa Awlaadihee Wa Ashaabihee</a:t>
            </a:r>
            <a:endParaRPr lang="en-US" sz="2400" b="1">
              <a:ea typeface="MS Mincho" pitchFamily="49" charset="-128"/>
            </a:endParaRPr>
          </a:p>
        </p:txBody>
      </p:sp>
      <p:sp>
        <p:nvSpPr>
          <p:cNvPr id="188621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en-US" sz="1600" b="1">
                <a:latin typeface="Trebuchet MS" pitchFamily="34" charset="0"/>
              </a:rPr>
              <a:t>A`amaal for the day of `A'ashura</a:t>
            </a:r>
          </a:p>
        </p:txBody>
      </p:sp>
      <p:sp>
        <p:nvSpPr>
          <p:cNvPr id="1886214" name="Rectangle 4"/>
          <p:cNvSpPr>
            <a:spLocks noChangeArrowheads="1"/>
          </p:cNvSpPr>
          <p:nvPr/>
        </p:nvSpPr>
        <p:spPr bwMode="auto">
          <a:xfrm>
            <a:off x="-36513" y="1058863"/>
            <a:ext cx="180657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Recite 100 times</a:t>
            </a:r>
            <a:endParaRPr lang="en-US" sz="1600" b="1">
              <a:latin typeface="Trebuchet MS" pitchFamily="34" charset="0"/>
            </a:endParaRPr>
          </a:p>
        </p:txBody>
      </p:sp>
      <p:sp>
        <p:nvSpPr>
          <p:cNvPr id="1886215" name="Text Box 4"/>
          <p:cNvSpPr txBox="1">
            <a:spLocks noChangeArrowheads="1"/>
          </p:cNvSpPr>
          <p:nvPr/>
        </p:nvSpPr>
        <p:spPr bwMode="auto">
          <a:xfrm>
            <a:off x="3348038" y="5695950"/>
            <a:ext cx="2447925" cy="366713"/>
          </a:xfrm>
          <a:prstGeom prst="rect">
            <a:avLst/>
          </a:prstGeom>
          <a:gradFill rotWithShape="1">
            <a:gsLst>
              <a:gs pos="0">
                <a:srgbClr val="651500"/>
              </a:gs>
              <a:gs pos="50000">
                <a:srgbClr val="DA2E00"/>
              </a:gs>
              <a:gs pos="100000">
                <a:srgbClr val="651500"/>
              </a:gs>
            </a:gsLst>
            <a:lin ang="5400000" scaled="1"/>
          </a:gradFill>
          <a:ln w="9525" algn="ctr">
            <a:noFill/>
            <a:miter lim="800000"/>
            <a:headEnd/>
            <a:tailEnd/>
          </a:ln>
        </p:spPr>
        <p:txBody>
          <a:bodyPr anchor="ctr">
            <a:spAutoFit/>
          </a:bodyPr>
          <a:lstStyle/>
          <a:p>
            <a:pPr algn="r"/>
            <a:r>
              <a:rPr lang="en-US" sz="1800" b="1">
                <a:solidFill>
                  <a:srgbClr val="FFFF99"/>
                </a:solidFill>
                <a:latin typeface="Trebuchet MS" pitchFamily="34" charset="0"/>
              </a:rPr>
              <a:t>Tasbih Counter : 8</a:t>
            </a:r>
          </a:p>
        </p:txBody>
      </p:sp>
    </p:spTree>
  </p:cSld>
  <p:clrMapOvr>
    <a:masterClrMapping/>
  </p:clrMapOvr>
  <p:transition>
    <p:fade/>
  </p:transition>
  <p:timing>
    <p:tnLst>
      <p:par>
        <p:cTn id="1" dur="indefinite" restart="never" nodeType="tmRoot"/>
      </p:par>
    </p:tnLst>
  </p:timing>
</p:sld>
</file>

<file path=ppt/slides/slide18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7234" name="Title 3"/>
          <p:cNvSpPr txBox="1">
            <a:spLocks/>
          </p:cNvSpPr>
          <p:nvPr/>
        </p:nvSpPr>
        <p:spPr bwMode="auto">
          <a:xfrm>
            <a:off x="179388" y="1484313"/>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اللـَّهُمَ  الْعَنْ قَتَلَةَ الْحُسَيْنِ وَ أولادِهِ </a:t>
            </a:r>
          </a:p>
          <a:p>
            <a:pPr marL="342900" indent="-342900" algn="ctr" rtl="1">
              <a:spcBef>
                <a:spcPct val="20000"/>
              </a:spcBef>
            </a:pPr>
            <a:r>
              <a:rPr lang="ar-SA" sz="5400" b="1">
                <a:latin typeface="Karbala" pitchFamily="2" charset="0"/>
                <a:cs typeface="Simplified Arabic" pitchFamily="18" charset="-78"/>
              </a:rPr>
              <a:t>وَ أصْحَابِهِ</a:t>
            </a:r>
          </a:p>
        </p:txBody>
      </p:sp>
      <p:sp>
        <p:nvSpPr>
          <p:cNvPr id="1887235" name="Subtitle 4"/>
          <p:cNvSpPr txBox="1">
            <a:spLocks/>
          </p:cNvSpPr>
          <p:nvPr/>
        </p:nvSpPr>
        <p:spPr bwMode="auto">
          <a:xfrm>
            <a:off x="-107950" y="3332163"/>
            <a:ext cx="9217025"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blessings from those who killed Husayn (A), his children, and his companions.</a:t>
            </a:r>
          </a:p>
        </p:txBody>
      </p:sp>
      <p:sp>
        <p:nvSpPr>
          <p:cNvPr id="1887236" name="Subtitle 4"/>
          <p:cNvSpPr txBox="1">
            <a:spLocks/>
          </p:cNvSpPr>
          <p:nvPr/>
        </p:nvSpPr>
        <p:spPr bwMode="auto">
          <a:xfrm>
            <a:off x="80963" y="48688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Allahumal A'n Qatalatal Husayn Wa Awlaadihee Wa Ashaabihee</a:t>
            </a:r>
            <a:endParaRPr lang="en-US" sz="2400" b="1">
              <a:ea typeface="MS Mincho" pitchFamily="49" charset="-128"/>
            </a:endParaRPr>
          </a:p>
        </p:txBody>
      </p:sp>
      <p:sp>
        <p:nvSpPr>
          <p:cNvPr id="188723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en-US" sz="1600" b="1">
                <a:latin typeface="Trebuchet MS" pitchFamily="34" charset="0"/>
              </a:rPr>
              <a:t>A`amaal for the day of `A'ashura</a:t>
            </a:r>
          </a:p>
        </p:txBody>
      </p:sp>
      <p:sp>
        <p:nvSpPr>
          <p:cNvPr id="1887238" name="Rectangle 4"/>
          <p:cNvSpPr>
            <a:spLocks noChangeArrowheads="1"/>
          </p:cNvSpPr>
          <p:nvPr/>
        </p:nvSpPr>
        <p:spPr bwMode="auto">
          <a:xfrm>
            <a:off x="-36513" y="1058863"/>
            <a:ext cx="180657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Recite 100 times</a:t>
            </a:r>
            <a:endParaRPr lang="en-US" sz="1600" b="1">
              <a:latin typeface="Trebuchet MS" pitchFamily="34" charset="0"/>
            </a:endParaRPr>
          </a:p>
        </p:txBody>
      </p:sp>
      <p:sp>
        <p:nvSpPr>
          <p:cNvPr id="1887239" name="Text Box 4"/>
          <p:cNvSpPr txBox="1">
            <a:spLocks noChangeArrowheads="1"/>
          </p:cNvSpPr>
          <p:nvPr/>
        </p:nvSpPr>
        <p:spPr bwMode="auto">
          <a:xfrm>
            <a:off x="3348038" y="5695950"/>
            <a:ext cx="2447925" cy="366713"/>
          </a:xfrm>
          <a:prstGeom prst="rect">
            <a:avLst/>
          </a:prstGeom>
          <a:gradFill rotWithShape="1">
            <a:gsLst>
              <a:gs pos="0">
                <a:srgbClr val="651500"/>
              </a:gs>
              <a:gs pos="50000">
                <a:srgbClr val="DA2E00"/>
              </a:gs>
              <a:gs pos="100000">
                <a:srgbClr val="651500"/>
              </a:gs>
            </a:gsLst>
            <a:lin ang="5400000" scaled="1"/>
          </a:gradFill>
          <a:ln w="9525" algn="ctr">
            <a:noFill/>
            <a:miter lim="800000"/>
            <a:headEnd/>
            <a:tailEnd/>
          </a:ln>
        </p:spPr>
        <p:txBody>
          <a:bodyPr anchor="ctr">
            <a:spAutoFit/>
          </a:bodyPr>
          <a:lstStyle/>
          <a:p>
            <a:pPr algn="r"/>
            <a:r>
              <a:rPr lang="en-US" sz="1800" b="1">
                <a:solidFill>
                  <a:srgbClr val="FFFF99"/>
                </a:solidFill>
                <a:latin typeface="Trebuchet MS" pitchFamily="34" charset="0"/>
              </a:rPr>
              <a:t>Tasbih Counter : 9</a:t>
            </a:r>
          </a:p>
        </p:txBody>
      </p:sp>
    </p:spTree>
  </p:cSld>
  <p:clrMapOvr>
    <a:masterClrMapping/>
  </p:clrMapOvr>
  <p:transition>
    <p:fade/>
  </p:transition>
  <p:timing>
    <p:tnLst>
      <p:par>
        <p:cTn id="1" dur="indefinite" restart="never" nodeType="tmRoot"/>
      </p:par>
    </p:tnLst>
  </p:timing>
</p:sld>
</file>

<file path=ppt/slides/slide18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8258" name="Title 3"/>
          <p:cNvSpPr txBox="1">
            <a:spLocks/>
          </p:cNvSpPr>
          <p:nvPr/>
        </p:nvSpPr>
        <p:spPr bwMode="auto">
          <a:xfrm>
            <a:off x="179388" y="1484313"/>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اللـَّهُمَ  الْعَنْ قَتَلَةَ الْحُسَيْنِ وَ أولادِهِ </a:t>
            </a:r>
          </a:p>
          <a:p>
            <a:pPr marL="342900" indent="-342900" algn="ctr" rtl="1">
              <a:spcBef>
                <a:spcPct val="20000"/>
              </a:spcBef>
            </a:pPr>
            <a:r>
              <a:rPr lang="ar-SA" sz="5400" b="1">
                <a:latin typeface="Karbala" pitchFamily="2" charset="0"/>
                <a:cs typeface="Simplified Arabic" pitchFamily="18" charset="-78"/>
              </a:rPr>
              <a:t>وَ أصْحَابِهِ</a:t>
            </a:r>
          </a:p>
        </p:txBody>
      </p:sp>
      <p:sp>
        <p:nvSpPr>
          <p:cNvPr id="1888259" name="Subtitle 4"/>
          <p:cNvSpPr txBox="1">
            <a:spLocks/>
          </p:cNvSpPr>
          <p:nvPr/>
        </p:nvSpPr>
        <p:spPr bwMode="auto">
          <a:xfrm>
            <a:off x="-107950" y="3332163"/>
            <a:ext cx="9217025"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blessings from those who killed Husayn (A), his children, and his companions.</a:t>
            </a:r>
          </a:p>
        </p:txBody>
      </p:sp>
      <p:sp>
        <p:nvSpPr>
          <p:cNvPr id="1888260" name="Subtitle 4"/>
          <p:cNvSpPr txBox="1">
            <a:spLocks/>
          </p:cNvSpPr>
          <p:nvPr/>
        </p:nvSpPr>
        <p:spPr bwMode="auto">
          <a:xfrm>
            <a:off x="80963" y="48688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Allahumal A'n Qatalatal Husayn Wa Awlaadihee Wa Ashaabihee</a:t>
            </a:r>
            <a:endParaRPr lang="en-US" sz="2400" b="1">
              <a:ea typeface="MS Mincho" pitchFamily="49" charset="-128"/>
            </a:endParaRPr>
          </a:p>
        </p:txBody>
      </p:sp>
      <p:sp>
        <p:nvSpPr>
          <p:cNvPr id="188826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en-US" sz="1600" b="1">
                <a:latin typeface="Trebuchet MS" pitchFamily="34" charset="0"/>
              </a:rPr>
              <a:t>A`amaal for the day of `A'ashura</a:t>
            </a:r>
          </a:p>
        </p:txBody>
      </p:sp>
      <p:sp>
        <p:nvSpPr>
          <p:cNvPr id="1888262" name="Rectangle 4"/>
          <p:cNvSpPr>
            <a:spLocks noChangeArrowheads="1"/>
          </p:cNvSpPr>
          <p:nvPr/>
        </p:nvSpPr>
        <p:spPr bwMode="auto">
          <a:xfrm>
            <a:off x="-36513" y="1058863"/>
            <a:ext cx="180657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Recite 100 times</a:t>
            </a:r>
            <a:endParaRPr lang="en-US" sz="1600" b="1">
              <a:latin typeface="Trebuchet MS" pitchFamily="34" charset="0"/>
            </a:endParaRPr>
          </a:p>
        </p:txBody>
      </p:sp>
      <p:sp>
        <p:nvSpPr>
          <p:cNvPr id="1888263" name="Text Box 4"/>
          <p:cNvSpPr txBox="1">
            <a:spLocks noChangeArrowheads="1"/>
          </p:cNvSpPr>
          <p:nvPr/>
        </p:nvSpPr>
        <p:spPr bwMode="auto">
          <a:xfrm>
            <a:off x="3348038" y="5695950"/>
            <a:ext cx="2447925" cy="366713"/>
          </a:xfrm>
          <a:prstGeom prst="rect">
            <a:avLst/>
          </a:prstGeom>
          <a:gradFill rotWithShape="1">
            <a:gsLst>
              <a:gs pos="0">
                <a:srgbClr val="651500"/>
              </a:gs>
              <a:gs pos="50000">
                <a:srgbClr val="DA2E00"/>
              </a:gs>
              <a:gs pos="100000">
                <a:srgbClr val="651500"/>
              </a:gs>
            </a:gsLst>
            <a:lin ang="5400000" scaled="1"/>
          </a:gradFill>
          <a:ln w="9525" algn="ctr">
            <a:noFill/>
            <a:miter lim="800000"/>
            <a:headEnd/>
            <a:tailEnd/>
          </a:ln>
        </p:spPr>
        <p:txBody>
          <a:bodyPr anchor="ctr">
            <a:spAutoFit/>
          </a:bodyPr>
          <a:lstStyle/>
          <a:p>
            <a:pPr algn="r"/>
            <a:r>
              <a:rPr lang="en-US" sz="1800" b="1">
                <a:solidFill>
                  <a:srgbClr val="FFFF99"/>
                </a:solidFill>
                <a:latin typeface="Trebuchet MS" pitchFamily="34" charset="0"/>
              </a:rPr>
              <a:t>Tasbih Counter : 10</a:t>
            </a:r>
          </a:p>
        </p:txBody>
      </p:sp>
    </p:spTree>
  </p:cSld>
  <p:clrMapOvr>
    <a:masterClrMapping/>
  </p:clrMapOvr>
  <p:transition>
    <p:fade/>
  </p:transition>
  <p:timing>
    <p:tnLst>
      <p:par>
        <p:cTn id="1" dur="indefinite" restart="never" nodeType="tmRoot"/>
      </p:par>
    </p:tnLst>
  </p:timing>
</p:sld>
</file>

<file path=ppt/slides/slide18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9282" name="Title 3"/>
          <p:cNvSpPr txBox="1">
            <a:spLocks/>
          </p:cNvSpPr>
          <p:nvPr/>
        </p:nvSpPr>
        <p:spPr bwMode="auto">
          <a:xfrm>
            <a:off x="179388" y="1484313"/>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اللـَّهُمَ  الْعَنْ قَتَلَةَ الْحُسَيْنِ وَ أولادِهِ </a:t>
            </a:r>
          </a:p>
          <a:p>
            <a:pPr marL="342900" indent="-342900" algn="ctr" rtl="1">
              <a:spcBef>
                <a:spcPct val="20000"/>
              </a:spcBef>
            </a:pPr>
            <a:r>
              <a:rPr lang="ar-SA" sz="5400" b="1">
                <a:latin typeface="Karbala" pitchFamily="2" charset="0"/>
                <a:cs typeface="Simplified Arabic" pitchFamily="18" charset="-78"/>
              </a:rPr>
              <a:t>وَ أصْحَابِهِ</a:t>
            </a:r>
          </a:p>
        </p:txBody>
      </p:sp>
      <p:sp>
        <p:nvSpPr>
          <p:cNvPr id="1889283" name="Subtitle 4"/>
          <p:cNvSpPr txBox="1">
            <a:spLocks/>
          </p:cNvSpPr>
          <p:nvPr/>
        </p:nvSpPr>
        <p:spPr bwMode="auto">
          <a:xfrm>
            <a:off x="-107950" y="3332163"/>
            <a:ext cx="9217025"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blessings from those who killed Husayn (A), his children, and his companions.</a:t>
            </a:r>
          </a:p>
        </p:txBody>
      </p:sp>
      <p:sp>
        <p:nvSpPr>
          <p:cNvPr id="1889284" name="Subtitle 4"/>
          <p:cNvSpPr txBox="1">
            <a:spLocks/>
          </p:cNvSpPr>
          <p:nvPr/>
        </p:nvSpPr>
        <p:spPr bwMode="auto">
          <a:xfrm>
            <a:off x="80963" y="48688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Allahumal A'n Qatalatal Husayn Wa Awlaadihee Wa Ashaabihee</a:t>
            </a:r>
            <a:endParaRPr lang="en-US" sz="2400" b="1">
              <a:ea typeface="MS Mincho" pitchFamily="49" charset="-128"/>
            </a:endParaRPr>
          </a:p>
        </p:txBody>
      </p:sp>
      <p:sp>
        <p:nvSpPr>
          <p:cNvPr id="188928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en-US" sz="1600" b="1">
                <a:latin typeface="Trebuchet MS" pitchFamily="34" charset="0"/>
              </a:rPr>
              <a:t>A`amaal for the day of `A'ashura</a:t>
            </a:r>
          </a:p>
        </p:txBody>
      </p:sp>
      <p:sp>
        <p:nvSpPr>
          <p:cNvPr id="1889286" name="Rectangle 4"/>
          <p:cNvSpPr>
            <a:spLocks noChangeArrowheads="1"/>
          </p:cNvSpPr>
          <p:nvPr/>
        </p:nvSpPr>
        <p:spPr bwMode="auto">
          <a:xfrm>
            <a:off x="-36513" y="1058863"/>
            <a:ext cx="180657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Recite 100 times</a:t>
            </a:r>
            <a:endParaRPr lang="en-US" sz="1600" b="1">
              <a:latin typeface="Trebuchet MS" pitchFamily="34" charset="0"/>
            </a:endParaRPr>
          </a:p>
        </p:txBody>
      </p:sp>
      <p:sp>
        <p:nvSpPr>
          <p:cNvPr id="1889287" name="Text Box 4"/>
          <p:cNvSpPr txBox="1">
            <a:spLocks noChangeArrowheads="1"/>
          </p:cNvSpPr>
          <p:nvPr/>
        </p:nvSpPr>
        <p:spPr bwMode="auto">
          <a:xfrm>
            <a:off x="3348038" y="5695950"/>
            <a:ext cx="2447925" cy="366713"/>
          </a:xfrm>
          <a:prstGeom prst="rect">
            <a:avLst/>
          </a:prstGeom>
          <a:gradFill rotWithShape="1">
            <a:gsLst>
              <a:gs pos="0">
                <a:srgbClr val="651500"/>
              </a:gs>
              <a:gs pos="50000">
                <a:srgbClr val="DA2E00"/>
              </a:gs>
              <a:gs pos="100000">
                <a:srgbClr val="651500"/>
              </a:gs>
            </a:gsLst>
            <a:lin ang="5400000" scaled="1"/>
          </a:gradFill>
          <a:ln w="9525" algn="ctr">
            <a:noFill/>
            <a:miter lim="800000"/>
            <a:headEnd/>
            <a:tailEnd/>
          </a:ln>
        </p:spPr>
        <p:txBody>
          <a:bodyPr anchor="ctr">
            <a:spAutoFit/>
          </a:bodyPr>
          <a:lstStyle/>
          <a:p>
            <a:pPr algn="r"/>
            <a:r>
              <a:rPr lang="en-US" sz="1800" b="1">
                <a:solidFill>
                  <a:srgbClr val="FFFF99"/>
                </a:solidFill>
                <a:latin typeface="Trebuchet MS" pitchFamily="34" charset="0"/>
              </a:rPr>
              <a:t>Tasbih Counter : 11</a:t>
            </a:r>
          </a:p>
        </p:txBody>
      </p:sp>
    </p:spTree>
  </p:cSld>
  <p:clrMapOvr>
    <a:masterClrMapping/>
  </p:clrMapOvr>
  <p:transition>
    <p:fade/>
  </p:transition>
  <p:timing>
    <p:tnLst>
      <p:par>
        <p:cTn id="1" dur="indefinite" restart="never" nodeType="tmRoot"/>
      </p:par>
    </p:tnLst>
  </p:timing>
</p:sld>
</file>

<file path=ppt/slides/slide18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0306" name="Title 3"/>
          <p:cNvSpPr txBox="1">
            <a:spLocks/>
          </p:cNvSpPr>
          <p:nvPr/>
        </p:nvSpPr>
        <p:spPr bwMode="auto">
          <a:xfrm>
            <a:off x="179388" y="1484313"/>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اللـَّهُمَ  الْعَنْ قَتَلَةَ الْحُسَيْنِ وَ أولادِهِ </a:t>
            </a:r>
          </a:p>
          <a:p>
            <a:pPr marL="342900" indent="-342900" algn="ctr" rtl="1">
              <a:spcBef>
                <a:spcPct val="20000"/>
              </a:spcBef>
            </a:pPr>
            <a:r>
              <a:rPr lang="ar-SA" sz="5400" b="1">
                <a:latin typeface="Karbala" pitchFamily="2" charset="0"/>
                <a:cs typeface="Simplified Arabic" pitchFamily="18" charset="-78"/>
              </a:rPr>
              <a:t>وَ أصْحَابِهِ</a:t>
            </a:r>
          </a:p>
        </p:txBody>
      </p:sp>
      <p:sp>
        <p:nvSpPr>
          <p:cNvPr id="1890307" name="Subtitle 4"/>
          <p:cNvSpPr txBox="1">
            <a:spLocks/>
          </p:cNvSpPr>
          <p:nvPr/>
        </p:nvSpPr>
        <p:spPr bwMode="auto">
          <a:xfrm>
            <a:off x="-107950" y="3332163"/>
            <a:ext cx="9217025"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blessings from those who killed Husayn (A), his children, and his companions.</a:t>
            </a:r>
          </a:p>
        </p:txBody>
      </p:sp>
      <p:sp>
        <p:nvSpPr>
          <p:cNvPr id="1890308" name="Subtitle 4"/>
          <p:cNvSpPr txBox="1">
            <a:spLocks/>
          </p:cNvSpPr>
          <p:nvPr/>
        </p:nvSpPr>
        <p:spPr bwMode="auto">
          <a:xfrm>
            <a:off x="80963" y="48688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Allahumal A'n Qatalatal Husayn Wa Awlaadihee Wa Ashaabihee</a:t>
            </a:r>
            <a:endParaRPr lang="en-US" sz="2400" b="1">
              <a:ea typeface="MS Mincho" pitchFamily="49" charset="-128"/>
            </a:endParaRPr>
          </a:p>
        </p:txBody>
      </p:sp>
      <p:sp>
        <p:nvSpPr>
          <p:cNvPr id="189030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en-US" sz="1600" b="1">
                <a:latin typeface="Trebuchet MS" pitchFamily="34" charset="0"/>
              </a:rPr>
              <a:t>A`amaal for the day of `A'ashura</a:t>
            </a:r>
          </a:p>
        </p:txBody>
      </p:sp>
      <p:sp>
        <p:nvSpPr>
          <p:cNvPr id="1890310" name="Rectangle 4"/>
          <p:cNvSpPr>
            <a:spLocks noChangeArrowheads="1"/>
          </p:cNvSpPr>
          <p:nvPr/>
        </p:nvSpPr>
        <p:spPr bwMode="auto">
          <a:xfrm>
            <a:off x="-36513" y="1058863"/>
            <a:ext cx="180657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Recite 100 times</a:t>
            </a:r>
            <a:endParaRPr lang="en-US" sz="1600" b="1">
              <a:latin typeface="Trebuchet MS" pitchFamily="34" charset="0"/>
            </a:endParaRPr>
          </a:p>
        </p:txBody>
      </p:sp>
      <p:sp>
        <p:nvSpPr>
          <p:cNvPr id="1890311" name="Text Box 4"/>
          <p:cNvSpPr txBox="1">
            <a:spLocks noChangeArrowheads="1"/>
          </p:cNvSpPr>
          <p:nvPr/>
        </p:nvSpPr>
        <p:spPr bwMode="auto">
          <a:xfrm>
            <a:off x="3348038" y="5695950"/>
            <a:ext cx="2447925" cy="366713"/>
          </a:xfrm>
          <a:prstGeom prst="rect">
            <a:avLst/>
          </a:prstGeom>
          <a:gradFill rotWithShape="1">
            <a:gsLst>
              <a:gs pos="0">
                <a:srgbClr val="651500"/>
              </a:gs>
              <a:gs pos="50000">
                <a:srgbClr val="DA2E00"/>
              </a:gs>
              <a:gs pos="100000">
                <a:srgbClr val="651500"/>
              </a:gs>
            </a:gsLst>
            <a:lin ang="5400000" scaled="1"/>
          </a:gradFill>
          <a:ln w="9525" algn="ctr">
            <a:noFill/>
            <a:miter lim="800000"/>
            <a:headEnd/>
            <a:tailEnd/>
          </a:ln>
        </p:spPr>
        <p:txBody>
          <a:bodyPr anchor="ctr">
            <a:spAutoFit/>
          </a:bodyPr>
          <a:lstStyle/>
          <a:p>
            <a:pPr algn="r"/>
            <a:r>
              <a:rPr lang="en-US" sz="1800" b="1">
                <a:solidFill>
                  <a:srgbClr val="FFFF99"/>
                </a:solidFill>
                <a:latin typeface="Trebuchet MS" pitchFamily="34" charset="0"/>
              </a:rPr>
              <a:t>Tasbih Counter : 12</a:t>
            </a:r>
          </a:p>
        </p:txBody>
      </p:sp>
    </p:spTree>
  </p:cSld>
  <p:clrMapOvr>
    <a:masterClrMapping/>
  </p:clrMapOvr>
  <p:transition>
    <p:fade/>
  </p:transition>
  <p:timing>
    <p:tnLst>
      <p:par>
        <p:cTn id="1" dur="indefinite" restart="never" nodeType="tmRoot"/>
      </p:par>
    </p:tnLst>
  </p:timing>
</p:sld>
</file>

<file path=ppt/slides/slide18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1330" name="Title 3"/>
          <p:cNvSpPr txBox="1">
            <a:spLocks/>
          </p:cNvSpPr>
          <p:nvPr/>
        </p:nvSpPr>
        <p:spPr bwMode="auto">
          <a:xfrm>
            <a:off x="179388" y="1484313"/>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اللـَّهُمَ  الْعَنْ قَتَلَةَ الْحُسَيْنِ وَ أولادِهِ </a:t>
            </a:r>
          </a:p>
          <a:p>
            <a:pPr marL="342900" indent="-342900" algn="ctr" rtl="1">
              <a:spcBef>
                <a:spcPct val="20000"/>
              </a:spcBef>
            </a:pPr>
            <a:r>
              <a:rPr lang="ar-SA" sz="5400" b="1">
                <a:latin typeface="Karbala" pitchFamily="2" charset="0"/>
                <a:cs typeface="Simplified Arabic" pitchFamily="18" charset="-78"/>
              </a:rPr>
              <a:t>وَ أصْحَابِهِ</a:t>
            </a:r>
          </a:p>
        </p:txBody>
      </p:sp>
      <p:sp>
        <p:nvSpPr>
          <p:cNvPr id="1891331" name="Subtitle 4"/>
          <p:cNvSpPr txBox="1">
            <a:spLocks/>
          </p:cNvSpPr>
          <p:nvPr/>
        </p:nvSpPr>
        <p:spPr bwMode="auto">
          <a:xfrm>
            <a:off x="-107950" y="3332163"/>
            <a:ext cx="9217025"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blessings from those who killed Husayn (A), his children, and his companions.</a:t>
            </a:r>
          </a:p>
        </p:txBody>
      </p:sp>
      <p:sp>
        <p:nvSpPr>
          <p:cNvPr id="1891332" name="Subtitle 4"/>
          <p:cNvSpPr txBox="1">
            <a:spLocks/>
          </p:cNvSpPr>
          <p:nvPr/>
        </p:nvSpPr>
        <p:spPr bwMode="auto">
          <a:xfrm>
            <a:off x="80963" y="48688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Allahumal A'n Qatalatal Husayn Wa Awlaadihee Wa Ashaabihee</a:t>
            </a:r>
            <a:endParaRPr lang="en-US" sz="2400" b="1">
              <a:ea typeface="MS Mincho" pitchFamily="49" charset="-128"/>
            </a:endParaRPr>
          </a:p>
        </p:txBody>
      </p:sp>
      <p:sp>
        <p:nvSpPr>
          <p:cNvPr id="189133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en-US" sz="1600" b="1">
                <a:latin typeface="Trebuchet MS" pitchFamily="34" charset="0"/>
              </a:rPr>
              <a:t>A`amaal for the day of `A'ashura</a:t>
            </a:r>
          </a:p>
        </p:txBody>
      </p:sp>
      <p:sp>
        <p:nvSpPr>
          <p:cNvPr id="1891334" name="Rectangle 4"/>
          <p:cNvSpPr>
            <a:spLocks noChangeArrowheads="1"/>
          </p:cNvSpPr>
          <p:nvPr/>
        </p:nvSpPr>
        <p:spPr bwMode="auto">
          <a:xfrm>
            <a:off x="-36513" y="1058863"/>
            <a:ext cx="180657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Recite 100 times</a:t>
            </a:r>
            <a:endParaRPr lang="en-US" sz="1600" b="1">
              <a:latin typeface="Trebuchet MS" pitchFamily="34" charset="0"/>
            </a:endParaRPr>
          </a:p>
        </p:txBody>
      </p:sp>
      <p:sp>
        <p:nvSpPr>
          <p:cNvPr id="1891335" name="Text Box 4"/>
          <p:cNvSpPr txBox="1">
            <a:spLocks noChangeArrowheads="1"/>
          </p:cNvSpPr>
          <p:nvPr/>
        </p:nvSpPr>
        <p:spPr bwMode="auto">
          <a:xfrm>
            <a:off x="3348038" y="5695950"/>
            <a:ext cx="2447925" cy="366713"/>
          </a:xfrm>
          <a:prstGeom prst="rect">
            <a:avLst/>
          </a:prstGeom>
          <a:gradFill rotWithShape="1">
            <a:gsLst>
              <a:gs pos="0">
                <a:srgbClr val="651500"/>
              </a:gs>
              <a:gs pos="50000">
                <a:srgbClr val="DA2E00"/>
              </a:gs>
              <a:gs pos="100000">
                <a:srgbClr val="651500"/>
              </a:gs>
            </a:gsLst>
            <a:lin ang="5400000" scaled="1"/>
          </a:gradFill>
          <a:ln w="9525" algn="ctr">
            <a:noFill/>
            <a:miter lim="800000"/>
            <a:headEnd/>
            <a:tailEnd/>
          </a:ln>
        </p:spPr>
        <p:txBody>
          <a:bodyPr anchor="ctr">
            <a:spAutoFit/>
          </a:bodyPr>
          <a:lstStyle/>
          <a:p>
            <a:pPr algn="r"/>
            <a:r>
              <a:rPr lang="en-US" sz="1800" b="1">
                <a:solidFill>
                  <a:srgbClr val="FFFF99"/>
                </a:solidFill>
                <a:latin typeface="Trebuchet MS" pitchFamily="34" charset="0"/>
              </a:rPr>
              <a:t>Tasbih Counter : 13</a:t>
            </a:r>
          </a:p>
        </p:txBody>
      </p:sp>
    </p:spTree>
  </p:cSld>
  <p:clrMapOvr>
    <a:masterClrMapping/>
  </p:clrMapOvr>
  <p:transition>
    <p:fade/>
  </p:transition>
  <p:timing>
    <p:tnLst>
      <p:par>
        <p:cTn id="1" dur="indefinite" restart="never" nodeType="tmRoot"/>
      </p:par>
    </p:tnLst>
  </p:timing>
</p:sld>
</file>

<file path=ppt/slides/slide18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2354" name="Title 3"/>
          <p:cNvSpPr txBox="1">
            <a:spLocks/>
          </p:cNvSpPr>
          <p:nvPr/>
        </p:nvSpPr>
        <p:spPr bwMode="auto">
          <a:xfrm>
            <a:off x="179388" y="1484313"/>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اللـَّهُمَ  الْعَنْ قَتَلَةَ الْحُسَيْنِ وَ أولادِهِ </a:t>
            </a:r>
          </a:p>
          <a:p>
            <a:pPr marL="342900" indent="-342900" algn="ctr" rtl="1">
              <a:spcBef>
                <a:spcPct val="20000"/>
              </a:spcBef>
            </a:pPr>
            <a:r>
              <a:rPr lang="ar-SA" sz="5400" b="1">
                <a:latin typeface="Karbala" pitchFamily="2" charset="0"/>
                <a:cs typeface="Simplified Arabic" pitchFamily="18" charset="-78"/>
              </a:rPr>
              <a:t>وَ أصْحَابِهِ</a:t>
            </a:r>
          </a:p>
        </p:txBody>
      </p:sp>
      <p:sp>
        <p:nvSpPr>
          <p:cNvPr id="1892355" name="Subtitle 4"/>
          <p:cNvSpPr txBox="1">
            <a:spLocks/>
          </p:cNvSpPr>
          <p:nvPr/>
        </p:nvSpPr>
        <p:spPr bwMode="auto">
          <a:xfrm>
            <a:off x="-107950" y="3332163"/>
            <a:ext cx="9217025"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blessings from those who killed Husayn (A), his children, and his companions.</a:t>
            </a:r>
          </a:p>
        </p:txBody>
      </p:sp>
      <p:sp>
        <p:nvSpPr>
          <p:cNvPr id="1892356" name="Subtitle 4"/>
          <p:cNvSpPr txBox="1">
            <a:spLocks/>
          </p:cNvSpPr>
          <p:nvPr/>
        </p:nvSpPr>
        <p:spPr bwMode="auto">
          <a:xfrm>
            <a:off x="80963" y="48688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Allahumal A'n Qatalatal Husayn Wa Awlaadihee Wa Ashaabihee</a:t>
            </a:r>
            <a:endParaRPr lang="en-US" sz="2400" b="1">
              <a:ea typeface="MS Mincho" pitchFamily="49" charset="-128"/>
            </a:endParaRPr>
          </a:p>
        </p:txBody>
      </p:sp>
      <p:sp>
        <p:nvSpPr>
          <p:cNvPr id="189235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en-US" sz="1600" b="1">
                <a:latin typeface="Trebuchet MS" pitchFamily="34" charset="0"/>
              </a:rPr>
              <a:t>A`amaal for the day of `A'ashura</a:t>
            </a:r>
          </a:p>
        </p:txBody>
      </p:sp>
      <p:sp>
        <p:nvSpPr>
          <p:cNvPr id="1892358" name="Rectangle 4"/>
          <p:cNvSpPr>
            <a:spLocks noChangeArrowheads="1"/>
          </p:cNvSpPr>
          <p:nvPr/>
        </p:nvSpPr>
        <p:spPr bwMode="auto">
          <a:xfrm>
            <a:off x="-36513" y="1058863"/>
            <a:ext cx="180657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Recite 100 times</a:t>
            </a:r>
            <a:endParaRPr lang="en-US" sz="1600" b="1">
              <a:latin typeface="Trebuchet MS" pitchFamily="34" charset="0"/>
            </a:endParaRPr>
          </a:p>
        </p:txBody>
      </p:sp>
      <p:sp>
        <p:nvSpPr>
          <p:cNvPr id="1892359" name="Text Box 4"/>
          <p:cNvSpPr txBox="1">
            <a:spLocks noChangeArrowheads="1"/>
          </p:cNvSpPr>
          <p:nvPr/>
        </p:nvSpPr>
        <p:spPr bwMode="auto">
          <a:xfrm>
            <a:off x="3348038" y="5695950"/>
            <a:ext cx="2447925" cy="366713"/>
          </a:xfrm>
          <a:prstGeom prst="rect">
            <a:avLst/>
          </a:prstGeom>
          <a:gradFill rotWithShape="1">
            <a:gsLst>
              <a:gs pos="0">
                <a:srgbClr val="651500"/>
              </a:gs>
              <a:gs pos="50000">
                <a:srgbClr val="DA2E00"/>
              </a:gs>
              <a:gs pos="100000">
                <a:srgbClr val="651500"/>
              </a:gs>
            </a:gsLst>
            <a:lin ang="5400000" scaled="1"/>
          </a:gradFill>
          <a:ln w="9525" algn="ctr">
            <a:noFill/>
            <a:miter lim="800000"/>
            <a:headEnd/>
            <a:tailEnd/>
          </a:ln>
        </p:spPr>
        <p:txBody>
          <a:bodyPr anchor="ctr">
            <a:spAutoFit/>
          </a:bodyPr>
          <a:lstStyle/>
          <a:p>
            <a:pPr algn="r"/>
            <a:r>
              <a:rPr lang="en-US" sz="1800" b="1">
                <a:solidFill>
                  <a:srgbClr val="FFFF99"/>
                </a:solidFill>
                <a:latin typeface="Trebuchet MS" pitchFamily="34" charset="0"/>
              </a:rPr>
              <a:t>Tasbih Counter : 14</a:t>
            </a:r>
          </a:p>
        </p:txBody>
      </p:sp>
    </p:spTree>
  </p:cSld>
  <p:clrMapOvr>
    <a:masterClrMapping/>
  </p:clrMapOvr>
  <p:transition>
    <p:fade/>
  </p:transition>
  <p:timing>
    <p:tnLst>
      <p:par>
        <p:cTn id="1" dur="indefinite" restart="never" nodeType="tmRoot"/>
      </p:par>
    </p:tnLst>
  </p:timing>
</p:sld>
</file>

<file path=ppt/slides/slide18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3378" name="Title 3"/>
          <p:cNvSpPr txBox="1">
            <a:spLocks/>
          </p:cNvSpPr>
          <p:nvPr/>
        </p:nvSpPr>
        <p:spPr bwMode="auto">
          <a:xfrm>
            <a:off x="179388" y="1484313"/>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اللـَّهُمَ  الْعَنْ قَتَلَةَ الْحُسَيْنِ وَ أولادِهِ </a:t>
            </a:r>
          </a:p>
          <a:p>
            <a:pPr marL="342900" indent="-342900" algn="ctr" rtl="1">
              <a:spcBef>
                <a:spcPct val="20000"/>
              </a:spcBef>
            </a:pPr>
            <a:r>
              <a:rPr lang="ar-SA" sz="5400" b="1">
                <a:latin typeface="Karbala" pitchFamily="2" charset="0"/>
                <a:cs typeface="Simplified Arabic" pitchFamily="18" charset="-78"/>
              </a:rPr>
              <a:t>وَ أصْحَابِهِ</a:t>
            </a:r>
          </a:p>
        </p:txBody>
      </p:sp>
      <p:sp>
        <p:nvSpPr>
          <p:cNvPr id="1893379" name="Subtitle 4"/>
          <p:cNvSpPr txBox="1">
            <a:spLocks/>
          </p:cNvSpPr>
          <p:nvPr/>
        </p:nvSpPr>
        <p:spPr bwMode="auto">
          <a:xfrm>
            <a:off x="-107950" y="3332163"/>
            <a:ext cx="9217025"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blessings from those who killed Husayn (A), his children, and his companions.</a:t>
            </a:r>
          </a:p>
        </p:txBody>
      </p:sp>
      <p:sp>
        <p:nvSpPr>
          <p:cNvPr id="1893380" name="Subtitle 4"/>
          <p:cNvSpPr txBox="1">
            <a:spLocks/>
          </p:cNvSpPr>
          <p:nvPr/>
        </p:nvSpPr>
        <p:spPr bwMode="auto">
          <a:xfrm>
            <a:off x="80963" y="48688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Allahumal A'n Qatalatal Husayn Wa Awlaadihee Wa Ashaabihee</a:t>
            </a:r>
            <a:endParaRPr lang="en-US" sz="2400" b="1">
              <a:ea typeface="MS Mincho" pitchFamily="49" charset="-128"/>
            </a:endParaRPr>
          </a:p>
        </p:txBody>
      </p:sp>
      <p:sp>
        <p:nvSpPr>
          <p:cNvPr id="189338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en-US" sz="1600" b="1">
                <a:latin typeface="Trebuchet MS" pitchFamily="34" charset="0"/>
              </a:rPr>
              <a:t>A`amaal for the day of `A'ashura</a:t>
            </a:r>
          </a:p>
        </p:txBody>
      </p:sp>
      <p:sp>
        <p:nvSpPr>
          <p:cNvPr id="1893382" name="Rectangle 4"/>
          <p:cNvSpPr>
            <a:spLocks noChangeArrowheads="1"/>
          </p:cNvSpPr>
          <p:nvPr/>
        </p:nvSpPr>
        <p:spPr bwMode="auto">
          <a:xfrm>
            <a:off x="-36513" y="1058863"/>
            <a:ext cx="180657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Recite 100 times</a:t>
            </a:r>
            <a:endParaRPr lang="en-US" sz="1600" b="1">
              <a:latin typeface="Trebuchet MS" pitchFamily="34" charset="0"/>
            </a:endParaRPr>
          </a:p>
        </p:txBody>
      </p:sp>
      <p:sp>
        <p:nvSpPr>
          <p:cNvPr id="1893383" name="Text Box 4"/>
          <p:cNvSpPr txBox="1">
            <a:spLocks noChangeArrowheads="1"/>
          </p:cNvSpPr>
          <p:nvPr/>
        </p:nvSpPr>
        <p:spPr bwMode="auto">
          <a:xfrm>
            <a:off x="3348038" y="5695950"/>
            <a:ext cx="2447925" cy="366713"/>
          </a:xfrm>
          <a:prstGeom prst="rect">
            <a:avLst/>
          </a:prstGeom>
          <a:gradFill rotWithShape="1">
            <a:gsLst>
              <a:gs pos="0">
                <a:srgbClr val="651500"/>
              </a:gs>
              <a:gs pos="50000">
                <a:srgbClr val="DA2E00"/>
              </a:gs>
              <a:gs pos="100000">
                <a:srgbClr val="651500"/>
              </a:gs>
            </a:gsLst>
            <a:lin ang="5400000" scaled="1"/>
          </a:gradFill>
          <a:ln w="9525" algn="ctr">
            <a:noFill/>
            <a:miter lim="800000"/>
            <a:headEnd/>
            <a:tailEnd/>
          </a:ln>
        </p:spPr>
        <p:txBody>
          <a:bodyPr anchor="ctr">
            <a:spAutoFit/>
          </a:bodyPr>
          <a:lstStyle/>
          <a:p>
            <a:pPr algn="r"/>
            <a:r>
              <a:rPr lang="en-US" sz="1800" b="1">
                <a:solidFill>
                  <a:srgbClr val="FFFF99"/>
                </a:solidFill>
                <a:latin typeface="Trebuchet MS" pitchFamily="34" charset="0"/>
              </a:rPr>
              <a:t>Tasbih Counter : 15</a:t>
            </a:r>
          </a:p>
        </p:txBody>
      </p:sp>
    </p:spTree>
  </p:cSld>
  <p:clrMapOvr>
    <a:masterClrMapping/>
  </p:clrMapOvr>
  <p:transition>
    <p:fade/>
  </p:transition>
  <p:timing>
    <p:tnLst>
      <p:par>
        <p:cTn id="1" dur="indefinite" restart="never" nodeType="tmRoot"/>
      </p:par>
    </p:tnLst>
  </p:timing>
</p:sld>
</file>

<file path=ppt/slides/slide18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02" name="Title 3"/>
          <p:cNvSpPr txBox="1">
            <a:spLocks/>
          </p:cNvSpPr>
          <p:nvPr/>
        </p:nvSpPr>
        <p:spPr bwMode="auto">
          <a:xfrm>
            <a:off x="179388" y="1484313"/>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اللـَّهُمَ  الْعَنْ قَتَلَةَ الْحُسَيْنِ وَ أولادِهِ </a:t>
            </a:r>
          </a:p>
          <a:p>
            <a:pPr marL="342900" indent="-342900" algn="ctr" rtl="1">
              <a:spcBef>
                <a:spcPct val="20000"/>
              </a:spcBef>
            </a:pPr>
            <a:r>
              <a:rPr lang="ar-SA" sz="5400" b="1">
                <a:latin typeface="Karbala" pitchFamily="2" charset="0"/>
                <a:cs typeface="Simplified Arabic" pitchFamily="18" charset="-78"/>
              </a:rPr>
              <a:t>وَ أصْحَابِهِ</a:t>
            </a:r>
          </a:p>
        </p:txBody>
      </p:sp>
      <p:sp>
        <p:nvSpPr>
          <p:cNvPr id="1894403" name="Subtitle 4"/>
          <p:cNvSpPr txBox="1">
            <a:spLocks/>
          </p:cNvSpPr>
          <p:nvPr/>
        </p:nvSpPr>
        <p:spPr bwMode="auto">
          <a:xfrm>
            <a:off x="-107950" y="3332163"/>
            <a:ext cx="9217025"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blessings from those who killed Husayn (A), his children, and his companions.</a:t>
            </a:r>
          </a:p>
        </p:txBody>
      </p:sp>
      <p:sp>
        <p:nvSpPr>
          <p:cNvPr id="1894404" name="Subtitle 4"/>
          <p:cNvSpPr txBox="1">
            <a:spLocks/>
          </p:cNvSpPr>
          <p:nvPr/>
        </p:nvSpPr>
        <p:spPr bwMode="auto">
          <a:xfrm>
            <a:off x="80963" y="48688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Allahumal A'n Qatalatal Husayn Wa Awlaadihee Wa Ashaabihee</a:t>
            </a:r>
            <a:endParaRPr lang="en-US" sz="2400" b="1">
              <a:ea typeface="MS Mincho" pitchFamily="49" charset="-128"/>
            </a:endParaRPr>
          </a:p>
        </p:txBody>
      </p:sp>
      <p:sp>
        <p:nvSpPr>
          <p:cNvPr id="189440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en-US" sz="1600" b="1">
                <a:latin typeface="Trebuchet MS" pitchFamily="34" charset="0"/>
              </a:rPr>
              <a:t>A`amaal for the day of `A'ashura</a:t>
            </a:r>
          </a:p>
        </p:txBody>
      </p:sp>
      <p:sp>
        <p:nvSpPr>
          <p:cNvPr id="1894406" name="Rectangle 4"/>
          <p:cNvSpPr>
            <a:spLocks noChangeArrowheads="1"/>
          </p:cNvSpPr>
          <p:nvPr/>
        </p:nvSpPr>
        <p:spPr bwMode="auto">
          <a:xfrm>
            <a:off x="-36513" y="1058863"/>
            <a:ext cx="180657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Recite 100 times</a:t>
            </a:r>
            <a:endParaRPr lang="en-US" sz="1600" b="1">
              <a:latin typeface="Trebuchet MS" pitchFamily="34" charset="0"/>
            </a:endParaRPr>
          </a:p>
        </p:txBody>
      </p:sp>
      <p:sp>
        <p:nvSpPr>
          <p:cNvPr id="1894407" name="Text Box 4"/>
          <p:cNvSpPr txBox="1">
            <a:spLocks noChangeArrowheads="1"/>
          </p:cNvSpPr>
          <p:nvPr/>
        </p:nvSpPr>
        <p:spPr bwMode="auto">
          <a:xfrm>
            <a:off x="3348038" y="5695950"/>
            <a:ext cx="2447925" cy="366713"/>
          </a:xfrm>
          <a:prstGeom prst="rect">
            <a:avLst/>
          </a:prstGeom>
          <a:gradFill rotWithShape="1">
            <a:gsLst>
              <a:gs pos="0">
                <a:srgbClr val="651500"/>
              </a:gs>
              <a:gs pos="50000">
                <a:srgbClr val="DA2E00"/>
              </a:gs>
              <a:gs pos="100000">
                <a:srgbClr val="651500"/>
              </a:gs>
            </a:gsLst>
            <a:lin ang="5400000" scaled="1"/>
          </a:gradFill>
          <a:ln w="9525" algn="ctr">
            <a:noFill/>
            <a:miter lim="800000"/>
            <a:headEnd/>
            <a:tailEnd/>
          </a:ln>
        </p:spPr>
        <p:txBody>
          <a:bodyPr anchor="ctr">
            <a:spAutoFit/>
          </a:bodyPr>
          <a:lstStyle/>
          <a:p>
            <a:pPr algn="r"/>
            <a:r>
              <a:rPr lang="en-US" sz="1800" b="1">
                <a:solidFill>
                  <a:srgbClr val="FFFF99"/>
                </a:solidFill>
                <a:latin typeface="Trebuchet MS" pitchFamily="34" charset="0"/>
              </a:rPr>
              <a:t>Tasbih Counter : 16</a:t>
            </a:r>
          </a:p>
        </p:txBody>
      </p:sp>
    </p:spTree>
  </p:cSld>
  <p:clrMapOvr>
    <a:masterClrMapping/>
  </p:clrMapOvr>
  <p:transition>
    <p:fade/>
  </p:transition>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وَآخِرَ تَابِعٍ لَهُ عَلَىٰ ذٰلِكَ</a:t>
            </a:r>
            <a:endParaRPr lang="en-US" sz="5400" b="1">
              <a:latin typeface="Karbala" pitchFamily="2" charset="0"/>
              <a:cs typeface="Simplified Arabic" pitchFamily="18" charset="-78"/>
            </a:endParaRPr>
          </a:p>
        </p:txBody>
      </p:sp>
      <p:sp>
        <p:nvSpPr>
          <p:cNvPr id="19046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the last follower who  acceded to his deed.</a:t>
            </a:r>
          </a:p>
        </p:txBody>
      </p:sp>
      <p:sp>
        <p:nvSpPr>
          <p:cNvPr id="190468"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اوراسکو بھی جس نے آخر میں اس کی پیروی کی</a:t>
            </a:r>
            <a:endParaRPr lang="en-US" sz="2400" b="1" dirty="0">
              <a:ea typeface="MS Mincho" pitchFamily="49" charset="-128"/>
            </a:endParaRPr>
          </a:p>
        </p:txBody>
      </p:sp>
      <p:sp>
        <p:nvSpPr>
          <p:cNvPr id="19046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90470"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8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5426" name="Title 3"/>
          <p:cNvSpPr txBox="1">
            <a:spLocks/>
          </p:cNvSpPr>
          <p:nvPr/>
        </p:nvSpPr>
        <p:spPr bwMode="auto">
          <a:xfrm>
            <a:off x="179388" y="1484313"/>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اللـَّهُمَ  الْعَنْ قَتَلَةَ الْحُسَيْنِ وَ أولادِهِ </a:t>
            </a:r>
          </a:p>
          <a:p>
            <a:pPr marL="342900" indent="-342900" algn="ctr" rtl="1">
              <a:spcBef>
                <a:spcPct val="20000"/>
              </a:spcBef>
            </a:pPr>
            <a:r>
              <a:rPr lang="ar-SA" sz="5400" b="1">
                <a:latin typeface="Karbala" pitchFamily="2" charset="0"/>
                <a:cs typeface="Simplified Arabic" pitchFamily="18" charset="-78"/>
              </a:rPr>
              <a:t>وَ أصْحَابِهِ</a:t>
            </a:r>
          </a:p>
        </p:txBody>
      </p:sp>
      <p:sp>
        <p:nvSpPr>
          <p:cNvPr id="1895427" name="Subtitle 4"/>
          <p:cNvSpPr txBox="1">
            <a:spLocks/>
          </p:cNvSpPr>
          <p:nvPr/>
        </p:nvSpPr>
        <p:spPr bwMode="auto">
          <a:xfrm>
            <a:off x="-107950" y="3332163"/>
            <a:ext cx="9217025"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blessings from those who killed Husayn (A), his children, and his companions.</a:t>
            </a:r>
          </a:p>
        </p:txBody>
      </p:sp>
      <p:sp>
        <p:nvSpPr>
          <p:cNvPr id="1895428" name="Subtitle 4"/>
          <p:cNvSpPr txBox="1">
            <a:spLocks/>
          </p:cNvSpPr>
          <p:nvPr/>
        </p:nvSpPr>
        <p:spPr bwMode="auto">
          <a:xfrm>
            <a:off x="80963" y="48688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Allahumal A'n Qatalatal Husayn Wa Awlaadihee Wa Ashaabihee</a:t>
            </a:r>
            <a:endParaRPr lang="en-US" sz="2400" b="1">
              <a:ea typeface="MS Mincho" pitchFamily="49" charset="-128"/>
            </a:endParaRPr>
          </a:p>
        </p:txBody>
      </p:sp>
      <p:sp>
        <p:nvSpPr>
          <p:cNvPr id="189542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en-US" sz="1600" b="1">
                <a:latin typeface="Trebuchet MS" pitchFamily="34" charset="0"/>
              </a:rPr>
              <a:t>A`amaal for the day of `A'ashura</a:t>
            </a:r>
          </a:p>
        </p:txBody>
      </p:sp>
      <p:sp>
        <p:nvSpPr>
          <p:cNvPr id="1895430" name="Rectangle 4"/>
          <p:cNvSpPr>
            <a:spLocks noChangeArrowheads="1"/>
          </p:cNvSpPr>
          <p:nvPr/>
        </p:nvSpPr>
        <p:spPr bwMode="auto">
          <a:xfrm>
            <a:off x="-36513" y="1058863"/>
            <a:ext cx="180657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Recite 100 times</a:t>
            </a:r>
            <a:endParaRPr lang="en-US" sz="1600" b="1">
              <a:latin typeface="Trebuchet MS" pitchFamily="34" charset="0"/>
            </a:endParaRPr>
          </a:p>
        </p:txBody>
      </p:sp>
      <p:sp>
        <p:nvSpPr>
          <p:cNvPr id="1895431" name="Text Box 4"/>
          <p:cNvSpPr txBox="1">
            <a:spLocks noChangeArrowheads="1"/>
          </p:cNvSpPr>
          <p:nvPr/>
        </p:nvSpPr>
        <p:spPr bwMode="auto">
          <a:xfrm>
            <a:off x="3348038" y="5695950"/>
            <a:ext cx="2447925" cy="366713"/>
          </a:xfrm>
          <a:prstGeom prst="rect">
            <a:avLst/>
          </a:prstGeom>
          <a:gradFill rotWithShape="1">
            <a:gsLst>
              <a:gs pos="0">
                <a:srgbClr val="651500"/>
              </a:gs>
              <a:gs pos="50000">
                <a:srgbClr val="DA2E00"/>
              </a:gs>
              <a:gs pos="100000">
                <a:srgbClr val="651500"/>
              </a:gs>
            </a:gsLst>
            <a:lin ang="5400000" scaled="1"/>
          </a:gradFill>
          <a:ln w="9525" algn="ctr">
            <a:noFill/>
            <a:miter lim="800000"/>
            <a:headEnd/>
            <a:tailEnd/>
          </a:ln>
        </p:spPr>
        <p:txBody>
          <a:bodyPr anchor="ctr">
            <a:spAutoFit/>
          </a:bodyPr>
          <a:lstStyle/>
          <a:p>
            <a:pPr algn="r"/>
            <a:r>
              <a:rPr lang="en-US" sz="1800" b="1">
                <a:solidFill>
                  <a:srgbClr val="FFFF99"/>
                </a:solidFill>
                <a:latin typeface="Trebuchet MS" pitchFamily="34" charset="0"/>
              </a:rPr>
              <a:t>Tasbih Counter : 17</a:t>
            </a:r>
          </a:p>
        </p:txBody>
      </p:sp>
    </p:spTree>
  </p:cSld>
  <p:clrMapOvr>
    <a:masterClrMapping/>
  </p:clrMapOvr>
  <p:transition>
    <p:fade/>
  </p:transition>
  <p:timing>
    <p:tnLst>
      <p:par>
        <p:cTn id="1" dur="indefinite" restart="never" nodeType="tmRoot"/>
      </p:par>
    </p:tnLst>
  </p:timing>
</p:sld>
</file>

<file path=ppt/slides/slide18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6450" name="Title 3"/>
          <p:cNvSpPr txBox="1">
            <a:spLocks/>
          </p:cNvSpPr>
          <p:nvPr/>
        </p:nvSpPr>
        <p:spPr bwMode="auto">
          <a:xfrm>
            <a:off x="179388" y="1484313"/>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اللـَّهُمَ  الْعَنْ قَتَلَةَ الْحُسَيْنِ وَ أولادِهِ </a:t>
            </a:r>
          </a:p>
          <a:p>
            <a:pPr marL="342900" indent="-342900" algn="ctr" rtl="1">
              <a:spcBef>
                <a:spcPct val="20000"/>
              </a:spcBef>
            </a:pPr>
            <a:r>
              <a:rPr lang="ar-SA" sz="5400" b="1">
                <a:latin typeface="Karbala" pitchFamily="2" charset="0"/>
                <a:cs typeface="Simplified Arabic" pitchFamily="18" charset="-78"/>
              </a:rPr>
              <a:t>وَ أصْحَابِهِ</a:t>
            </a:r>
          </a:p>
        </p:txBody>
      </p:sp>
      <p:sp>
        <p:nvSpPr>
          <p:cNvPr id="1896451" name="Subtitle 4"/>
          <p:cNvSpPr txBox="1">
            <a:spLocks/>
          </p:cNvSpPr>
          <p:nvPr/>
        </p:nvSpPr>
        <p:spPr bwMode="auto">
          <a:xfrm>
            <a:off x="-107950" y="3332163"/>
            <a:ext cx="9217025"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blessings from those who killed Husayn (A), his children, and his companions.</a:t>
            </a:r>
          </a:p>
        </p:txBody>
      </p:sp>
      <p:sp>
        <p:nvSpPr>
          <p:cNvPr id="1896452" name="Subtitle 4"/>
          <p:cNvSpPr txBox="1">
            <a:spLocks/>
          </p:cNvSpPr>
          <p:nvPr/>
        </p:nvSpPr>
        <p:spPr bwMode="auto">
          <a:xfrm>
            <a:off x="80963" y="48688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Allahumal A'n Qatalatal Husayn Wa Awlaadihee Wa Ashaabihee</a:t>
            </a:r>
            <a:endParaRPr lang="en-US" sz="2400" b="1">
              <a:ea typeface="MS Mincho" pitchFamily="49" charset="-128"/>
            </a:endParaRPr>
          </a:p>
        </p:txBody>
      </p:sp>
      <p:sp>
        <p:nvSpPr>
          <p:cNvPr id="189645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en-US" sz="1600" b="1">
                <a:latin typeface="Trebuchet MS" pitchFamily="34" charset="0"/>
              </a:rPr>
              <a:t>A`amaal for the day of `A'ashura</a:t>
            </a:r>
          </a:p>
        </p:txBody>
      </p:sp>
      <p:sp>
        <p:nvSpPr>
          <p:cNvPr id="1896454" name="Rectangle 4"/>
          <p:cNvSpPr>
            <a:spLocks noChangeArrowheads="1"/>
          </p:cNvSpPr>
          <p:nvPr/>
        </p:nvSpPr>
        <p:spPr bwMode="auto">
          <a:xfrm>
            <a:off x="-36513" y="1058863"/>
            <a:ext cx="180657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Recite 100 times</a:t>
            </a:r>
            <a:endParaRPr lang="en-US" sz="1600" b="1">
              <a:latin typeface="Trebuchet MS" pitchFamily="34" charset="0"/>
            </a:endParaRPr>
          </a:p>
        </p:txBody>
      </p:sp>
      <p:sp>
        <p:nvSpPr>
          <p:cNvPr id="1896455" name="Text Box 4"/>
          <p:cNvSpPr txBox="1">
            <a:spLocks noChangeArrowheads="1"/>
          </p:cNvSpPr>
          <p:nvPr/>
        </p:nvSpPr>
        <p:spPr bwMode="auto">
          <a:xfrm>
            <a:off x="3348038" y="5695950"/>
            <a:ext cx="2447925" cy="366713"/>
          </a:xfrm>
          <a:prstGeom prst="rect">
            <a:avLst/>
          </a:prstGeom>
          <a:gradFill rotWithShape="1">
            <a:gsLst>
              <a:gs pos="0">
                <a:srgbClr val="651500"/>
              </a:gs>
              <a:gs pos="50000">
                <a:srgbClr val="DA2E00"/>
              </a:gs>
              <a:gs pos="100000">
                <a:srgbClr val="651500"/>
              </a:gs>
            </a:gsLst>
            <a:lin ang="5400000" scaled="1"/>
          </a:gradFill>
          <a:ln w="9525" algn="ctr">
            <a:noFill/>
            <a:miter lim="800000"/>
            <a:headEnd/>
            <a:tailEnd/>
          </a:ln>
        </p:spPr>
        <p:txBody>
          <a:bodyPr anchor="ctr">
            <a:spAutoFit/>
          </a:bodyPr>
          <a:lstStyle/>
          <a:p>
            <a:pPr algn="r"/>
            <a:r>
              <a:rPr lang="en-US" sz="1800" b="1">
                <a:solidFill>
                  <a:srgbClr val="FFFF99"/>
                </a:solidFill>
                <a:latin typeface="Trebuchet MS" pitchFamily="34" charset="0"/>
              </a:rPr>
              <a:t>Tasbih Counter : 18</a:t>
            </a:r>
          </a:p>
        </p:txBody>
      </p:sp>
    </p:spTree>
  </p:cSld>
  <p:clrMapOvr>
    <a:masterClrMapping/>
  </p:clrMapOvr>
  <p:transition>
    <p:fade/>
  </p:transition>
  <p:timing>
    <p:tnLst>
      <p:par>
        <p:cTn id="1" dur="indefinite" restart="never" nodeType="tmRoot"/>
      </p:par>
    </p:tnLst>
  </p:timing>
</p:sld>
</file>

<file path=ppt/slides/slide18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7474" name="Title 3"/>
          <p:cNvSpPr txBox="1">
            <a:spLocks/>
          </p:cNvSpPr>
          <p:nvPr/>
        </p:nvSpPr>
        <p:spPr bwMode="auto">
          <a:xfrm>
            <a:off x="179388" y="1484313"/>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اللـَّهُمَ  الْعَنْ قَتَلَةَ الْحُسَيْنِ وَ أولادِهِ </a:t>
            </a:r>
          </a:p>
          <a:p>
            <a:pPr marL="342900" indent="-342900" algn="ctr" rtl="1">
              <a:spcBef>
                <a:spcPct val="20000"/>
              </a:spcBef>
            </a:pPr>
            <a:r>
              <a:rPr lang="ar-SA" sz="5400" b="1">
                <a:latin typeface="Karbala" pitchFamily="2" charset="0"/>
                <a:cs typeface="Simplified Arabic" pitchFamily="18" charset="-78"/>
              </a:rPr>
              <a:t>وَ أصْحَابِهِ</a:t>
            </a:r>
          </a:p>
        </p:txBody>
      </p:sp>
      <p:sp>
        <p:nvSpPr>
          <p:cNvPr id="1897475" name="Subtitle 4"/>
          <p:cNvSpPr txBox="1">
            <a:spLocks/>
          </p:cNvSpPr>
          <p:nvPr/>
        </p:nvSpPr>
        <p:spPr bwMode="auto">
          <a:xfrm>
            <a:off x="-107950" y="3332163"/>
            <a:ext cx="9217025"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blessings from those who killed Husayn (A), his children, and his companions.</a:t>
            </a:r>
          </a:p>
        </p:txBody>
      </p:sp>
      <p:sp>
        <p:nvSpPr>
          <p:cNvPr id="1897476" name="Subtitle 4"/>
          <p:cNvSpPr txBox="1">
            <a:spLocks/>
          </p:cNvSpPr>
          <p:nvPr/>
        </p:nvSpPr>
        <p:spPr bwMode="auto">
          <a:xfrm>
            <a:off x="80963" y="48688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Allahumal A'n Qatalatal Husayn Wa Awlaadihee Wa Ashaabihee</a:t>
            </a:r>
            <a:endParaRPr lang="en-US" sz="2400" b="1">
              <a:ea typeface="MS Mincho" pitchFamily="49" charset="-128"/>
            </a:endParaRPr>
          </a:p>
        </p:txBody>
      </p:sp>
      <p:sp>
        <p:nvSpPr>
          <p:cNvPr id="189747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en-US" sz="1600" b="1">
                <a:latin typeface="Trebuchet MS" pitchFamily="34" charset="0"/>
              </a:rPr>
              <a:t>A`amaal for the day of `A'ashura</a:t>
            </a:r>
          </a:p>
        </p:txBody>
      </p:sp>
      <p:sp>
        <p:nvSpPr>
          <p:cNvPr id="1897478" name="Rectangle 4"/>
          <p:cNvSpPr>
            <a:spLocks noChangeArrowheads="1"/>
          </p:cNvSpPr>
          <p:nvPr/>
        </p:nvSpPr>
        <p:spPr bwMode="auto">
          <a:xfrm>
            <a:off x="-36513" y="1058863"/>
            <a:ext cx="180657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Recite 100 times</a:t>
            </a:r>
            <a:endParaRPr lang="en-US" sz="1600" b="1">
              <a:latin typeface="Trebuchet MS" pitchFamily="34" charset="0"/>
            </a:endParaRPr>
          </a:p>
        </p:txBody>
      </p:sp>
      <p:sp>
        <p:nvSpPr>
          <p:cNvPr id="1897479" name="Text Box 4"/>
          <p:cNvSpPr txBox="1">
            <a:spLocks noChangeArrowheads="1"/>
          </p:cNvSpPr>
          <p:nvPr/>
        </p:nvSpPr>
        <p:spPr bwMode="auto">
          <a:xfrm>
            <a:off x="3348038" y="5695950"/>
            <a:ext cx="2447925" cy="366713"/>
          </a:xfrm>
          <a:prstGeom prst="rect">
            <a:avLst/>
          </a:prstGeom>
          <a:gradFill rotWithShape="1">
            <a:gsLst>
              <a:gs pos="0">
                <a:srgbClr val="651500"/>
              </a:gs>
              <a:gs pos="50000">
                <a:srgbClr val="DA2E00"/>
              </a:gs>
              <a:gs pos="100000">
                <a:srgbClr val="651500"/>
              </a:gs>
            </a:gsLst>
            <a:lin ang="5400000" scaled="1"/>
          </a:gradFill>
          <a:ln w="9525" algn="ctr">
            <a:noFill/>
            <a:miter lim="800000"/>
            <a:headEnd/>
            <a:tailEnd/>
          </a:ln>
        </p:spPr>
        <p:txBody>
          <a:bodyPr anchor="ctr">
            <a:spAutoFit/>
          </a:bodyPr>
          <a:lstStyle/>
          <a:p>
            <a:pPr algn="r"/>
            <a:r>
              <a:rPr lang="en-US" sz="1800" b="1">
                <a:solidFill>
                  <a:srgbClr val="FFFF99"/>
                </a:solidFill>
                <a:latin typeface="Trebuchet MS" pitchFamily="34" charset="0"/>
              </a:rPr>
              <a:t>Tasbih Counter : 19</a:t>
            </a:r>
          </a:p>
        </p:txBody>
      </p:sp>
    </p:spTree>
  </p:cSld>
  <p:clrMapOvr>
    <a:masterClrMapping/>
  </p:clrMapOvr>
  <p:transition>
    <p:fade/>
  </p:transition>
  <p:timing>
    <p:tnLst>
      <p:par>
        <p:cTn id="1" dur="indefinite" restart="never" nodeType="tmRoot"/>
      </p:par>
    </p:tnLst>
  </p:timing>
</p:sld>
</file>

<file path=ppt/slides/slide18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8498" name="Title 3"/>
          <p:cNvSpPr txBox="1">
            <a:spLocks/>
          </p:cNvSpPr>
          <p:nvPr/>
        </p:nvSpPr>
        <p:spPr bwMode="auto">
          <a:xfrm>
            <a:off x="179388" y="1484313"/>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اللـَّهُمَ  الْعَنْ قَتَلَةَ الْحُسَيْنِ وَ أولادِهِ </a:t>
            </a:r>
          </a:p>
          <a:p>
            <a:pPr marL="342900" indent="-342900" algn="ctr" rtl="1">
              <a:spcBef>
                <a:spcPct val="20000"/>
              </a:spcBef>
            </a:pPr>
            <a:r>
              <a:rPr lang="ar-SA" sz="5400" b="1">
                <a:latin typeface="Karbala" pitchFamily="2" charset="0"/>
                <a:cs typeface="Simplified Arabic" pitchFamily="18" charset="-78"/>
              </a:rPr>
              <a:t>وَ أصْحَابِهِ</a:t>
            </a:r>
          </a:p>
        </p:txBody>
      </p:sp>
      <p:sp>
        <p:nvSpPr>
          <p:cNvPr id="1898499" name="Subtitle 4"/>
          <p:cNvSpPr txBox="1">
            <a:spLocks/>
          </p:cNvSpPr>
          <p:nvPr/>
        </p:nvSpPr>
        <p:spPr bwMode="auto">
          <a:xfrm>
            <a:off x="-107950" y="3332163"/>
            <a:ext cx="9217025"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blessings from those who killed Husayn (A), his children, and his companions.</a:t>
            </a:r>
          </a:p>
        </p:txBody>
      </p:sp>
      <p:sp>
        <p:nvSpPr>
          <p:cNvPr id="1898500" name="Subtitle 4"/>
          <p:cNvSpPr txBox="1">
            <a:spLocks/>
          </p:cNvSpPr>
          <p:nvPr/>
        </p:nvSpPr>
        <p:spPr bwMode="auto">
          <a:xfrm>
            <a:off x="80963" y="48688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Allahumal A'n Qatalatal Husayn Wa Awlaadihee Wa Ashaabihee</a:t>
            </a:r>
            <a:endParaRPr lang="en-US" sz="2400" b="1">
              <a:ea typeface="MS Mincho" pitchFamily="49" charset="-128"/>
            </a:endParaRPr>
          </a:p>
        </p:txBody>
      </p:sp>
      <p:sp>
        <p:nvSpPr>
          <p:cNvPr id="189850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en-US" sz="1600" b="1">
                <a:latin typeface="Trebuchet MS" pitchFamily="34" charset="0"/>
              </a:rPr>
              <a:t>A`amaal for the day of `A'ashura</a:t>
            </a:r>
          </a:p>
        </p:txBody>
      </p:sp>
      <p:sp>
        <p:nvSpPr>
          <p:cNvPr id="1898502" name="Rectangle 4"/>
          <p:cNvSpPr>
            <a:spLocks noChangeArrowheads="1"/>
          </p:cNvSpPr>
          <p:nvPr/>
        </p:nvSpPr>
        <p:spPr bwMode="auto">
          <a:xfrm>
            <a:off x="-36513" y="1058863"/>
            <a:ext cx="180657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Recite 100 times</a:t>
            </a:r>
            <a:endParaRPr lang="en-US" sz="1600" b="1">
              <a:latin typeface="Trebuchet MS" pitchFamily="34" charset="0"/>
            </a:endParaRPr>
          </a:p>
        </p:txBody>
      </p:sp>
      <p:sp>
        <p:nvSpPr>
          <p:cNvPr id="1898503" name="Text Box 4"/>
          <p:cNvSpPr txBox="1">
            <a:spLocks noChangeArrowheads="1"/>
          </p:cNvSpPr>
          <p:nvPr/>
        </p:nvSpPr>
        <p:spPr bwMode="auto">
          <a:xfrm>
            <a:off x="3348038" y="5695950"/>
            <a:ext cx="2447925" cy="366713"/>
          </a:xfrm>
          <a:prstGeom prst="rect">
            <a:avLst/>
          </a:prstGeom>
          <a:gradFill rotWithShape="1">
            <a:gsLst>
              <a:gs pos="0">
                <a:srgbClr val="651500"/>
              </a:gs>
              <a:gs pos="50000">
                <a:srgbClr val="DA2E00"/>
              </a:gs>
              <a:gs pos="100000">
                <a:srgbClr val="651500"/>
              </a:gs>
            </a:gsLst>
            <a:lin ang="5400000" scaled="1"/>
          </a:gradFill>
          <a:ln w="9525" algn="ctr">
            <a:noFill/>
            <a:miter lim="800000"/>
            <a:headEnd/>
            <a:tailEnd/>
          </a:ln>
        </p:spPr>
        <p:txBody>
          <a:bodyPr anchor="ctr">
            <a:spAutoFit/>
          </a:bodyPr>
          <a:lstStyle/>
          <a:p>
            <a:pPr algn="r"/>
            <a:r>
              <a:rPr lang="en-US" sz="1800" b="1">
                <a:solidFill>
                  <a:srgbClr val="FFFF99"/>
                </a:solidFill>
                <a:latin typeface="Trebuchet MS" pitchFamily="34" charset="0"/>
              </a:rPr>
              <a:t>Tasbih Counter : 20</a:t>
            </a:r>
          </a:p>
        </p:txBody>
      </p:sp>
    </p:spTree>
  </p:cSld>
  <p:clrMapOvr>
    <a:masterClrMapping/>
  </p:clrMapOvr>
  <p:transition>
    <p:fade/>
  </p:transition>
  <p:timing>
    <p:tnLst>
      <p:par>
        <p:cTn id="1" dur="indefinite" restart="never" nodeType="tmRoot"/>
      </p:par>
    </p:tnLst>
  </p:timing>
</p:sld>
</file>

<file path=ppt/slides/slide18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9522" name="Title 3"/>
          <p:cNvSpPr txBox="1">
            <a:spLocks/>
          </p:cNvSpPr>
          <p:nvPr/>
        </p:nvSpPr>
        <p:spPr bwMode="auto">
          <a:xfrm>
            <a:off x="179388" y="1484313"/>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اللـَّهُمَ  الْعَنْ قَتَلَةَ الْحُسَيْنِ وَ أولادِهِ </a:t>
            </a:r>
          </a:p>
          <a:p>
            <a:pPr marL="342900" indent="-342900" algn="ctr" rtl="1">
              <a:spcBef>
                <a:spcPct val="20000"/>
              </a:spcBef>
            </a:pPr>
            <a:r>
              <a:rPr lang="ar-SA" sz="5400" b="1">
                <a:latin typeface="Karbala" pitchFamily="2" charset="0"/>
                <a:cs typeface="Simplified Arabic" pitchFamily="18" charset="-78"/>
              </a:rPr>
              <a:t>وَ أصْحَابِهِ</a:t>
            </a:r>
          </a:p>
        </p:txBody>
      </p:sp>
      <p:sp>
        <p:nvSpPr>
          <p:cNvPr id="1899523" name="Subtitle 4"/>
          <p:cNvSpPr txBox="1">
            <a:spLocks/>
          </p:cNvSpPr>
          <p:nvPr/>
        </p:nvSpPr>
        <p:spPr bwMode="auto">
          <a:xfrm>
            <a:off x="-107950" y="3332163"/>
            <a:ext cx="9217025"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blessings from those who killed Husayn (A), his children, and his companions.</a:t>
            </a:r>
          </a:p>
        </p:txBody>
      </p:sp>
      <p:sp>
        <p:nvSpPr>
          <p:cNvPr id="1899524" name="Subtitle 4"/>
          <p:cNvSpPr txBox="1">
            <a:spLocks/>
          </p:cNvSpPr>
          <p:nvPr/>
        </p:nvSpPr>
        <p:spPr bwMode="auto">
          <a:xfrm>
            <a:off x="80963" y="48688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Allahumal A'n Qatalatal Husayn Wa Awlaadihee Wa Ashaabihee</a:t>
            </a:r>
            <a:endParaRPr lang="en-US" sz="2400" b="1">
              <a:ea typeface="MS Mincho" pitchFamily="49" charset="-128"/>
            </a:endParaRPr>
          </a:p>
        </p:txBody>
      </p:sp>
      <p:sp>
        <p:nvSpPr>
          <p:cNvPr id="189952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en-US" sz="1600" b="1">
                <a:latin typeface="Trebuchet MS" pitchFamily="34" charset="0"/>
              </a:rPr>
              <a:t>A`amaal for the day of `A'ashura</a:t>
            </a:r>
          </a:p>
        </p:txBody>
      </p:sp>
      <p:sp>
        <p:nvSpPr>
          <p:cNvPr id="1899526" name="Rectangle 4"/>
          <p:cNvSpPr>
            <a:spLocks noChangeArrowheads="1"/>
          </p:cNvSpPr>
          <p:nvPr/>
        </p:nvSpPr>
        <p:spPr bwMode="auto">
          <a:xfrm>
            <a:off x="-36513" y="1058863"/>
            <a:ext cx="180657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Recite 100 times</a:t>
            </a:r>
            <a:endParaRPr lang="en-US" sz="1600" b="1">
              <a:latin typeface="Trebuchet MS" pitchFamily="34" charset="0"/>
            </a:endParaRPr>
          </a:p>
        </p:txBody>
      </p:sp>
      <p:sp>
        <p:nvSpPr>
          <p:cNvPr id="1899527" name="Text Box 4"/>
          <p:cNvSpPr txBox="1">
            <a:spLocks noChangeArrowheads="1"/>
          </p:cNvSpPr>
          <p:nvPr/>
        </p:nvSpPr>
        <p:spPr bwMode="auto">
          <a:xfrm>
            <a:off x="3348038" y="5695950"/>
            <a:ext cx="2447925" cy="366713"/>
          </a:xfrm>
          <a:prstGeom prst="rect">
            <a:avLst/>
          </a:prstGeom>
          <a:gradFill rotWithShape="1">
            <a:gsLst>
              <a:gs pos="0">
                <a:srgbClr val="651500"/>
              </a:gs>
              <a:gs pos="50000">
                <a:srgbClr val="DA2E00"/>
              </a:gs>
              <a:gs pos="100000">
                <a:srgbClr val="651500"/>
              </a:gs>
            </a:gsLst>
            <a:lin ang="5400000" scaled="1"/>
          </a:gradFill>
          <a:ln w="9525" algn="ctr">
            <a:noFill/>
            <a:miter lim="800000"/>
            <a:headEnd/>
            <a:tailEnd/>
          </a:ln>
        </p:spPr>
        <p:txBody>
          <a:bodyPr anchor="ctr">
            <a:spAutoFit/>
          </a:bodyPr>
          <a:lstStyle/>
          <a:p>
            <a:pPr algn="r"/>
            <a:r>
              <a:rPr lang="en-US" sz="1800" b="1">
                <a:solidFill>
                  <a:srgbClr val="FFFF99"/>
                </a:solidFill>
                <a:latin typeface="Trebuchet MS" pitchFamily="34" charset="0"/>
              </a:rPr>
              <a:t>Tasbih Counter : 21</a:t>
            </a:r>
          </a:p>
        </p:txBody>
      </p:sp>
    </p:spTree>
  </p:cSld>
  <p:clrMapOvr>
    <a:masterClrMapping/>
  </p:clrMapOvr>
  <p:transition>
    <p:fade/>
  </p:transition>
  <p:timing>
    <p:tnLst>
      <p:par>
        <p:cTn id="1" dur="indefinite" restart="never" nodeType="tmRoot"/>
      </p:par>
    </p:tnLst>
  </p:timing>
</p:sld>
</file>

<file path=ppt/slides/slide18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0546" name="Title 3"/>
          <p:cNvSpPr txBox="1">
            <a:spLocks/>
          </p:cNvSpPr>
          <p:nvPr/>
        </p:nvSpPr>
        <p:spPr bwMode="auto">
          <a:xfrm>
            <a:off x="179388" y="1484313"/>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اللـَّهُمَ  الْعَنْ قَتَلَةَ الْحُسَيْنِ وَ أولادِهِ </a:t>
            </a:r>
          </a:p>
          <a:p>
            <a:pPr marL="342900" indent="-342900" algn="ctr" rtl="1">
              <a:spcBef>
                <a:spcPct val="20000"/>
              </a:spcBef>
            </a:pPr>
            <a:r>
              <a:rPr lang="ar-SA" sz="5400" b="1">
                <a:latin typeface="Karbala" pitchFamily="2" charset="0"/>
                <a:cs typeface="Simplified Arabic" pitchFamily="18" charset="-78"/>
              </a:rPr>
              <a:t>وَ أصْحَابِهِ</a:t>
            </a:r>
          </a:p>
        </p:txBody>
      </p:sp>
      <p:sp>
        <p:nvSpPr>
          <p:cNvPr id="1900547" name="Subtitle 4"/>
          <p:cNvSpPr txBox="1">
            <a:spLocks/>
          </p:cNvSpPr>
          <p:nvPr/>
        </p:nvSpPr>
        <p:spPr bwMode="auto">
          <a:xfrm>
            <a:off x="-107950" y="3332163"/>
            <a:ext cx="9217025"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blessings from those who killed Husayn (A), his children, and his companions.</a:t>
            </a:r>
          </a:p>
        </p:txBody>
      </p:sp>
      <p:sp>
        <p:nvSpPr>
          <p:cNvPr id="1900548" name="Subtitle 4"/>
          <p:cNvSpPr txBox="1">
            <a:spLocks/>
          </p:cNvSpPr>
          <p:nvPr/>
        </p:nvSpPr>
        <p:spPr bwMode="auto">
          <a:xfrm>
            <a:off x="80963" y="48688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Allahumal A'n Qatalatal Husayn Wa Awlaadihee Wa Ashaabihee</a:t>
            </a:r>
            <a:endParaRPr lang="en-US" sz="2400" b="1">
              <a:ea typeface="MS Mincho" pitchFamily="49" charset="-128"/>
            </a:endParaRPr>
          </a:p>
        </p:txBody>
      </p:sp>
      <p:sp>
        <p:nvSpPr>
          <p:cNvPr id="190054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en-US" sz="1600" b="1">
                <a:latin typeface="Trebuchet MS" pitchFamily="34" charset="0"/>
              </a:rPr>
              <a:t>A`amaal for the day of `A'ashura</a:t>
            </a:r>
          </a:p>
        </p:txBody>
      </p:sp>
      <p:sp>
        <p:nvSpPr>
          <p:cNvPr id="1900550" name="Rectangle 4"/>
          <p:cNvSpPr>
            <a:spLocks noChangeArrowheads="1"/>
          </p:cNvSpPr>
          <p:nvPr/>
        </p:nvSpPr>
        <p:spPr bwMode="auto">
          <a:xfrm>
            <a:off x="-36513" y="1058863"/>
            <a:ext cx="180657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Recite 100 times</a:t>
            </a:r>
            <a:endParaRPr lang="en-US" sz="1600" b="1">
              <a:latin typeface="Trebuchet MS" pitchFamily="34" charset="0"/>
            </a:endParaRPr>
          </a:p>
        </p:txBody>
      </p:sp>
      <p:sp>
        <p:nvSpPr>
          <p:cNvPr id="1900551" name="Text Box 4"/>
          <p:cNvSpPr txBox="1">
            <a:spLocks noChangeArrowheads="1"/>
          </p:cNvSpPr>
          <p:nvPr/>
        </p:nvSpPr>
        <p:spPr bwMode="auto">
          <a:xfrm>
            <a:off x="3348038" y="5695950"/>
            <a:ext cx="2447925" cy="366713"/>
          </a:xfrm>
          <a:prstGeom prst="rect">
            <a:avLst/>
          </a:prstGeom>
          <a:gradFill rotWithShape="1">
            <a:gsLst>
              <a:gs pos="0">
                <a:srgbClr val="651500"/>
              </a:gs>
              <a:gs pos="50000">
                <a:srgbClr val="DA2E00"/>
              </a:gs>
              <a:gs pos="100000">
                <a:srgbClr val="651500"/>
              </a:gs>
            </a:gsLst>
            <a:lin ang="5400000" scaled="1"/>
          </a:gradFill>
          <a:ln w="9525" algn="ctr">
            <a:noFill/>
            <a:miter lim="800000"/>
            <a:headEnd/>
            <a:tailEnd/>
          </a:ln>
        </p:spPr>
        <p:txBody>
          <a:bodyPr anchor="ctr">
            <a:spAutoFit/>
          </a:bodyPr>
          <a:lstStyle/>
          <a:p>
            <a:pPr algn="r"/>
            <a:r>
              <a:rPr lang="en-US" sz="1800" b="1">
                <a:solidFill>
                  <a:srgbClr val="FFFF99"/>
                </a:solidFill>
                <a:latin typeface="Trebuchet MS" pitchFamily="34" charset="0"/>
              </a:rPr>
              <a:t>Tasbih Counter : 22</a:t>
            </a:r>
          </a:p>
        </p:txBody>
      </p:sp>
    </p:spTree>
  </p:cSld>
  <p:clrMapOvr>
    <a:masterClrMapping/>
  </p:clrMapOvr>
  <p:transition>
    <p:fade/>
  </p:transition>
  <p:timing>
    <p:tnLst>
      <p:par>
        <p:cTn id="1" dur="indefinite" restart="never" nodeType="tmRoot"/>
      </p:par>
    </p:tnLst>
  </p:timing>
</p:sld>
</file>

<file path=ppt/slides/slide18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1570" name="Title 3"/>
          <p:cNvSpPr txBox="1">
            <a:spLocks/>
          </p:cNvSpPr>
          <p:nvPr/>
        </p:nvSpPr>
        <p:spPr bwMode="auto">
          <a:xfrm>
            <a:off x="179388" y="1484313"/>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اللـَّهُمَ  الْعَنْ قَتَلَةَ الْحُسَيْنِ وَ أولادِهِ </a:t>
            </a:r>
          </a:p>
          <a:p>
            <a:pPr marL="342900" indent="-342900" algn="ctr" rtl="1">
              <a:spcBef>
                <a:spcPct val="20000"/>
              </a:spcBef>
            </a:pPr>
            <a:r>
              <a:rPr lang="ar-SA" sz="5400" b="1">
                <a:latin typeface="Karbala" pitchFamily="2" charset="0"/>
                <a:cs typeface="Simplified Arabic" pitchFamily="18" charset="-78"/>
              </a:rPr>
              <a:t>وَ أصْحَابِهِ</a:t>
            </a:r>
          </a:p>
        </p:txBody>
      </p:sp>
      <p:sp>
        <p:nvSpPr>
          <p:cNvPr id="1901571" name="Subtitle 4"/>
          <p:cNvSpPr txBox="1">
            <a:spLocks/>
          </p:cNvSpPr>
          <p:nvPr/>
        </p:nvSpPr>
        <p:spPr bwMode="auto">
          <a:xfrm>
            <a:off x="-107950" y="3332163"/>
            <a:ext cx="9217025"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blessings from those who killed Husayn (A), his children, and his companions.</a:t>
            </a:r>
          </a:p>
        </p:txBody>
      </p:sp>
      <p:sp>
        <p:nvSpPr>
          <p:cNvPr id="1901572" name="Subtitle 4"/>
          <p:cNvSpPr txBox="1">
            <a:spLocks/>
          </p:cNvSpPr>
          <p:nvPr/>
        </p:nvSpPr>
        <p:spPr bwMode="auto">
          <a:xfrm>
            <a:off x="80963" y="48688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Allahumal A'n Qatalatal Husayn Wa Awlaadihee Wa Ashaabihee</a:t>
            </a:r>
            <a:endParaRPr lang="en-US" sz="2400" b="1">
              <a:ea typeface="MS Mincho" pitchFamily="49" charset="-128"/>
            </a:endParaRPr>
          </a:p>
        </p:txBody>
      </p:sp>
      <p:sp>
        <p:nvSpPr>
          <p:cNvPr id="190157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en-US" sz="1600" b="1">
                <a:latin typeface="Trebuchet MS" pitchFamily="34" charset="0"/>
              </a:rPr>
              <a:t>A`amaal for the day of `A'ashura</a:t>
            </a:r>
          </a:p>
        </p:txBody>
      </p:sp>
      <p:sp>
        <p:nvSpPr>
          <p:cNvPr id="1901574" name="Rectangle 4"/>
          <p:cNvSpPr>
            <a:spLocks noChangeArrowheads="1"/>
          </p:cNvSpPr>
          <p:nvPr/>
        </p:nvSpPr>
        <p:spPr bwMode="auto">
          <a:xfrm>
            <a:off x="-36513" y="1058863"/>
            <a:ext cx="180657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Recite 100 times</a:t>
            </a:r>
            <a:endParaRPr lang="en-US" sz="1600" b="1">
              <a:latin typeface="Trebuchet MS" pitchFamily="34" charset="0"/>
            </a:endParaRPr>
          </a:p>
        </p:txBody>
      </p:sp>
      <p:sp>
        <p:nvSpPr>
          <p:cNvPr id="1901575" name="Text Box 4"/>
          <p:cNvSpPr txBox="1">
            <a:spLocks noChangeArrowheads="1"/>
          </p:cNvSpPr>
          <p:nvPr/>
        </p:nvSpPr>
        <p:spPr bwMode="auto">
          <a:xfrm>
            <a:off x="3348038" y="5695950"/>
            <a:ext cx="2447925" cy="366713"/>
          </a:xfrm>
          <a:prstGeom prst="rect">
            <a:avLst/>
          </a:prstGeom>
          <a:gradFill rotWithShape="1">
            <a:gsLst>
              <a:gs pos="0">
                <a:srgbClr val="651500"/>
              </a:gs>
              <a:gs pos="50000">
                <a:srgbClr val="DA2E00"/>
              </a:gs>
              <a:gs pos="100000">
                <a:srgbClr val="651500"/>
              </a:gs>
            </a:gsLst>
            <a:lin ang="5400000" scaled="1"/>
          </a:gradFill>
          <a:ln w="9525" algn="ctr">
            <a:noFill/>
            <a:miter lim="800000"/>
            <a:headEnd/>
            <a:tailEnd/>
          </a:ln>
        </p:spPr>
        <p:txBody>
          <a:bodyPr anchor="ctr">
            <a:spAutoFit/>
          </a:bodyPr>
          <a:lstStyle/>
          <a:p>
            <a:pPr algn="r"/>
            <a:r>
              <a:rPr lang="en-US" sz="1800" b="1">
                <a:solidFill>
                  <a:srgbClr val="FFFF99"/>
                </a:solidFill>
                <a:latin typeface="Trebuchet MS" pitchFamily="34" charset="0"/>
              </a:rPr>
              <a:t>Tasbih Counter : 23</a:t>
            </a:r>
          </a:p>
        </p:txBody>
      </p:sp>
    </p:spTree>
  </p:cSld>
  <p:clrMapOvr>
    <a:masterClrMapping/>
  </p:clrMapOvr>
  <p:transition>
    <p:fade/>
  </p:transition>
  <p:timing>
    <p:tnLst>
      <p:par>
        <p:cTn id="1" dur="indefinite" restart="never" nodeType="tmRoot"/>
      </p:par>
    </p:tnLst>
  </p:timing>
</p:sld>
</file>

<file path=ppt/slides/slide18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2594" name="Title 3"/>
          <p:cNvSpPr txBox="1">
            <a:spLocks/>
          </p:cNvSpPr>
          <p:nvPr/>
        </p:nvSpPr>
        <p:spPr bwMode="auto">
          <a:xfrm>
            <a:off x="179388" y="1484313"/>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اللـَّهُمَ  الْعَنْ قَتَلَةَ الْحُسَيْنِ وَ أولادِهِ </a:t>
            </a:r>
          </a:p>
          <a:p>
            <a:pPr marL="342900" indent="-342900" algn="ctr" rtl="1">
              <a:spcBef>
                <a:spcPct val="20000"/>
              </a:spcBef>
            </a:pPr>
            <a:r>
              <a:rPr lang="ar-SA" sz="5400" b="1">
                <a:latin typeface="Karbala" pitchFamily="2" charset="0"/>
                <a:cs typeface="Simplified Arabic" pitchFamily="18" charset="-78"/>
              </a:rPr>
              <a:t>وَ أصْحَابِهِ</a:t>
            </a:r>
          </a:p>
        </p:txBody>
      </p:sp>
      <p:sp>
        <p:nvSpPr>
          <p:cNvPr id="1902595" name="Subtitle 4"/>
          <p:cNvSpPr txBox="1">
            <a:spLocks/>
          </p:cNvSpPr>
          <p:nvPr/>
        </p:nvSpPr>
        <p:spPr bwMode="auto">
          <a:xfrm>
            <a:off x="-107950" y="3332163"/>
            <a:ext cx="9217025"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blessings from those who killed Husayn (A), his children, and his companions.</a:t>
            </a:r>
          </a:p>
        </p:txBody>
      </p:sp>
      <p:sp>
        <p:nvSpPr>
          <p:cNvPr id="1902596" name="Subtitle 4"/>
          <p:cNvSpPr txBox="1">
            <a:spLocks/>
          </p:cNvSpPr>
          <p:nvPr/>
        </p:nvSpPr>
        <p:spPr bwMode="auto">
          <a:xfrm>
            <a:off x="80963" y="48688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Allahumal A'n Qatalatal Husayn Wa Awlaadihee Wa Ashaabihee</a:t>
            </a:r>
            <a:endParaRPr lang="en-US" sz="2400" b="1">
              <a:ea typeface="MS Mincho" pitchFamily="49" charset="-128"/>
            </a:endParaRPr>
          </a:p>
        </p:txBody>
      </p:sp>
      <p:sp>
        <p:nvSpPr>
          <p:cNvPr id="190259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en-US" sz="1600" b="1">
                <a:latin typeface="Trebuchet MS" pitchFamily="34" charset="0"/>
              </a:rPr>
              <a:t>A`amaal for the day of `A'ashura</a:t>
            </a:r>
          </a:p>
        </p:txBody>
      </p:sp>
      <p:sp>
        <p:nvSpPr>
          <p:cNvPr id="1902598" name="Rectangle 4"/>
          <p:cNvSpPr>
            <a:spLocks noChangeArrowheads="1"/>
          </p:cNvSpPr>
          <p:nvPr/>
        </p:nvSpPr>
        <p:spPr bwMode="auto">
          <a:xfrm>
            <a:off x="-36513" y="1058863"/>
            <a:ext cx="180657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Recite 100 times</a:t>
            </a:r>
            <a:endParaRPr lang="en-US" sz="1600" b="1">
              <a:latin typeface="Trebuchet MS" pitchFamily="34" charset="0"/>
            </a:endParaRPr>
          </a:p>
        </p:txBody>
      </p:sp>
      <p:sp>
        <p:nvSpPr>
          <p:cNvPr id="1902599" name="Text Box 4"/>
          <p:cNvSpPr txBox="1">
            <a:spLocks noChangeArrowheads="1"/>
          </p:cNvSpPr>
          <p:nvPr/>
        </p:nvSpPr>
        <p:spPr bwMode="auto">
          <a:xfrm>
            <a:off x="3348038" y="5695950"/>
            <a:ext cx="2447925" cy="366713"/>
          </a:xfrm>
          <a:prstGeom prst="rect">
            <a:avLst/>
          </a:prstGeom>
          <a:gradFill rotWithShape="1">
            <a:gsLst>
              <a:gs pos="0">
                <a:srgbClr val="651500"/>
              </a:gs>
              <a:gs pos="50000">
                <a:srgbClr val="DA2E00"/>
              </a:gs>
              <a:gs pos="100000">
                <a:srgbClr val="651500"/>
              </a:gs>
            </a:gsLst>
            <a:lin ang="5400000" scaled="1"/>
          </a:gradFill>
          <a:ln w="9525" algn="ctr">
            <a:noFill/>
            <a:miter lim="800000"/>
            <a:headEnd/>
            <a:tailEnd/>
          </a:ln>
        </p:spPr>
        <p:txBody>
          <a:bodyPr anchor="ctr">
            <a:spAutoFit/>
          </a:bodyPr>
          <a:lstStyle/>
          <a:p>
            <a:pPr algn="r"/>
            <a:r>
              <a:rPr lang="en-US" sz="1800" b="1">
                <a:solidFill>
                  <a:srgbClr val="FFFF99"/>
                </a:solidFill>
                <a:latin typeface="Trebuchet MS" pitchFamily="34" charset="0"/>
              </a:rPr>
              <a:t>Tasbih Counter : 24</a:t>
            </a:r>
          </a:p>
        </p:txBody>
      </p:sp>
    </p:spTree>
  </p:cSld>
  <p:clrMapOvr>
    <a:masterClrMapping/>
  </p:clrMapOvr>
  <p:transition>
    <p:fade/>
  </p:transition>
  <p:timing>
    <p:tnLst>
      <p:par>
        <p:cTn id="1" dur="indefinite" restart="never" nodeType="tmRoot"/>
      </p:par>
    </p:tnLst>
  </p:timing>
</p:sld>
</file>

<file path=ppt/slides/slide18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3618" name="Title 3"/>
          <p:cNvSpPr txBox="1">
            <a:spLocks/>
          </p:cNvSpPr>
          <p:nvPr/>
        </p:nvSpPr>
        <p:spPr bwMode="auto">
          <a:xfrm>
            <a:off x="179388" y="1484313"/>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اللـَّهُمَ  الْعَنْ قَتَلَةَ الْحُسَيْنِ وَ أولادِهِ </a:t>
            </a:r>
          </a:p>
          <a:p>
            <a:pPr marL="342900" indent="-342900" algn="ctr" rtl="1">
              <a:spcBef>
                <a:spcPct val="20000"/>
              </a:spcBef>
            </a:pPr>
            <a:r>
              <a:rPr lang="ar-SA" sz="5400" b="1">
                <a:latin typeface="Karbala" pitchFamily="2" charset="0"/>
                <a:cs typeface="Simplified Arabic" pitchFamily="18" charset="-78"/>
              </a:rPr>
              <a:t>وَ أصْحَابِهِ</a:t>
            </a:r>
          </a:p>
        </p:txBody>
      </p:sp>
      <p:sp>
        <p:nvSpPr>
          <p:cNvPr id="1903619" name="Subtitle 4"/>
          <p:cNvSpPr txBox="1">
            <a:spLocks/>
          </p:cNvSpPr>
          <p:nvPr/>
        </p:nvSpPr>
        <p:spPr bwMode="auto">
          <a:xfrm>
            <a:off x="-107950" y="3332163"/>
            <a:ext cx="9217025"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blessings from those who killed Husayn (A), his children, and his companions.</a:t>
            </a:r>
          </a:p>
        </p:txBody>
      </p:sp>
      <p:sp>
        <p:nvSpPr>
          <p:cNvPr id="1903620" name="Subtitle 4"/>
          <p:cNvSpPr txBox="1">
            <a:spLocks/>
          </p:cNvSpPr>
          <p:nvPr/>
        </p:nvSpPr>
        <p:spPr bwMode="auto">
          <a:xfrm>
            <a:off x="80963" y="48688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Allahumal A'n Qatalatal Husayn Wa Awlaadihee Wa Ashaabihee</a:t>
            </a:r>
            <a:endParaRPr lang="en-US" sz="2400" b="1">
              <a:ea typeface="MS Mincho" pitchFamily="49" charset="-128"/>
            </a:endParaRPr>
          </a:p>
        </p:txBody>
      </p:sp>
      <p:sp>
        <p:nvSpPr>
          <p:cNvPr id="190362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en-US" sz="1600" b="1">
                <a:latin typeface="Trebuchet MS" pitchFamily="34" charset="0"/>
              </a:rPr>
              <a:t>A`amaal for the day of `A'ashura</a:t>
            </a:r>
          </a:p>
        </p:txBody>
      </p:sp>
      <p:sp>
        <p:nvSpPr>
          <p:cNvPr id="1903622" name="Rectangle 4"/>
          <p:cNvSpPr>
            <a:spLocks noChangeArrowheads="1"/>
          </p:cNvSpPr>
          <p:nvPr/>
        </p:nvSpPr>
        <p:spPr bwMode="auto">
          <a:xfrm>
            <a:off x="-36513" y="1058863"/>
            <a:ext cx="180657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Recite 100 times</a:t>
            </a:r>
            <a:endParaRPr lang="en-US" sz="1600" b="1">
              <a:latin typeface="Trebuchet MS" pitchFamily="34" charset="0"/>
            </a:endParaRPr>
          </a:p>
        </p:txBody>
      </p:sp>
      <p:sp>
        <p:nvSpPr>
          <p:cNvPr id="1903623" name="Text Box 4"/>
          <p:cNvSpPr txBox="1">
            <a:spLocks noChangeArrowheads="1"/>
          </p:cNvSpPr>
          <p:nvPr/>
        </p:nvSpPr>
        <p:spPr bwMode="auto">
          <a:xfrm>
            <a:off x="3348038" y="5695950"/>
            <a:ext cx="2447925" cy="366713"/>
          </a:xfrm>
          <a:prstGeom prst="rect">
            <a:avLst/>
          </a:prstGeom>
          <a:gradFill rotWithShape="1">
            <a:gsLst>
              <a:gs pos="0">
                <a:srgbClr val="651500"/>
              </a:gs>
              <a:gs pos="50000">
                <a:srgbClr val="DA2E00"/>
              </a:gs>
              <a:gs pos="100000">
                <a:srgbClr val="651500"/>
              </a:gs>
            </a:gsLst>
            <a:lin ang="5400000" scaled="1"/>
          </a:gradFill>
          <a:ln w="9525" algn="ctr">
            <a:noFill/>
            <a:miter lim="800000"/>
            <a:headEnd/>
            <a:tailEnd/>
          </a:ln>
        </p:spPr>
        <p:txBody>
          <a:bodyPr anchor="ctr">
            <a:spAutoFit/>
          </a:bodyPr>
          <a:lstStyle/>
          <a:p>
            <a:pPr algn="r"/>
            <a:r>
              <a:rPr lang="en-US" sz="1800" b="1">
                <a:solidFill>
                  <a:srgbClr val="FFFF99"/>
                </a:solidFill>
                <a:latin typeface="Trebuchet MS" pitchFamily="34" charset="0"/>
              </a:rPr>
              <a:t>Tasbih Counter : 25</a:t>
            </a:r>
          </a:p>
        </p:txBody>
      </p:sp>
    </p:spTree>
  </p:cSld>
  <p:clrMapOvr>
    <a:masterClrMapping/>
  </p:clrMapOvr>
  <p:transition>
    <p:fade/>
  </p:transition>
  <p:timing>
    <p:tnLst>
      <p:par>
        <p:cTn id="1" dur="indefinite" restart="never" nodeType="tmRoot"/>
      </p:par>
    </p:tnLst>
  </p:timing>
</p:sld>
</file>

<file path=ppt/slides/slide18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42" name="Title 3"/>
          <p:cNvSpPr txBox="1">
            <a:spLocks/>
          </p:cNvSpPr>
          <p:nvPr/>
        </p:nvSpPr>
        <p:spPr bwMode="auto">
          <a:xfrm>
            <a:off x="179388" y="1484313"/>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اللـَّهُمَ  الْعَنْ قَتَلَةَ الْحُسَيْنِ وَ أولادِهِ </a:t>
            </a:r>
          </a:p>
          <a:p>
            <a:pPr marL="342900" indent="-342900" algn="ctr" rtl="1">
              <a:spcBef>
                <a:spcPct val="20000"/>
              </a:spcBef>
            </a:pPr>
            <a:r>
              <a:rPr lang="ar-SA" sz="5400" b="1">
                <a:latin typeface="Karbala" pitchFamily="2" charset="0"/>
                <a:cs typeface="Simplified Arabic" pitchFamily="18" charset="-78"/>
              </a:rPr>
              <a:t>وَ أصْحَابِهِ</a:t>
            </a:r>
          </a:p>
        </p:txBody>
      </p:sp>
      <p:sp>
        <p:nvSpPr>
          <p:cNvPr id="1904643" name="Subtitle 4"/>
          <p:cNvSpPr txBox="1">
            <a:spLocks/>
          </p:cNvSpPr>
          <p:nvPr/>
        </p:nvSpPr>
        <p:spPr bwMode="auto">
          <a:xfrm>
            <a:off x="-107950" y="3332163"/>
            <a:ext cx="9217025"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blessings from those who killed Husayn (A), his children, and his companions.</a:t>
            </a:r>
          </a:p>
        </p:txBody>
      </p:sp>
      <p:sp>
        <p:nvSpPr>
          <p:cNvPr id="1904644" name="Subtitle 4"/>
          <p:cNvSpPr txBox="1">
            <a:spLocks/>
          </p:cNvSpPr>
          <p:nvPr/>
        </p:nvSpPr>
        <p:spPr bwMode="auto">
          <a:xfrm>
            <a:off x="80963" y="48688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Allahumal A'n Qatalatal Husayn Wa Awlaadihee Wa Ashaabihee</a:t>
            </a:r>
            <a:endParaRPr lang="en-US" sz="2400" b="1">
              <a:ea typeface="MS Mincho" pitchFamily="49" charset="-128"/>
            </a:endParaRPr>
          </a:p>
        </p:txBody>
      </p:sp>
      <p:sp>
        <p:nvSpPr>
          <p:cNvPr id="190464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en-US" sz="1600" b="1">
                <a:latin typeface="Trebuchet MS" pitchFamily="34" charset="0"/>
              </a:rPr>
              <a:t>A`amaal for the day of `A'ashura</a:t>
            </a:r>
          </a:p>
        </p:txBody>
      </p:sp>
      <p:sp>
        <p:nvSpPr>
          <p:cNvPr id="1904646" name="Rectangle 4"/>
          <p:cNvSpPr>
            <a:spLocks noChangeArrowheads="1"/>
          </p:cNvSpPr>
          <p:nvPr/>
        </p:nvSpPr>
        <p:spPr bwMode="auto">
          <a:xfrm>
            <a:off x="-36513" y="1058863"/>
            <a:ext cx="180657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Recite 100 times</a:t>
            </a:r>
            <a:endParaRPr lang="en-US" sz="1600" b="1">
              <a:latin typeface="Trebuchet MS" pitchFamily="34" charset="0"/>
            </a:endParaRPr>
          </a:p>
        </p:txBody>
      </p:sp>
      <p:sp>
        <p:nvSpPr>
          <p:cNvPr id="1904647" name="Text Box 4"/>
          <p:cNvSpPr txBox="1">
            <a:spLocks noChangeArrowheads="1"/>
          </p:cNvSpPr>
          <p:nvPr/>
        </p:nvSpPr>
        <p:spPr bwMode="auto">
          <a:xfrm>
            <a:off x="3348038" y="5695950"/>
            <a:ext cx="2447925" cy="366713"/>
          </a:xfrm>
          <a:prstGeom prst="rect">
            <a:avLst/>
          </a:prstGeom>
          <a:gradFill rotWithShape="1">
            <a:gsLst>
              <a:gs pos="0">
                <a:srgbClr val="651500"/>
              </a:gs>
              <a:gs pos="50000">
                <a:srgbClr val="DA2E00"/>
              </a:gs>
              <a:gs pos="100000">
                <a:srgbClr val="651500"/>
              </a:gs>
            </a:gsLst>
            <a:lin ang="5400000" scaled="1"/>
          </a:gradFill>
          <a:ln w="9525" algn="ctr">
            <a:noFill/>
            <a:miter lim="800000"/>
            <a:headEnd/>
            <a:tailEnd/>
          </a:ln>
        </p:spPr>
        <p:txBody>
          <a:bodyPr anchor="ctr">
            <a:spAutoFit/>
          </a:bodyPr>
          <a:lstStyle/>
          <a:p>
            <a:pPr algn="r"/>
            <a:r>
              <a:rPr lang="en-US" sz="1800" b="1">
                <a:solidFill>
                  <a:srgbClr val="FFFF99"/>
                </a:solidFill>
                <a:latin typeface="Trebuchet MS" pitchFamily="34" charset="0"/>
              </a:rPr>
              <a:t>Tasbih Counter : 26</a:t>
            </a:r>
          </a:p>
        </p:txBody>
      </p:sp>
    </p:spTree>
  </p:cSld>
  <p:clrMapOvr>
    <a:masterClrMapping/>
  </p:clrMapOvr>
  <p:transition>
    <p:fade/>
  </p:transition>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blessings from the group that struggled against al-Husayn (alayhis salaam)</a:t>
            </a:r>
          </a:p>
        </p:txBody>
      </p:sp>
      <p:sp>
        <p:nvSpPr>
          <p:cNvPr id="191491"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اے معبود لعنت کر اس جماعت پر جنہوں نے جنگ کی حسین (ع) سے نیز</a:t>
            </a:r>
            <a:endParaRPr lang="en-US" sz="2400" b="1" dirty="0">
              <a:ea typeface="MS Mincho" pitchFamily="49" charset="-128"/>
            </a:endParaRPr>
          </a:p>
        </p:txBody>
      </p:sp>
      <p:sp>
        <p:nvSpPr>
          <p:cNvPr id="191492"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91493"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
        <p:nvSpPr>
          <p:cNvPr id="19149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اَللَّهُمَّ ٱلْعَنِ ٱلْعِصَابَةَ ٱلَّتِي جَاهَدَتِ ٱلْحُسَيْنَ</a:t>
            </a:r>
            <a:r>
              <a:rPr lang="en-US" sz="5400" b="1">
                <a:latin typeface="Karbala" pitchFamily="2" charset="0"/>
                <a:cs typeface="Simplified Arabic" pitchFamily="18" charset="-78"/>
              </a:rPr>
              <a:t>) </a:t>
            </a:r>
            <a:r>
              <a:rPr lang="ar-SA" sz="5400" b="1">
                <a:latin typeface="Karbala" pitchFamily="2" charset="0"/>
                <a:cs typeface="Simplified Arabic" pitchFamily="18" charset="-78"/>
              </a:rPr>
              <a:t>عَلَيْهِ ٱلسَّلاَم</a:t>
            </a:r>
            <a:r>
              <a:rPr lang="en-US" sz="5400" b="1">
                <a:latin typeface="Karbala" pitchFamily="2" charset="0"/>
                <a:cs typeface="Simplified Arabic" pitchFamily="18" charset="-78"/>
              </a:rPr>
              <a:t>(</a:t>
            </a:r>
            <a:endParaRPr lang="ar-SA" sz="5400" b="1">
              <a:latin typeface="Karbala" pitchFamily="2" charset="0"/>
              <a:cs typeface="Simplified Arabic" pitchFamily="18" charset="-78"/>
            </a:endParaRPr>
          </a:p>
        </p:txBody>
      </p:sp>
    </p:spTree>
  </p:cSld>
  <p:clrMapOvr>
    <a:masterClrMapping/>
  </p:clrMapOvr>
  <p:transition>
    <p:fade/>
  </p:transition>
  <p:timing>
    <p:tnLst>
      <p:par>
        <p:cTn id="1" dur="indefinite" restart="never" nodeType="tmRoot"/>
      </p:par>
    </p:tnLst>
  </p:timing>
</p:sld>
</file>

<file path=ppt/slides/slide18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5666" name="Title 3"/>
          <p:cNvSpPr txBox="1">
            <a:spLocks/>
          </p:cNvSpPr>
          <p:nvPr/>
        </p:nvSpPr>
        <p:spPr bwMode="auto">
          <a:xfrm>
            <a:off x="179388" y="1484313"/>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اللـَّهُمَ  الْعَنْ قَتَلَةَ الْحُسَيْنِ وَ أولادِهِ </a:t>
            </a:r>
          </a:p>
          <a:p>
            <a:pPr marL="342900" indent="-342900" algn="ctr" rtl="1">
              <a:spcBef>
                <a:spcPct val="20000"/>
              </a:spcBef>
            </a:pPr>
            <a:r>
              <a:rPr lang="ar-SA" sz="5400" b="1">
                <a:latin typeface="Karbala" pitchFamily="2" charset="0"/>
                <a:cs typeface="Simplified Arabic" pitchFamily="18" charset="-78"/>
              </a:rPr>
              <a:t>وَ أصْحَابِهِ</a:t>
            </a:r>
          </a:p>
        </p:txBody>
      </p:sp>
      <p:sp>
        <p:nvSpPr>
          <p:cNvPr id="1905667" name="Subtitle 4"/>
          <p:cNvSpPr txBox="1">
            <a:spLocks/>
          </p:cNvSpPr>
          <p:nvPr/>
        </p:nvSpPr>
        <p:spPr bwMode="auto">
          <a:xfrm>
            <a:off x="-107950" y="3332163"/>
            <a:ext cx="9217025"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blessings from those who killed Husayn (A), his children, and his companions.</a:t>
            </a:r>
          </a:p>
        </p:txBody>
      </p:sp>
      <p:sp>
        <p:nvSpPr>
          <p:cNvPr id="1905668" name="Subtitle 4"/>
          <p:cNvSpPr txBox="1">
            <a:spLocks/>
          </p:cNvSpPr>
          <p:nvPr/>
        </p:nvSpPr>
        <p:spPr bwMode="auto">
          <a:xfrm>
            <a:off x="80963" y="48688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Allahumal A'n Qatalatal Husayn Wa Awlaadihee Wa Ashaabihee</a:t>
            </a:r>
            <a:endParaRPr lang="en-US" sz="2400" b="1">
              <a:ea typeface="MS Mincho" pitchFamily="49" charset="-128"/>
            </a:endParaRPr>
          </a:p>
        </p:txBody>
      </p:sp>
      <p:sp>
        <p:nvSpPr>
          <p:cNvPr id="190566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en-US" sz="1600" b="1">
                <a:latin typeface="Trebuchet MS" pitchFamily="34" charset="0"/>
              </a:rPr>
              <a:t>A`amaal for the day of `A'ashura</a:t>
            </a:r>
          </a:p>
        </p:txBody>
      </p:sp>
      <p:sp>
        <p:nvSpPr>
          <p:cNvPr id="1905670" name="Rectangle 4"/>
          <p:cNvSpPr>
            <a:spLocks noChangeArrowheads="1"/>
          </p:cNvSpPr>
          <p:nvPr/>
        </p:nvSpPr>
        <p:spPr bwMode="auto">
          <a:xfrm>
            <a:off x="-36513" y="1058863"/>
            <a:ext cx="180657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Recite 100 times</a:t>
            </a:r>
            <a:endParaRPr lang="en-US" sz="1600" b="1">
              <a:latin typeface="Trebuchet MS" pitchFamily="34" charset="0"/>
            </a:endParaRPr>
          </a:p>
        </p:txBody>
      </p:sp>
      <p:sp>
        <p:nvSpPr>
          <p:cNvPr id="1905671" name="Text Box 4"/>
          <p:cNvSpPr txBox="1">
            <a:spLocks noChangeArrowheads="1"/>
          </p:cNvSpPr>
          <p:nvPr/>
        </p:nvSpPr>
        <p:spPr bwMode="auto">
          <a:xfrm>
            <a:off x="3348038" y="5695950"/>
            <a:ext cx="2447925" cy="366713"/>
          </a:xfrm>
          <a:prstGeom prst="rect">
            <a:avLst/>
          </a:prstGeom>
          <a:gradFill rotWithShape="1">
            <a:gsLst>
              <a:gs pos="0">
                <a:srgbClr val="651500"/>
              </a:gs>
              <a:gs pos="50000">
                <a:srgbClr val="DA2E00"/>
              </a:gs>
              <a:gs pos="100000">
                <a:srgbClr val="651500"/>
              </a:gs>
            </a:gsLst>
            <a:lin ang="5400000" scaled="1"/>
          </a:gradFill>
          <a:ln w="9525" algn="ctr">
            <a:noFill/>
            <a:miter lim="800000"/>
            <a:headEnd/>
            <a:tailEnd/>
          </a:ln>
        </p:spPr>
        <p:txBody>
          <a:bodyPr anchor="ctr">
            <a:spAutoFit/>
          </a:bodyPr>
          <a:lstStyle/>
          <a:p>
            <a:pPr algn="r"/>
            <a:r>
              <a:rPr lang="en-US" sz="1800" b="1">
                <a:solidFill>
                  <a:srgbClr val="FFFF99"/>
                </a:solidFill>
                <a:latin typeface="Trebuchet MS" pitchFamily="34" charset="0"/>
              </a:rPr>
              <a:t>Tasbih Counter : 27</a:t>
            </a:r>
          </a:p>
        </p:txBody>
      </p:sp>
    </p:spTree>
  </p:cSld>
  <p:clrMapOvr>
    <a:masterClrMapping/>
  </p:clrMapOvr>
  <p:transition>
    <p:fade/>
  </p:transition>
  <p:timing>
    <p:tnLst>
      <p:par>
        <p:cTn id="1" dur="indefinite" restart="never" nodeType="tmRoot"/>
      </p:par>
    </p:tnLst>
  </p:timing>
</p:sld>
</file>

<file path=ppt/slides/slide18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6690" name="Title 3"/>
          <p:cNvSpPr txBox="1">
            <a:spLocks/>
          </p:cNvSpPr>
          <p:nvPr/>
        </p:nvSpPr>
        <p:spPr bwMode="auto">
          <a:xfrm>
            <a:off x="179388" y="1484313"/>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اللـَّهُمَ  الْعَنْ قَتَلَةَ الْحُسَيْنِ وَ أولادِهِ </a:t>
            </a:r>
          </a:p>
          <a:p>
            <a:pPr marL="342900" indent="-342900" algn="ctr" rtl="1">
              <a:spcBef>
                <a:spcPct val="20000"/>
              </a:spcBef>
            </a:pPr>
            <a:r>
              <a:rPr lang="ar-SA" sz="5400" b="1">
                <a:latin typeface="Karbala" pitchFamily="2" charset="0"/>
                <a:cs typeface="Simplified Arabic" pitchFamily="18" charset="-78"/>
              </a:rPr>
              <a:t>وَ أصْحَابِهِ</a:t>
            </a:r>
          </a:p>
        </p:txBody>
      </p:sp>
      <p:sp>
        <p:nvSpPr>
          <p:cNvPr id="1906691" name="Subtitle 4"/>
          <p:cNvSpPr txBox="1">
            <a:spLocks/>
          </p:cNvSpPr>
          <p:nvPr/>
        </p:nvSpPr>
        <p:spPr bwMode="auto">
          <a:xfrm>
            <a:off x="-107950" y="3332163"/>
            <a:ext cx="9217025"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blessings from those who killed Husayn (A), his children, and his companions.</a:t>
            </a:r>
          </a:p>
        </p:txBody>
      </p:sp>
      <p:sp>
        <p:nvSpPr>
          <p:cNvPr id="1906692" name="Subtitle 4"/>
          <p:cNvSpPr txBox="1">
            <a:spLocks/>
          </p:cNvSpPr>
          <p:nvPr/>
        </p:nvSpPr>
        <p:spPr bwMode="auto">
          <a:xfrm>
            <a:off x="80963" y="48688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Allahumal A'n Qatalatal Husayn Wa Awlaadihee Wa Ashaabihee</a:t>
            </a:r>
            <a:endParaRPr lang="en-US" sz="2400" b="1">
              <a:ea typeface="MS Mincho" pitchFamily="49" charset="-128"/>
            </a:endParaRPr>
          </a:p>
        </p:txBody>
      </p:sp>
      <p:sp>
        <p:nvSpPr>
          <p:cNvPr id="190669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en-US" sz="1600" b="1">
                <a:latin typeface="Trebuchet MS" pitchFamily="34" charset="0"/>
              </a:rPr>
              <a:t>A`amaal for the day of `A'ashura</a:t>
            </a:r>
          </a:p>
        </p:txBody>
      </p:sp>
      <p:sp>
        <p:nvSpPr>
          <p:cNvPr id="1906694" name="Rectangle 4"/>
          <p:cNvSpPr>
            <a:spLocks noChangeArrowheads="1"/>
          </p:cNvSpPr>
          <p:nvPr/>
        </p:nvSpPr>
        <p:spPr bwMode="auto">
          <a:xfrm>
            <a:off x="-36513" y="1058863"/>
            <a:ext cx="180657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Recite 100 times</a:t>
            </a:r>
            <a:endParaRPr lang="en-US" sz="1600" b="1">
              <a:latin typeface="Trebuchet MS" pitchFamily="34" charset="0"/>
            </a:endParaRPr>
          </a:p>
        </p:txBody>
      </p:sp>
      <p:sp>
        <p:nvSpPr>
          <p:cNvPr id="1906695" name="Text Box 4"/>
          <p:cNvSpPr txBox="1">
            <a:spLocks noChangeArrowheads="1"/>
          </p:cNvSpPr>
          <p:nvPr/>
        </p:nvSpPr>
        <p:spPr bwMode="auto">
          <a:xfrm>
            <a:off x="3348038" y="5695950"/>
            <a:ext cx="2447925" cy="366713"/>
          </a:xfrm>
          <a:prstGeom prst="rect">
            <a:avLst/>
          </a:prstGeom>
          <a:gradFill rotWithShape="1">
            <a:gsLst>
              <a:gs pos="0">
                <a:srgbClr val="651500"/>
              </a:gs>
              <a:gs pos="50000">
                <a:srgbClr val="DA2E00"/>
              </a:gs>
              <a:gs pos="100000">
                <a:srgbClr val="651500"/>
              </a:gs>
            </a:gsLst>
            <a:lin ang="5400000" scaled="1"/>
          </a:gradFill>
          <a:ln w="9525" algn="ctr">
            <a:noFill/>
            <a:miter lim="800000"/>
            <a:headEnd/>
            <a:tailEnd/>
          </a:ln>
        </p:spPr>
        <p:txBody>
          <a:bodyPr anchor="ctr">
            <a:spAutoFit/>
          </a:bodyPr>
          <a:lstStyle/>
          <a:p>
            <a:pPr algn="r"/>
            <a:r>
              <a:rPr lang="en-US" sz="1800" b="1">
                <a:solidFill>
                  <a:srgbClr val="FFFF99"/>
                </a:solidFill>
                <a:latin typeface="Trebuchet MS" pitchFamily="34" charset="0"/>
              </a:rPr>
              <a:t>Tasbih Counter : 28</a:t>
            </a:r>
          </a:p>
        </p:txBody>
      </p:sp>
    </p:spTree>
  </p:cSld>
  <p:clrMapOvr>
    <a:masterClrMapping/>
  </p:clrMapOvr>
  <p:transition>
    <p:fade/>
  </p:transition>
  <p:timing>
    <p:tnLst>
      <p:par>
        <p:cTn id="1" dur="indefinite" restart="never" nodeType="tmRoot"/>
      </p:par>
    </p:tnLst>
  </p:timing>
</p:sld>
</file>

<file path=ppt/slides/slide18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7714" name="Title 3"/>
          <p:cNvSpPr txBox="1">
            <a:spLocks/>
          </p:cNvSpPr>
          <p:nvPr/>
        </p:nvSpPr>
        <p:spPr bwMode="auto">
          <a:xfrm>
            <a:off x="179388" y="1484313"/>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اللـَّهُمَ  الْعَنْ قَتَلَةَ الْحُسَيْنِ وَ أولادِهِ </a:t>
            </a:r>
          </a:p>
          <a:p>
            <a:pPr marL="342900" indent="-342900" algn="ctr" rtl="1">
              <a:spcBef>
                <a:spcPct val="20000"/>
              </a:spcBef>
            </a:pPr>
            <a:r>
              <a:rPr lang="ar-SA" sz="5400" b="1">
                <a:latin typeface="Karbala" pitchFamily="2" charset="0"/>
                <a:cs typeface="Simplified Arabic" pitchFamily="18" charset="-78"/>
              </a:rPr>
              <a:t>وَ أصْحَابِهِ</a:t>
            </a:r>
          </a:p>
        </p:txBody>
      </p:sp>
      <p:sp>
        <p:nvSpPr>
          <p:cNvPr id="1907715" name="Subtitle 4"/>
          <p:cNvSpPr txBox="1">
            <a:spLocks/>
          </p:cNvSpPr>
          <p:nvPr/>
        </p:nvSpPr>
        <p:spPr bwMode="auto">
          <a:xfrm>
            <a:off x="-107950" y="3332163"/>
            <a:ext cx="9217025"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blessings from those who killed Husayn (A), his children, and his companions.</a:t>
            </a:r>
          </a:p>
        </p:txBody>
      </p:sp>
      <p:sp>
        <p:nvSpPr>
          <p:cNvPr id="1907716" name="Subtitle 4"/>
          <p:cNvSpPr txBox="1">
            <a:spLocks/>
          </p:cNvSpPr>
          <p:nvPr/>
        </p:nvSpPr>
        <p:spPr bwMode="auto">
          <a:xfrm>
            <a:off x="80963" y="48688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Allahumal A'n Qatalatal Husayn Wa Awlaadihee Wa Ashaabihee</a:t>
            </a:r>
            <a:endParaRPr lang="en-US" sz="2400" b="1">
              <a:ea typeface="MS Mincho" pitchFamily="49" charset="-128"/>
            </a:endParaRPr>
          </a:p>
        </p:txBody>
      </p:sp>
      <p:sp>
        <p:nvSpPr>
          <p:cNvPr id="190771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en-US" sz="1600" b="1">
                <a:latin typeface="Trebuchet MS" pitchFamily="34" charset="0"/>
              </a:rPr>
              <a:t>A`amaal for the day of `A'ashura</a:t>
            </a:r>
          </a:p>
        </p:txBody>
      </p:sp>
      <p:sp>
        <p:nvSpPr>
          <p:cNvPr id="1907718" name="Rectangle 4"/>
          <p:cNvSpPr>
            <a:spLocks noChangeArrowheads="1"/>
          </p:cNvSpPr>
          <p:nvPr/>
        </p:nvSpPr>
        <p:spPr bwMode="auto">
          <a:xfrm>
            <a:off x="-36513" y="1058863"/>
            <a:ext cx="180657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Recite 100 times</a:t>
            </a:r>
            <a:endParaRPr lang="en-US" sz="1600" b="1">
              <a:latin typeface="Trebuchet MS" pitchFamily="34" charset="0"/>
            </a:endParaRPr>
          </a:p>
        </p:txBody>
      </p:sp>
      <p:sp>
        <p:nvSpPr>
          <p:cNvPr id="1907719" name="Text Box 4"/>
          <p:cNvSpPr txBox="1">
            <a:spLocks noChangeArrowheads="1"/>
          </p:cNvSpPr>
          <p:nvPr/>
        </p:nvSpPr>
        <p:spPr bwMode="auto">
          <a:xfrm>
            <a:off x="3348038" y="5695950"/>
            <a:ext cx="2447925" cy="366713"/>
          </a:xfrm>
          <a:prstGeom prst="rect">
            <a:avLst/>
          </a:prstGeom>
          <a:gradFill rotWithShape="1">
            <a:gsLst>
              <a:gs pos="0">
                <a:srgbClr val="651500"/>
              </a:gs>
              <a:gs pos="50000">
                <a:srgbClr val="DA2E00"/>
              </a:gs>
              <a:gs pos="100000">
                <a:srgbClr val="651500"/>
              </a:gs>
            </a:gsLst>
            <a:lin ang="5400000" scaled="1"/>
          </a:gradFill>
          <a:ln w="9525" algn="ctr">
            <a:noFill/>
            <a:miter lim="800000"/>
            <a:headEnd/>
            <a:tailEnd/>
          </a:ln>
        </p:spPr>
        <p:txBody>
          <a:bodyPr anchor="ctr">
            <a:spAutoFit/>
          </a:bodyPr>
          <a:lstStyle/>
          <a:p>
            <a:pPr algn="r"/>
            <a:r>
              <a:rPr lang="en-US" sz="1800" b="1">
                <a:solidFill>
                  <a:srgbClr val="FFFF99"/>
                </a:solidFill>
                <a:latin typeface="Trebuchet MS" pitchFamily="34" charset="0"/>
              </a:rPr>
              <a:t>Tasbih Counter : 29</a:t>
            </a:r>
          </a:p>
        </p:txBody>
      </p:sp>
    </p:spTree>
  </p:cSld>
  <p:clrMapOvr>
    <a:masterClrMapping/>
  </p:clrMapOvr>
  <p:transition>
    <p:fade/>
  </p:transition>
  <p:timing>
    <p:tnLst>
      <p:par>
        <p:cTn id="1" dur="indefinite" restart="never" nodeType="tmRoot"/>
      </p:par>
    </p:tnLst>
  </p:timing>
</p:sld>
</file>

<file path=ppt/slides/slide18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8738" name="Title 3"/>
          <p:cNvSpPr txBox="1">
            <a:spLocks/>
          </p:cNvSpPr>
          <p:nvPr/>
        </p:nvSpPr>
        <p:spPr bwMode="auto">
          <a:xfrm>
            <a:off x="179388" y="1484313"/>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اللـَّهُمَ  الْعَنْ قَتَلَةَ الْحُسَيْنِ وَ أولادِهِ </a:t>
            </a:r>
          </a:p>
          <a:p>
            <a:pPr marL="342900" indent="-342900" algn="ctr" rtl="1">
              <a:spcBef>
                <a:spcPct val="20000"/>
              </a:spcBef>
            </a:pPr>
            <a:r>
              <a:rPr lang="ar-SA" sz="5400" b="1">
                <a:latin typeface="Karbala" pitchFamily="2" charset="0"/>
                <a:cs typeface="Simplified Arabic" pitchFamily="18" charset="-78"/>
              </a:rPr>
              <a:t>وَ أصْحَابِهِ</a:t>
            </a:r>
          </a:p>
        </p:txBody>
      </p:sp>
      <p:sp>
        <p:nvSpPr>
          <p:cNvPr id="1908739" name="Subtitle 4"/>
          <p:cNvSpPr txBox="1">
            <a:spLocks/>
          </p:cNvSpPr>
          <p:nvPr/>
        </p:nvSpPr>
        <p:spPr bwMode="auto">
          <a:xfrm>
            <a:off x="-107950" y="3332163"/>
            <a:ext cx="9217025"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blessings from those who killed Husayn (A), his children, and his companions.</a:t>
            </a:r>
          </a:p>
        </p:txBody>
      </p:sp>
      <p:sp>
        <p:nvSpPr>
          <p:cNvPr id="1908740" name="Subtitle 4"/>
          <p:cNvSpPr txBox="1">
            <a:spLocks/>
          </p:cNvSpPr>
          <p:nvPr/>
        </p:nvSpPr>
        <p:spPr bwMode="auto">
          <a:xfrm>
            <a:off x="80963" y="48688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Allahumal A'n Qatalatal Husayn Wa Awlaadihee Wa Ashaabihee</a:t>
            </a:r>
            <a:endParaRPr lang="en-US" sz="2400" b="1">
              <a:ea typeface="MS Mincho" pitchFamily="49" charset="-128"/>
            </a:endParaRPr>
          </a:p>
        </p:txBody>
      </p:sp>
      <p:sp>
        <p:nvSpPr>
          <p:cNvPr id="190874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en-US" sz="1600" b="1">
                <a:latin typeface="Trebuchet MS" pitchFamily="34" charset="0"/>
              </a:rPr>
              <a:t>A`amaal for the day of `A'ashura</a:t>
            </a:r>
          </a:p>
        </p:txBody>
      </p:sp>
      <p:sp>
        <p:nvSpPr>
          <p:cNvPr id="1908742" name="Rectangle 4"/>
          <p:cNvSpPr>
            <a:spLocks noChangeArrowheads="1"/>
          </p:cNvSpPr>
          <p:nvPr/>
        </p:nvSpPr>
        <p:spPr bwMode="auto">
          <a:xfrm>
            <a:off x="-36513" y="1058863"/>
            <a:ext cx="180657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Recite 100 times</a:t>
            </a:r>
            <a:endParaRPr lang="en-US" sz="1600" b="1">
              <a:latin typeface="Trebuchet MS" pitchFamily="34" charset="0"/>
            </a:endParaRPr>
          </a:p>
        </p:txBody>
      </p:sp>
      <p:sp>
        <p:nvSpPr>
          <p:cNvPr id="1908743" name="Text Box 4"/>
          <p:cNvSpPr txBox="1">
            <a:spLocks noChangeArrowheads="1"/>
          </p:cNvSpPr>
          <p:nvPr/>
        </p:nvSpPr>
        <p:spPr bwMode="auto">
          <a:xfrm>
            <a:off x="3348038" y="5695950"/>
            <a:ext cx="2447925" cy="366713"/>
          </a:xfrm>
          <a:prstGeom prst="rect">
            <a:avLst/>
          </a:prstGeom>
          <a:gradFill rotWithShape="1">
            <a:gsLst>
              <a:gs pos="0">
                <a:srgbClr val="651500"/>
              </a:gs>
              <a:gs pos="50000">
                <a:srgbClr val="DA2E00"/>
              </a:gs>
              <a:gs pos="100000">
                <a:srgbClr val="651500"/>
              </a:gs>
            </a:gsLst>
            <a:lin ang="5400000" scaled="1"/>
          </a:gradFill>
          <a:ln w="9525" algn="ctr">
            <a:noFill/>
            <a:miter lim="800000"/>
            <a:headEnd/>
            <a:tailEnd/>
          </a:ln>
        </p:spPr>
        <p:txBody>
          <a:bodyPr anchor="ctr">
            <a:spAutoFit/>
          </a:bodyPr>
          <a:lstStyle/>
          <a:p>
            <a:pPr algn="r"/>
            <a:r>
              <a:rPr lang="en-US" sz="1800" b="1">
                <a:solidFill>
                  <a:srgbClr val="FFFF99"/>
                </a:solidFill>
                <a:latin typeface="Trebuchet MS" pitchFamily="34" charset="0"/>
              </a:rPr>
              <a:t>Tasbih Counter : 120</a:t>
            </a:r>
          </a:p>
        </p:txBody>
      </p:sp>
    </p:spTree>
  </p:cSld>
  <p:clrMapOvr>
    <a:masterClrMapping/>
  </p:clrMapOvr>
  <p:transition>
    <p:fade/>
  </p:transition>
  <p:timing>
    <p:tnLst>
      <p:par>
        <p:cTn id="1" dur="indefinite" restart="never" nodeType="tmRoot"/>
      </p:par>
    </p:tnLst>
  </p:timing>
</p:sld>
</file>

<file path=ppt/slides/slide18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9762" name="Title 3"/>
          <p:cNvSpPr txBox="1">
            <a:spLocks/>
          </p:cNvSpPr>
          <p:nvPr/>
        </p:nvSpPr>
        <p:spPr bwMode="auto">
          <a:xfrm>
            <a:off x="179388" y="1484313"/>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اللـَّهُمَ  الْعَنْ قَتَلَةَ الْحُسَيْنِ وَ أولادِهِ </a:t>
            </a:r>
          </a:p>
          <a:p>
            <a:pPr marL="342900" indent="-342900" algn="ctr" rtl="1">
              <a:spcBef>
                <a:spcPct val="20000"/>
              </a:spcBef>
            </a:pPr>
            <a:r>
              <a:rPr lang="ar-SA" sz="5400" b="1">
                <a:latin typeface="Karbala" pitchFamily="2" charset="0"/>
                <a:cs typeface="Simplified Arabic" pitchFamily="18" charset="-78"/>
              </a:rPr>
              <a:t>وَ أصْحَابِهِ</a:t>
            </a:r>
          </a:p>
        </p:txBody>
      </p:sp>
      <p:sp>
        <p:nvSpPr>
          <p:cNvPr id="1909763" name="Subtitle 4"/>
          <p:cNvSpPr txBox="1">
            <a:spLocks/>
          </p:cNvSpPr>
          <p:nvPr/>
        </p:nvSpPr>
        <p:spPr bwMode="auto">
          <a:xfrm>
            <a:off x="-107950" y="3332163"/>
            <a:ext cx="9217025"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blessings from those who killed Husayn (A), his children, and his companions.</a:t>
            </a:r>
          </a:p>
        </p:txBody>
      </p:sp>
      <p:sp>
        <p:nvSpPr>
          <p:cNvPr id="1909764" name="Subtitle 4"/>
          <p:cNvSpPr txBox="1">
            <a:spLocks/>
          </p:cNvSpPr>
          <p:nvPr/>
        </p:nvSpPr>
        <p:spPr bwMode="auto">
          <a:xfrm>
            <a:off x="80963" y="48688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Allahumal A'n Qatalatal Husayn Wa Awlaadihee Wa Ashaabihee</a:t>
            </a:r>
            <a:endParaRPr lang="en-US" sz="2400" b="1">
              <a:ea typeface="MS Mincho" pitchFamily="49" charset="-128"/>
            </a:endParaRPr>
          </a:p>
        </p:txBody>
      </p:sp>
      <p:sp>
        <p:nvSpPr>
          <p:cNvPr id="190976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en-US" sz="1600" b="1">
                <a:latin typeface="Trebuchet MS" pitchFamily="34" charset="0"/>
              </a:rPr>
              <a:t>A`amaal for the day of `A'ashura</a:t>
            </a:r>
          </a:p>
        </p:txBody>
      </p:sp>
      <p:sp>
        <p:nvSpPr>
          <p:cNvPr id="1909766" name="Rectangle 4"/>
          <p:cNvSpPr>
            <a:spLocks noChangeArrowheads="1"/>
          </p:cNvSpPr>
          <p:nvPr/>
        </p:nvSpPr>
        <p:spPr bwMode="auto">
          <a:xfrm>
            <a:off x="-36513" y="1058863"/>
            <a:ext cx="180657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Recite 100 times</a:t>
            </a:r>
            <a:endParaRPr lang="en-US" sz="1600" b="1">
              <a:latin typeface="Trebuchet MS" pitchFamily="34" charset="0"/>
            </a:endParaRPr>
          </a:p>
        </p:txBody>
      </p:sp>
      <p:sp>
        <p:nvSpPr>
          <p:cNvPr id="1909767" name="Text Box 4"/>
          <p:cNvSpPr txBox="1">
            <a:spLocks noChangeArrowheads="1"/>
          </p:cNvSpPr>
          <p:nvPr/>
        </p:nvSpPr>
        <p:spPr bwMode="auto">
          <a:xfrm>
            <a:off x="3348038" y="5695950"/>
            <a:ext cx="2447925" cy="366713"/>
          </a:xfrm>
          <a:prstGeom prst="rect">
            <a:avLst/>
          </a:prstGeom>
          <a:gradFill rotWithShape="1">
            <a:gsLst>
              <a:gs pos="0">
                <a:srgbClr val="651500"/>
              </a:gs>
              <a:gs pos="50000">
                <a:srgbClr val="DA2E00"/>
              </a:gs>
              <a:gs pos="100000">
                <a:srgbClr val="651500"/>
              </a:gs>
            </a:gsLst>
            <a:lin ang="5400000" scaled="1"/>
          </a:gradFill>
          <a:ln w="9525" algn="ctr">
            <a:noFill/>
            <a:miter lim="800000"/>
            <a:headEnd/>
            <a:tailEnd/>
          </a:ln>
        </p:spPr>
        <p:txBody>
          <a:bodyPr anchor="ctr">
            <a:spAutoFit/>
          </a:bodyPr>
          <a:lstStyle/>
          <a:p>
            <a:pPr algn="r"/>
            <a:r>
              <a:rPr lang="en-US" sz="1800" b="1">
                <a:solidFill>
                  <a:srgbClr val="FFFF99"/>
                </a:solidFill>
                <a:latin typeface="Trebuchet MS" pitchFamily="34" charset="0"/>
              </a:rPr>
              <a:t>Tasbih Counter : 21</a:t>
            </a:r>
          </a:p>
        </p:txBody>
      </p:sp>
    </p:spTree>
  </p:cSld>
  <p:clrMapOvr>
    <a:masterClrMapping/>
  </p:clrMapOvr>
  <p:transition>
    <p:fade/>
  </p:transition>
  <p:timing>
    <p:tnLst>
      <p:par>
        <p:cTn id="1" dur="indefinite" restart="never" nodeType="tmRoot"/>
      </p:par>
    </p:tnLst>
  </p:timing>
</p:sld>
</file>

<file path=ppt/slides/slide18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0786" name="Title 3"/>
          <p:cNvSpPr txBox="1">
            <a:spLocks/>
          </p:cNvSpPr>
          <p:nvPr/>
        </p:nvSpPr>
        <p:spPr bwMode="auto">
          <a:xfrm>
            <a:off x="179388" y="1484313"/>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اللـَّهُمَ  الْعَنْ قَتَلَةَ الْحُسَيْنِ وَ أولادِهِ </a:t>
            </a:r>
          </a:p>
          <a:p>
            <a:pPr marL="342900" indent="-342900" algn="ctr" rtl="1">
              <a:spcBef>
                <a:spcPct val="20000"/>
              </a:spcBef>
            </a:pPr>
            <a:r>
              <a:rPr lang="ar-SA" sz="5400" b="1">
                <a:latin typeface="Karbala" pitchFamily="2" charset="0"/>
                <a:cs typeface="Simplified Arabic" pitchFamily="18" charset="-78"/>
              </a:rPr>
              <a:t>وَ أصْحَابِهِ</a:t>
            </a:r>
          </a:p>
        </p:txBody>
      </p:sp>
      <p:sp>
        <p:nvSpPr>
          <p:cNvPr id="1910787" name="Subtitle 4"/>
          <p:cNvSpPr txBox="1">
            <a:spLocks/>
          </p:cNvSpPr>
          <p:nvPr/>
        </p:nvSpPr>
        <p:spPr bwMode="auto">
          <a:xfrm>
            <a:off x="-107950" y="3332163"/>
            <a:ext cx="9217025"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blessings from those who killed Husayn (A), his children, and his companions.</a:t>
            </a:r>
          </a:p>
        </p:txBody>
      </p:sp>
      <p:sp>
        <p:nvSpPr>
          <p:cNvPr id="1910788" name="Subtitle 4"/>
          <p:cNvSpPr txBox="1">
            <a:spLocks/>
          </p:cNvSpPr>
          <p:nvPr/>
        </p:nvSpPr>
        <p:spPr bwMode="auto">
          <a:xfrm>
            <a:off x="80963" y="48688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Allahumal A'n Qatalatal Husayn Wa Awlaadihee Wa Ashaabihee</a:t>
            </a:r>
            <a:endParaRPr lang="en-US" sz="2400" b="1">
              <a:ea typeface="MS Mincho" pitchFamily="49" charset="-128"/>
            </a:endParaRPr>
          </a:p>
        </p:txBody>
      </p:sp>
      <p:sp>
        <p:nvSpPr>
          <p:cNvPr id="191078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en-US" sz="1600" b="1">
                <a:latin typeface="Trebuchet MS" pitchFamily="34" charset="0"/>
              </a:rPr>
              <a:t>A`amaal for the day of `A'ashura</a:t>
            </a:r>
          </a:p>
        </p:txBody>
      </p:sp>
      <p:sp>
        <p:nvSpPr>
          <p:cNvPr id="1910790" name="Rectangle 4"/>
          <p:cNvSpPr>
            <a:spLocks noChangeArrowheads="1"/>
          </p:cNvSpPr>
          <p:nvPr/>
        </p:nvSpPr>
        <p:spPr bwMode="auto">
          <a:xfrm>
            <a:off x="-36513" y="1058863"/>
            <a:ext cx="180657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Recite 100 times</a:t>
            </a:r>
            <a:endParaRPr lang="en-US" sz="1600" b="1">
              <a:latin typeface="Trebuchet MS" pitchFamily="34" charset="0"/>
            </a:endParaRPr>
          </a:p>
        </p:txBody>
      </p:sp>
      <p:sp>
        <p:nvSpPr>
          <p:cNvPr id="1910791" name="Text Box 4"/>
          <p:cNvSpPr txBox="1">
            <a:spLocks noChangeArrowheads="1"/>
          </p:cNvSpPr>
          <p:nvPr/>
        </p:nvSpPr>
        <p:spPr bwMode="auto">
          <a:xfrm>
            <a:off x="3348038" y="5695950"/>
            <a:ext cx="2447925" cy="366713"/>
          </a:xfrm>
          <a:prstGeom prst="rect">
            <a:avLst/>
          </a:prstGeom>
          <a:gradFill rotWithShape="1">
            <a:gsLst>
              <a:gs pos="0">
                <a:srgbClr val="651500"/>
              </a:gs>
              <a:gs pos="50000">
                <a:srgbClr val="DA2E00"/>
              </a:gs>
              <a:gs pos="100000">
                <a:srgbClr val="651500"/>
              </a:gs>
            </a:gsLst>
            <a:lin ang="5400000" scaled="1"/>
          </a:gradFill>
          <a:ln w="9525" algn="ctr">
            <a:noFill/>
            <a:miter lim="800000"/>
            <a:headEnd/>
            <a:tailEnd/>
          </a:ln>
        </p:spPr>
        <p:txBody>
          <a:bodyPr anchor="ctr">
            <a:spAutoFit/>
          </a:bodyPr>
          <a:lstStyle/>
          <a:p>
            <a:pPr algn="r"/>
            <a:r>
              <a:rPr lang="en-US" sz="1800" b="1">
                <a:solidFill>
                  <a:srgbClr val="FFFF99"/>
                </a:solidFill>
                <a:latin typeface="Trebuchet MS" pitchFamily="34" charset="0"/>
              </a:rPr>
              <a:t>Tasbih Counter : 22</a:t>
            </a:r>
          </a:p>
        </p:txBody>
      </p:sp>
    </p:spTree>
  </p:cSld>
  <p:clrMapOvr>
    <a:masterClrMapping/>
  </p:clrMapOvr>
  <p:transition>
    <p:fade/>
  </p:transition>
  <p:timing>
    <p:tnLst>
      <p:par>
        <p:cTn id="1" dur="indefinite" restart="never" nodeType="tmRoot"/>
      </p:par>
    </p:tnLst>
  </p:timing>
</p:sld>
</file>

<file path=ppt/slides/slide18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1810" name="Title 3"/>
          <p:cNvSpPr txBox="1">
            <a:spLocks/>
          </p:cNvSpPr>
          <p:nvPr/>
        </p:nvSpPr>
        <p:spPr bwMode="auto">
          <a:xfrm>
            <a:off x="179388" y="1484313"/>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اللـَّهُمَ  الْعَنْ قَتَلَةَ الْحُسَيْنِ وَ أولادِهِ </a:t>
            </a:r>
          </a:p>
          <a:p>
            <a:pPr marL="342900" indent="-342900" algn="ctr" rtl="1">
              <a:spcBef>
                <a:spcPct val="20000"/>
              </a:spcBef>
            </a:pPr>
            <a:r>
              <a:rPr lang="ar-SA" sz="5400" b="1">
                <a:latin typeface="Karbala" pitchFamily="2" charset="0"/>
                <a:cs typeface="Simplified Arabic" pitchFamily="18" charset="-78"/>
              </a:rPr>
              <a:t>وَ أصْحَابِهِ</a:t>
            </a:r>
          </a:p>
        </p:txBody>
      </p:sp>
      <p:sp>
        <p:nvSpPr>
          <p:cNvPr id="1911811" name="Subtitle 4"/>
          <p:cNvSpPr txBox="1">
            <a:spLocks/>
          </p:cNvSpPr>
          <p:nvPr/>
        </p:nvSpPr>
        <p:spPr bwMode="auto">
          <a:xfrm>
            <a:off x="-107950" y="3332163"/>
            <a:ext cx="9217025"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blessings from those who killed Husayn (A), his children, and his companions.</a:t>
            </a:r>
          </a:p>
        </p:txBody>
      </p:sp>
      <p:sp>
        <p:nvSpPr>
          <p:cNvPr id="1911812" name="Subtitle 4"/>
          <p:cNvSpPr txBox="1">
            <a:spLocks/>
          </p:cNvSpPr>
          <p:nvPr/>
        </p:nvSpPr>
        <p:spPr bwMode="auto">
          <a:xfrm>
            <a:off x="80963" y="48688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Allahumal A'n Qatalatal Husayn Wa Awlaadihee Wa Ashaabihee</a:t>
            </a:r>
            <a:endParaRPr lang="en-US" sz="2400" b="1">
              <a:ea typeface="MS Mincho" pitchFamily="49" charset="-128"/>
            </a:endParaRPr>
          </a:p>
        </p:txBody>
      </p:sp>
      <p:sp>
        <p:nvSpPr>
          <p:cNvPr id="191181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en-US" sz="1600" b="1">
                <a:latin typeface="Trebuchet MS" pitchFamily="34" charset="0"/>
              </a:rPr>
              <a:t>A`amaal for the day of `A'ashura</a:t>
            </a:r>
          </a:p>
        </p:txBody>
      </p:sp>
      <p:sp>
        <p:nvSpPr>
          <p:cNvPr id="1911814" name="Rectangle 4"/>
          <p:cNvSpPr>
            <a:spLocks noChangeArrowheads="1"/>
          </p:cNvSpPr>
          <p:nvPr/>
        </p:nvSpPr>
        <p:spPr bwMode="auto">
          <a:xfrm>
            <a:off x="-36513" y="1058863"/>
            <a:ext cx="180657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Recite 100 times</a:t>
            </a:r>
            <a:endParaRPr lang="en-US" sz="1600" b="1">
              <a:latin typeface="Trebuchet MS" pitchFamily="34" charset="0"/>
            </a:endParaRPr>
          </a:p>
        </p:txBody>
      </p:sp>
      <p:sp>
        <p:nvSpPr>
          <p:cNvPr id="1911815" name="Text Box 4"/>
          <p:cNvSpPr txBox="1">
            <a:spLocks noChangeArrowheads="1"/>
          </p:cNvSpPr>
          <p:nvPr/>
        </p:nvSpPr>
        <p:spPr bwMode="auto">
          <a:xfrm>
            <a:off x="3348038" y="5695950"/>
            <a:ext cx="2447925" cy="366713"/>
          </a:xfrm>
          <a:prstGeom prst="rect">
            <a:avLst/>
          </a:prstGeom>
          <a:gradFill rotWithShape="1">
            <a:gsLst>
              <a:gs pos="0">
                <a:srgbClr val="651500"/>
              </a:gs>
              <a:gs pos="50000">
                <a:srgbClr val="DA2E00"/>
              </a:gs>
              <a:gs pos="100000">
                <a:srgbClr val="651500"/>
              </a:gs>
            </a:gsLst>
            <a:lin ang="5400000" scaled="1"/>
          </a:gradFill>
          <a:ln w="9525" algn="ctr">
            <a:noFill/>
            <a:miter lim="800000"/>
            <a:headEnd/>
            <a:tailEnd/>
          </a:ln>
        </p:spPr>
        <p:txBody>
          <a:bodyPr anchor="ctr">
            <a:spAutoFit/>
          </a:bodyPr>
          <a:lstStyle/>
          <a:p>
            <a:pPr algn="r"/>
            <a:r>
              <a:rPr lang="en-US" sz="1800" b="1">
                <a:solidFill>
                  <a:srgbClr val="FFFF99"/>
                </a:solidFill>
                <a:latin typeface="Trebuchet MS" pitchFamily="34" charset="0"/>
              </a:rPr>
              <a:t>Tasbih Counter : 23</a:t>
            </a:r>
          </a:p>
        </p:txBody>
      </p:sp>
    </p:spTree>
  </p:cSld>
  <p:clrMapOvr>
    <a:masterClrMapping/>
  </p:clrMapOvr>
  <p:transition>
    <p:fade/>
  </p:transition>
  <p:timing>
    <p:tnLst>
      <p:par>
        <p:cTn id="1" dur="indefinite" restart="never" nodeType="tmRoot"/>
      </p:par>
    </p:tnLst>
  </p:timing>
</p:sld>
</file>

<file path=ppt/slides/slide18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2834" name="Title 3"/>
          <p:cNvSpPr txBox="1">
            <a:spLocks/>
          </p:cNvSpPr>
          <p:nvPr/>
        </p:nvSpPr>
        <p:spPr bwMode="auto">
          <a:xfrm>
            <a:off x="179388" y="1484313"/>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اللـَّهُمَ  الْعَنْ قَتَلَةَ الْحُسَيْنِ وَ أولادِهِ </a:t>
            </a:r>
          </a:p>
          <a:p>
            <a:pPr marL="342900" indent="-342900" algn="ctr" rtl="1">
              <a:spcBef>
                <a:spcPct val="20000"/>
              </a:spcBef>
            </a:pPr>
            <a:r>
              <a:rPr lang="ar-SA" sz="5400" b="1">
                <a:latin typeface="Karbala" pitchFamily="2" charset="0"/>
                <a:cs typeface="Simplified Arabic" pitchFamily="18" charset="-78"/>
              </a:rPr>
              <a:t>وَ أصْحَابِهِ</a:t>
            </a:r>
          </a:p>
        </p:txBody>
      </p:sp>
      <p:sp>
        <p:nvSpPr>
          <p:cNvPr id="1912835" name="Subtitle 4"/>
          <p:cNvSpPr txBox="1">
            <a:spLocks/>
          </p:cNvSpPr>
          <p:nvPr/>
        </p:nvSpPr>
        <p:spPr bwMode="auto">
          <a:xfrm>
            <a:off x="-107950" y="3332163"/>
            <a:ext cx="9217025"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blessings from those who killed Husayn (A), his children, and his companions.</a:t>
            </a:r>
          </a:p>
        </p:txBody>
      </p:sp>
      <p:sp>
        <p:nvSpPr>
          <p:cNvPr id="1912836" name="Subtitle 4"/>
          <p:cNvSpPr txBox="1">
            <a:spLocks/>
          </p:cNvSpPr>
          <p:nvPr/>
        </p:nvSpPr>
        <p:spPr bwMode="auto">
          <a:xfrm>
            <a:off x="80963" y="48688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Allahumal A'n Qatalatal Husayn Wa Awlaadihee Wa Ashaabihee</a:t>
            </a:r>
            <a:endParaRPr lang="en-US" sz="2400" b="1">
              <a:ea typeface="MS Mincho" pitchFamily="49" charset="-128"/>
            </a:endParaRPr>
          </a:p>
        </p:txBody>
      </p:sp>
      <p:sp>
        <p:nvSpPr>
          <p:cNvPr id="191283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en-US" sz="1600" b="1">
                <a:latin typeface="Trebuchet MS" pitchFamily="34" charset="0"/>
              </a:rPr>
              <a:t>A`amaal for the day of `A'ashura</a:t>
            </a:r>
          </a:p>
        </p:txBody>
      </p:sp>
      <p:sp>
        <p:nvSpPr>
          <p:cNvPr id="1912838" name="Rectangle 4"/>
          <p:cNvSpPr>
            <a:spLocks noChangeArrowheads="1"/>
          </p:cNvSpPr>
          <p:nvPr/>
        </p:nvSpPr>
        <p:spPr bwMode="auto">
          <a:xfrm>
            <a:off x="-36513" y="1058863"/>
            <a:ext cx="180657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Recite 100 times</a:t>
            </a:r>
            <a:endParaRPr lang="en-US" sz="1600" b="1">
              <a:latin typeface="Trebuchet MS" pitchFamily="34" charset="0"/>
            </a:endParaRPr>
          </a:p>
        </p:txBody>
      </p:sp>
      <p:sp>
        <p:nvSpPr>
          <p:cNvPr id="1912839" name="Text Box 4"/>
          <p:cNvSpPr txBox="1">
            <a:spLocks noChangeArrowheads="1"/>
          </p:cNvSpPr>
          <p:nvPr/>
        </p:nvSpPr>
        <p:spPr bwMode="auto">
          <a:xfrm>
            <a:off x="3348038" y="5695950"/>
            <a:ext cx="2447925" cy="366713"/>
          </a:xfrm>
          <a:prstGeom prst="rect">
            <a:avLst/>
          </a:prstGeom>
          <a:gradFill rotWithShape="1">
            <a:gsLst>
              <a:gs pos="0">
                <a:srgbClr val="651500"/>
              </a:gs>
              <a:gs pos="50000">
                <a:srgbClr val="DA2E00"/>
              </a:gs>
              <a:gs pos="100000">
                <a:srgbClr val="651500"/>
              </a:gs>
            </a:gsLst>
            <a:lin ang="5400000" scaled="1"/>
          </a:gradFill>
          <a:ln w="9525" algn="ctr">
            <a:noFill/>
            <a:miter lim="800000"/>
            <a:headEnd/>
            <a:tailEnd/>
          </a:ln>
        </p:spPr>
        <p:txBody>
          <a:bodyPr anchor="ctr">
            <a:spAutoFit/>
          </a:bodyPr>
          <a:lstStyle/>
          <a:p>
            <a:pPr algn="r"/>
            <a:r>
              <a:rPr lang="en-US" sz="1800" b="1">
                <a:solidFill>
                  <a:srgbClr val="FFFF99"/>
                </a:solidFill>
                <a:latin typeface="Trebuchet MS" pitchFamily="34" charset="0"/>
              </a:rPr>
              <a:t>Tasbih Counter : 24</a:t>
            </a:r>
          </a:p>
        </p:txBody>
      </p:sp>
    </p:spTree>
  </p:cSld>
  <p:clrMapOvr>
    <a:masterClrMapping/>
  </p:clrMapOvr>
  <p:transition>
    <p:fade/>
  </p:transition>
  <p:timing>
    <p:tnLst>
      <p:par>
        <p:cTn id="1" dur="indefinite" restart="never" nodeType="tmRoot"/>
      </p:par>
    </p:tnLst>
  </p:timing>
</p:sld>
</file>

<file path=ppt/slides/slide18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3858" name="Title 3"/>
          <p:cNvSpPr txBox="1">
            <a:spLocks/>
          </p:cNvSpPr>
          <p:nvPr/>
        </p:nvSpPr>
        <p:spPr bwMode="auto">
          <a:xfrm>
            <a:off x="179388" y="1484313"/>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اللـَّهُمَ  الْعَنْ قَتَلَةَ الْحُسَيْنِ وَ أولادِهِ </a:t>
            </a:r>
          </a:p>
          <a:p>
            <a:pPr marL="342900" indent="-342900" algn="ctr" rtl="1">
              <a:spcBef>
                <a:spcPct val="20000"/>
              </a:spcBef>
            </a:pPr>
            <a:r>
              <a:rPr lang="ar-SA" sz="5400" b="1">
                <a:latin typeface="Karbala" pitchFamily="2" charset="0"/>
                <a:cs typeface="Simplified Arabic" pitchFamily="18" charset="-78"/>
              </a:rPr>
              <a:t>وَ أصْحَابِهِ</a:t>
            </a:r>
          </a:p>
        </p:txBody>
      </p:sp>
      <p:sp>
        <p:nvSpPr>
          <p:cNvPr id="1913859" name="Subtitle 4"/>
          <p:cNvSpPr txBox="1">
            <a:spLocks/>
          </p:cNvSpPr>
          <p:nvPr/>
        </p:nvSpPr>
        <p:spPr bwMode="auto">
          <a:xfrm>
            <a:off x="-107950" y="3332163"/>
            <a:ext cx="9217025"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blessings from those who killed Husayn (A), his children, and his companions.</a:t>
            </a:r>
          </a:p>
        </p:txBody>
      </p:sp>
      <p:sp>
        <p:nvSpPr>
          <p:cNvPr id="1913860" name="Subtitle 4"/>
          <p:cNvSpPr txBox="1">
            <a:spLocks/>
          </p:cNvSpPr>
          <p:nvPr/>
        </p:nvSpPr>
        <p:spPr bwMode="auto">
          <a:xfrm>
            <a:off x="80963" y="48688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Allahumal A'n Qatalatal Husayn Wa Awlaadihee Wa Ashaabihee</a:t>
            </a:r>
            <a:endParaRPr lang="en-US" sz="2400" b="1">
              <a:ea typeface="MS Mincho" pitchFamily="49" charset="-128"/>
            </a:endParaRPr>
          </a:p>
        </p:txBody>
      </p:sp>
      <p:sp>
        <p:nvSpPr>
          <p:cNvPr id="191386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en-US" sz="1600" b="1">
                <a:latin typeface="Trebuchet MS" pitchFamily="34" charset="0"/>
              </a:rPr>
              <a:t>A`amaal for the day of `A'ashura</a:t>
            </a:r>
          </a:p>
        </p:txBody>
      </p:sp>
      <p:sp>
        <p:nvSpPr>
          <p:cNvPr id="1913862" name="Rectangle 4"/>
          <p:cNvSpPr>
            <a:spLocks noChangeArrowheads="1"/>
          </p:cNvSpPr>
          <p:nvPr/>
        </p:nvSpPr>
        <p:spPr bwMode="auto">
          <a:xfrm>
            <a:off x="-36513" y="1058863"/>
            <a:ext cx="180657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Recite 100 times</a:t>
            </a:r>
            <a:endParaRPr lang="en-US" sz="1600" b="1">
              <a:latin typeface="Trebuchet MS" pitchFamily="34" charset="0"/>
            </a:endParaRPr>
          </a:p>
        </p:txBody>
      </p:sp>
      <p:sp>
        <p:nvSpPr>
          <p:cNvPr id="1913863" name="Text Box 4"/>
          <p:cNvSpPr txBox="1">
            <a:spLocks noChangeArrowheads="1"/>
          </p:cNvSpPr>
          <p:nvPr/>
        </p:nvSpPr>
        <p:spPr bwMode="auto">
          <a:xfrm>
            <a:off x="3348038" y="5695950"/>
            <a:ext cx="2447925" cy="366713"/>
          </a:xfrm>
          <a:prstGeom prst="rect">
            <a:avLst/>
          </a:prstGeom>
          <a:gradFill rotWithShape="1">
            <a:gsLst>
              <a:gs pos="0">
                <a:srgbClr val="651500"/>
              </a:gs>
              <a:gs pos="50000">
                <a:srgbClr val="DA2E00"/>
              </a:gs>
              <a:gs pos="100000">
                <a:srgbClr val="651500"/>
              </a:gs>
            </a:gsLst>
            <a:lin ang="5400000" scaled="1"/>
          </a:gradFill>
          <a:ln w="9525" algn="ctr">
            <a:noFill/>
            <a:miter lim="800000"/>
            <a:headEnd/>
            <a:tailEnd/>
          </a:ln>
        </p:spPr>
        <p:txBody>
          <a:bodyPr anchor="ctr">
            <a:spAutoFit/>
          </a:bodyPr>
          <a:lstStyle/>
          <a:p>
            <a:pPr algn="r"/>
            <a:r>
              <a:rPr lang="en-US" sz="1800" b="1">
                <a:solidFill>
                  <a:srgbClr val="FFFF99"/>
                </a:solidFill>
                <a:latin typeface="Trebuchet MS" pitchFamily="34" charset="0"/>
              </a:rPr>
              <a:t>Tasbih Counter : 25</a:t>
            </a:r>
          </a:p>
        </p:txBody>
      </p:sp>
    </p:spTree>
  </p:cSld>
  <p:clrMapOvr>
    <a:masterClrMapping/>
  </p:clrMapOvr>
  <p:transition>
    <p:fade/>
  </p:transition>
  <p:timing>
    <p:tnLst>
      <p:par>
        <p:cTn id="1" dur="indefinite" restart="never" nodeType="tmRoot"/>
      </p:par>
    </p:tnLst>
  </p:timing>
</p:sld>
</file>

<file path=ppt/slides/slide18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882" name="Title 3"/>
          <p:cNvSpPr txBox="1">
            <a:spLocks/>
          </p:cNvSpPr>
          <p:nvPr/>
        </p:nvSpPr>
        <p:spPr bwMode="auto">
          <a:xfrm>
            <a:off x="179388" y="1484313"/>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اللـَّهُمَ  الْعَنْ قَتَلَةَ الْحُسَيْنِ وَ أولادِهِ </a:t>
            </a:r>
          </a:p>
          <a:p>
            <a:pPr marL="342900" indent="-342900" algn="ctr" rtl="1">
              <a:spcBef>
                <a:spcPct val="20000"/>
              </a:spcBef>
            </a:pPr>
            <a:r>
              <a:rPr lang="ar-SA" sz="5400" b="1">
                <a:latin typeface="Karbala" pitchFamily="2" charset="0"/>
                <a:cs typeface="Simplified Arabic" pitchFamily="18" charset="-78"/>
              </a:rPr>
              <a:t>وَ أصْحَابِهِ</a:t>
            </a:r>
          </a:p>
        </p:txBody>
      </p:sp>
      <p:sp>
        <p:nvSpPr>
          <p:cNvPr id="1914883" name="Subtitle 4"/>
          <p:cNvSpPr txBox="1">
            <a:spLocks/>
          </p:cNvSpPr>
          <p:nvPr/>
        </p:nvSpPr>
        <p:spPr bwMode="auto">
          <a:xfrm>
            <a:off x="-107950" y="3332163"/>
            <a:ext cx="9217025"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blessings from those who killed Husayn (A), his children, and his companions.</a:t>
            </a:r>
          </a:p>
        </p:txBody>
      </p:sp>
      <p:sp>
        <p:nvSpPr>
          <p:cNvPr id="1914884" name="Subtitle 4"/>
          <p:cNvSpPr txBox="1">
            <a:spLocks/>
          </p:cNvSpPr>
          <p:nvPr/>
        </p:nvSpPr>
        <p:spPr bwMode="auto">
          <a:xfrm>
            <a:off x="80963" y="48688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Allahumal A'n Qatalatal Husayn Wa Awlaadihee Wa Ashaabihee</a:t>
            </a:r>
            <a:endParaRPr lang="en-US" sz="2400" b="1">
              <a:ea typeface="MS Mincho" pitchFamily="49" charset="-128"/>
            </a:endParaRPr>
          </a:p>
        </p:txBody>
      </p:sp>
      <p:sp>
        <p:nvSpPr>
          <p:cNvPr id="191488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en-US" sz="1600" b="1">
                <a:latin typeface="Trebuchet MS" pitchFamily="34" charset="0"/>
              </a:rPr>
              <a:t>A`amaal for the day of `A'ashura</a:t>
            </a:r>
          </a:p>
        </p:txBody>
      </p:sp>
      <p:sp>
        <p:nvSpPr>
          <p:cNvPr id="1914886" name="Rectangle 4"/>
          <p:cNvSpPr>
            <a:spLocks noChangeArrowheads="1"/>
          </p:cNvSpPr>
          <p:nvPr/>
        </p:nvSpPr>
        <p:spPr bwMode="auto">
          <a:xfrm>
            <a:off x="-36513" y="1058863"/>
            <a:ext cx="180657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Recite 100 times</a:t>
            </a:r>
            <a:endParaRPr lang="en-US" sz="1600" b="1">
              <a:latin typeface="Trebuchet MS" pitchFamily="34" charset="0"/>
            </a:endParaRPr>
          </a:p>
        </p:txBody>
      </p:sp>
      <p:sp>
        <p:nvSpPr>
          <p:cNvPr id="1914887" name="Text Box 4"/>
          <p:cNvSpPr txBox="1">
            <a:spLocks noChangeArrowheads="1"/>
          </p:cNvSpPr>
          <p:nvPr/>
        </p:nvSpPr>
        <p:spPr bwMode="auto">
          <a:xfrm>
            <a:off x="3348038" y="5695950"/>
            <a:ext cx="2447925" cy="366713"/>
          </a:xfrm>
          <a:prstGeom prst="rect">
            <a:avLst/>
          </a:prstGeom>
          <a:gradFill rotWithShape="1">
            <a:gsLst>
              <a:gs pos="0">
                <a:srgbClr val="651500"/>
              </a:gs>
              <a:gs pos="50000">
                <a:srgbClr val="DA2E00"/>
              </a:gs>
              <a:gs pos="100000">
                <a:srgbClr val="651500"/>
              </a:gs>
            </a:gsLst>
            <a:lin ang="5400000" scaled="1"/>
          </a:gradFill>
          <a:ln w="9525" algn="ctr">
            <a:noFill/>
            <a:miter lim="800000"/>
            <a:headEnd/>
            <a:tailEnd/>
          </a:ln>
        </p:spPr>
        <p:txBody>
          <a:bodyPr anchor="ctr">
            <a:spAutoFit/>
          </a:bodyPr>
          <a:lstStyle/>
          <a:p>
            <a:pPr algn="r"/>
            <a:r>
              <a:rPr lang="en-US" sz="1800" b="1">
                <a:solidFill>
                  <a:srgbClr val="FFFF99"/>
                </a:solidFill>
                <a:latin typeface="Trebuchet MS" pitchFamily="34" charset="0"/>
              </a:rPr>
              <a:t>Tasbih Counter : 26</a:t>
            </a:r>
          </a:p>
        </p:txBody>
      </p:sp>
    </p:spTree>
  </p:cSld>
  <p:clrMapOvr>
    <a:masterClrMapping/>
  </p:clrMapOvr>
  <p:transition>
    <p:fade/>
  </p:transition>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وَشَايَعَتْ وَبَايَعَتْ وَتَابَعَتْ عَلَىٰ قَتْلِهِ</a:t>
            </a:r>
            <a:endParaRPr lang="en-US" sz="5400" b="1">
              <a:latin typeface="Karbala" pitchFamily="2" charset="0"/>
              <a:cs typeface="Simplified Arabic" pitchFamily="18" charset="-78"/>
            </a:endParaRPr>
          </a:p>
        </p:txBody>
      </p:sp>
      <p:sp>
        <p:nvSpPr>
          <p:cNvPr id="19251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who supported each other against him, paid homage to his enemies, and participated in slaying him.</a:t>
            </a:r>
          </a:p>
        </p:txBody>
      </p:sp>
      <p:sp>
        <p:nvSpPr>
          <p:cNvPr id="192516"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ان پربھی جو قتل حسین (ع) میں ان کے شریک اور ہم رائے تھے</a:t>
            </a:r>
            <a:endParaRPr lang="en-US" sz="2400" b="1" dirty="0">
              <a:ea typeface="MS Mincho" pitchFamily="49" charset="-128"/>
            </a:endParaRPr>
          </a:p>
        </p:txBody>
      </p:sp>
      <p:sp>
        <p:nvSpPr>
          <p:cNvPr id="19251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92518"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8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5906" name="Title 3"/>
          <p:cNvSpPr txBox="1">
            <a:spLocks/>
          </p:cNvSpPr>
          <p:nvPr/>
        </p:nvSpPr>
        <p:spPr bwMode="auto">
          <a:xfrm>
            <a:off x="179388" y="1484313"/>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اللـَّهُمَ  الْعَنْ قَتَلَةَ الْحُسَيْنِ وَ أولادِهِ </a:t>
            </a:r>
          </a:p>
          <a:p>
            <a:pPr marL="342900" indent="-342900" algn="ctr" rtl="1">
              <a:spcBef>
                <a:spcPct val="20000"/>
              </a:spcBef>
            </a:pPr>
            <a:r>
              <a:rPr lang="ar-SA" sz="5400" b="1">
                <a:latin typeface="Karbala" pitchFamily="2" charset="0"/>
                <a:cs typeface="Simplified Arabic" pitchFamily="18" charset="-78"/>
              </a:rPr>
              <a:t>وَ أصْحَابِهِ</a:t>
            </a:r>
          </a:p>
        </p:txBody>
      </p:sp>
      <p:sp>
        <p:nvSpPr>
          <p:cNvPr id="1915907" name="Subtitle 4"/>
          <p:cNvSpPr txBox="1">
            <a:spLocks/>
          </p:cNvSpPr>
          <p:nvPr/>
        </p:nvSpPr>
        <p:spPr bwMode="auto">
          <a:xfrm>
            <a:off x="-107950" y="3332163"/>
            <a:ext cx="9217025"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blessings from those who killed Husayn (A), his children, and his companions.</a:t>
            </a:r>
          </a:p>
        </p:txBody>
      </p:sp>
      <p:sp>
        <p:nvSpPr>
          <p:cNvPr id="1915908" name="Subtitle 4"/>
          <p:cNvSpPr txBox="1">
            <a:spLocks/>
          </p:cNvSpPr>
          <p:nvPr/>
        </p:nvSpPr>
        <p:spPr bwMode="auto">
          <a:xfrm>
            <a:off x="80963" y="48688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Allahumal A'n Qatalatal Husayn Wa Awlaadihee Wa Ashaabihee</a:t>
            </a:r>
            <a:endParaRPr lang="en-US" sz="2400" b="1">
              <a:ea typeface="MS Mincho" pitchFamily="49" charset="-128"/>
            </a:endParaRPr>
          </a:p>
        </p:txBody>
      </p:sp>
      <p:sp>
        <p:nvSpPr>
          <p:cNvPr id="191590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en-US" sz="1600" b="1">
                <a:latin typeface="Trebuchet MS" pitchFamily="34" charset="0"/>
              </a:rPr>
              <a:t>A`amaal for the day of `A'ashura</a:t>
            </a:r>
          </a:p>
        </p:txBody>
      </p:sp>
      <p:sp>
        <p:nvSpPr>
          <p:cNvPr id="1915910" name="Rectangle 4"/>
          <p:cNvSpPr>
            <a:spLocks noChangeArrowheads="1"/>
          </p:cNvSpPr>
          <p:nvPr/>
        </p:nvSpPr>
        <p:spPr bwMode="auto">
          <a:xfrm>
            <a:off x="-36513" y="1058863"/>
            <a:ext cx="180657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Recite 100 times</a:t>
            </a:r>
            <a:endParaRPr lang="en-US" sz="1600" b="1">
              <a:latin typeface="Trebuchet MS" pitchFamily="34" charset="0"/>
            </a:endParaRPr>
          </a:p>
        </p:txBody>
      </p:sp>
      <p:sp>
        <p:nvSpPr>
          <p:cNvPr id="1915911" name="Text Box 4"/>
          <p:cNvSpPr txBox="1">
            <a:spLocks noChangeArrowheads="1"/>
          </p:cNvSpPr>
          <p:nvPr/>
        </p:nvSpPr>
        <p:spPr bwMode="auto">
          <a:xfrm>
            <a:off x="3348038" y="5695950"/>
            <a:ext cx="2447925" cy="366713"/>
          </a:xfrm>
          <a:prstGeom prst="rect">
            <a:avLst/>
          </a:prstGeom>
          <a:gradFill rotWithShape="1">
            <a:gsLst>
              <a:gs pos="0">
                <a:srgbClr val="651500"/>
              </a:gs>
              <a:gs pos="50000">
                <a:srgbClr val="DA2E00"/>
              </a:gs>
              <a:gs pos="100000">
                <a:srgbClr val="651500"/>
              </a:gs>
            </a:gsLst>
            <a:lin ang="5400000" scaled="1"/>
          </a:gradFill>
          <a:ln w="9525" algn="ctr">
            <a:noFill/>
            <a:miter lim="800000"/>
            <a:headEnd/>
            <a:tailEnd/>
          </a:ln>
        </p:spPr>
        <p:txBody>
          <a:bodyPr anchor="ctr">
            <a:spAutoFit/>
          </a:bodyPr>
          <a:lstStyle/>
          <a:p>
            <a:pPr algn="r"/>
            <a:r>
              <a:rPr lang="en-US" sz="1800" b="1">
                <a:solidFill>
                  <a:srgbClr val="FFFF99"/>
                </a:solidFill>
                <a:latin typeface="Trebuchet MS" pitchFamily="34" charset="0"/>
              </a:rPr>
              <a:t>Tasbih Counter : 27</a:t>
            </a:r>
          </a:p>
        </p:txBody>
      </p:sp>
    </p:spTree>
  </p:cSld>
  <p:clrMapOvr>
    <a:masterClrMapping/>
  </p:clrMapOvr>
  <p:transition>
    <p:fade/>
  </p:transition>
  <p:timing>
    <p:tnLst>
      <p:par>
        <p:cTn id="1" dur="indefinite" restart="never" nodeType="tmRoot"/>
      </p:par>
    </p:tnLst>
  </p:timing>
</p:sld>
</file>

<file path=ppt/slides/slide18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6930" name="Title 3"/>
          <p:cNvSpPr txBox="1">
            <a:spLocks/>
          </p:cNvSpPr>
          <p:nvPr/>
        </p:nvSpPr>
        <p:spPr bwMode="auto">
          <a:xfrm>
            <a:off x="179388" y="1484313"/>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اللـَّهُمَ  الْعَنْ قَتَلَةَ الْحُسَيْنِ وَ أولادِهِ </a:t>
            </a:r>
          </a:p>
          <a:p>
            <a:pPr marL="342900" indent="-342900" algn="ctr" rtl="1">
              <a:spcBef>
                <a:spcPct val="20000"/>
              </a:spcBef>
            </a:pPr>
            <a:r>
              <a:rPr lang="ar-SA" sz="5400" b="1">
                <a:latin typeface="Karbala" pitchFamily="2" charset="0"/>
                <a:cs typeface="Simplified Arabic" pitchFamily="18" charset="-78"/>
              </a:rPr>
              <a:t>وَ أصْحَابِهِ</a:t>
            </a:r>
          </a:p>
        </p:txBody>
      </p:sp>
      <p:sp>
        <p:nvSpPr>
          <p:cNvPr id="1916931" name="Subtitle 4"/>
          <p:cNvSpPr txBox="1">
            <a:spLocks/>
          </p:cNvSpPr>
          <p:nvPr/>
        </p:nvSpPr>
        <p:spPr bwMode="auto">
          <a:xfrm>
            <a:off x="-107950" y="3332163"/>
            <a:ext cx="9217025"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blessings from those who killed Husayn (A), his children, and his companions.</a:t>
            </a:r>
          </a:p>
        </p:txBody>
      </p:sp>
      <p:sp>
        <p:nvSpPr>
          <p:cNvPr id="1916932" name="Subtitle 4"/>
          <p:cNvSpPr txBox="1">
            <a:spLocks/>
          </p:cNvSpPr>
          <p:nvPr/>
        </p:nvSpPr>
        <p:spPr bwMode="auto">
          <a:xfrm>
            <a:off x="80963" y="48688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Allahumal A'n Qatalatal Husayn Wa Awlaadihee Wa Ashaabihee</a:t>
            </a:r>
            <a:endParaRPr lang="en-US" sz="2400" b="1">
              <a:ea typeface="MS Mincho" pitchFamily="49" charset="-128"/>
            </a:endParaRPr>
          </a:p>
        </p:txBody>
      </p:sp>
      <p:sp>
        <p:nvSpPr>
          <p:cNvPr id="191693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en-US" sz="1600" b="1">
                <a:latin typeface="Trebuchet MS" pitchFamily="34" charset="0"/>
              </a:rPr>
              <a:t>A`amaal for the day of `A'ashura</a:t>
            </a:r>
          </a:p>
        </p:txBody>
      </p:sp>
      <p:sp>
        <p:nvSpPr>
          <p:cNvPr id="1916934" name="Rectangle 4"/>
          <p:cNvSpPr>
            <a:spLocks noChangeArrowheads="1"/>
          </p:cNvSpPr>
          <p:nvPr/>
        </p:nvSpPr>
        <p:spPr bwMode="auto">
          <a:xfrm>
            <a:off x="-36513" y="1058863"/>
            <a:ext cx="180657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Recite 100 times</a:t>
            </a:r>
            <a:endParaRPr lang="en-US" sz="1600" b="1">
              <a:latin typeface="Trebuchet MS" pitchFamily="34" charset="0"/>
            </a:endParaRPr>
          </a:p>
        </p:txBody>
      </p:sp>
      <p:sp>
        <p:nvSpPr>
          <p:cNvPr id="1916935" name="Text Box 4"/>
          <p:cNvSpPr txBox="1">
            <a:spLocks noChangeArrowheads="1"/>
          </p:cNvSpPr>
          <p:nvPr/>
        </p:nvSpPr>
        <p:spPr bwMode="auto">
          <a:xfrm>
            <a:off x="3348038" y="5695950"/>
            <a:ext cx="2447925" cy="366713"/>
          </a:xfrm>
          <a:prstGeom prst="rect">
            <a:avLst/>
          </a:prstGeom>
          <a:gradFill rotWithShape="1">
            <a:gsLst>
              <a:gs pos="0">
                <a:srgbClr val="651500"/>
              </a:gs>
              <a:gs pos="50000">
                <a:srgbClr val="DA2E00"/>
              </a:gs>
              <a:gs pos="100000">
                <a:srgbClr val="651500"/>
              </a:gs>
            </a:gsLst>
            <a:lin ang="5400000" scaled="1"/>
          </a:gradFill>
          <a:ln w="9525" algn="ctr">
            <a:noFill/>
            <a:miter lim="800000"/>
            <a:headEnd/>
            <a:tailEnd/>
          </a:ln>
        </p:spPr>
        <p:txBody>
          <a:bodyPr anchor="ctr">
            <a:spAutoFit/>
          </a:bodyPr>
          <a:lstStyle/>
          <a:p>
            <a:pPr algn="r"/>
            <a:r>
              <a:rPr lang="en-US" sz="1800" b="1">
                <a:solidFill>
                  <a:srgbClr val="FFFF99"/>
                </a:solidFill>
                <a:latin typeface="Trebuchet MS" pitchFamily="34" charset="0"/>
              </a:rPr>
              <a:t>Tasbih Counter : 28</a:t>
            </a:r>
          </a:p>
        </p:txBody>
      </p:sp>
    </p:spTree>
  </p:cSld>
  <p:clrMapOvr>
    <a:masterClrMapping/>
  </p:clrMapOvr>
  <p:transition>
    <p:fade/>
  </p:transition>
  <p:timing>
    <p:tnLst>
      <p:par>
        <p:cTn id="1" dur="indefinite" restart="never" nodeType="tmRoot"/>
      </p:par>
    </p:tnLst>
  </p:timing>
</p:sld>
</file>

<file path=ppt/slides/slide18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7954" name="Title 3"/>
          <p:cNvSpPr txBox="1">
            <a:spLocks/>
          </p:cNvSpPr>
          <p:nvPr/>
        </p:nvSpPr>
        <p:spPr bwMode="auto">
          <a:xfrm>
            <a:off x="179388" y="1484313"/>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اللـَّهُمَ  الْعَنْ قَتَلَةَ الْحُسَيْنِ وَ أولادِهِ </a:t>
            </a:r>
          </a:p>
          <a:p>
            <a:pPr marL="342900" indent="-342900" algn="ctr" rtl="1">
              <a:spcBef>
                <a:spcPct val="20000"/>
              </a:spcBef>
            </a:pPr>
            <a:r>
              <a:rPr lang="ar-SA" sz="5400" b="1">
                <a:latin typeface="Karbala" pitchFamily="2" charset="0"/>
                <a:cs typeface="Simplified Arabic" pitchFamily="18" charset="-78"/>
              </a:rPr>
              <a:t>وَ أصْحَابِهِ</a:t>
            </a:r>
          </a:p>
        </p:txBody>
      </p:sp>
      <p:sp>
        <p:nvSpPr>
          <p:cNvPr id="1917955" name="Subtitle 4"/>
          <p:cNvSpPr txBox="1">
            <a:spLocks/>
          </p:cNvSpPr>
          <p:nvPr/>
        </p:nvSpPr>
        <p:spPr bwMode="auto">
          <a:xfrm>
            <a:off x="-107950" y="3332163"/>
            <a:ext cx="9217025"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blessings from those who killed Husayn (A), his children, and his companions.</a:t>
            </a:r>
          </a:p>
        </p:txBody>
      </p:sp>
      <p:sp>
        <p:nvSpPr>
          <p:cNvPr id="1917956" name="Subtitle 4"/>
          <p:cNvSpPr txBox="1">
            <a:spLocks/>
          </p:cNvSpPr>
          <p:nvPr/>
        </p:nvSpPr>
        <p:spPr bwMode="auto">
          <a:xfrm>
            <a:off x="80963" y="48688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Allahumal A'n Qatalatal Husayn Wa Awlaadihee Wa Ashaabihee</a:t>
            </a:r>
            <a:endParaRPr lang="en-US" sz="2400" b="1">
              <a:ea typeface="MS Mincho" pitchFamily="49" charset="-128"/>
            </a:endParaRPr>
          </a:p>
        </p:txBody>
      </p:sp>
      <p:sp>
        <p:nvSpPr>
          <p:cNvPr id="191795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en-US" sz="1600" b="1">
                <a:latin typeface="Trebuchet MS" pitchFamily="34" charset="0"/>
              </a:rPr>
              <a:t>A`amaal for the day of `A'ashura</a:t>
            </a:r>
          </a:p>
        </p:txBody>
      </p:sp>
      <p:sp>
        <p:nvSpPr>
          <p:cNvPr id="1917958" name="Rectangle 4"/>
          <p:cNvSpPr>
            <a:spLocks noChangeArrowheads="1"/>
          </p:cNvSpPr>
          <p:nvPr/>
        </p:nvSpPr>
        <p:spPr bwMode="auto">
          <a:xfrm>
            <a:off x="-36513" y="1058863"/>
            <a:ext cx="180657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Recite 100 times</a:t>
            </a:r>
            <a:endParaRPr lang="en-US" sz="1600" b="1">
              <a:latin typeface="Trebuchet MS" pitchFamily="34" charset="0"/>
            </a:endParaRPr>
          </a:p>
        </p:txBody>
      </p:sp>
      <p:sp>
        <p:nvSpPr>
          <p:cNvPr id="1917959" name="Text Box 4"/>
          <p:cNvSpPr txBox="1">
            <a:spLocks noChangeArrowheads="1"/>
          </p:cNvSpPr>
          <p:nvPr/>
        </p:nvSpPr>
        <p:spPr bwMode="auto">
          <a:xfrm>
            <a:off x="3348038" y="5695950"/>
            <a:ext cx="2447925" cy="366713"/>
          </a:xfrm>
          <a:prstGeom prst="rect">
            <a:avLst/>
          </a:prstGeom>
          <a:gradFill rotWithShape="1">
            <a:gsLst>
              <a:gs pos="0">
                <a:srgbClr val="651500"/>
              </a:gs>
              <a:gs pos="50000">
                <a:srgbClr val="DA2E00"/>
              </a:gs>
              <a:gs pos="100000">
                <a:srgbClr val="651500"/>
              </a:gs>
            </a:gsLst>
            <a:lin ang="5400000" scaled="1"/>
          </a:gradFill>
          <a:ln w="9525" algn="ctr">
            <a:noFill/>
            <a:miter lim="800000"/>
            <a:headEnd/>
            <a:tailEnd/>
          </a:ln>
        </p:spPr>
        <p:txBody>
          <a:bodyPr anchor="ctr">
            <a:spAutoFit/>
          </a:bodyPr>
          <a:lstStyle/>
          <a:p>
            <a:pPr algn="r"/>
            <a:r>
              <a:rPr lang="en-US" sz="1800" b="1">
                <a:solidFill>
                  <a:srgbClr val="FFFF99"/>
                </a:solidFill>
                <a:latin typeface="Trebuchet MS" pitchFamily="34" charset="0"/>
              </a:rPr>
              <a:t>Tasbih Counter : 29</a:t>
            </a:r>
          </a:p>
        </p:txBody>
      </p:sp>
    </p:spTree>
  </p:cSld>
  <p:clrMapOvr>
    <a:masterClrMapping/>
  </p:clrMapOvr>
  <p:transition>
    <p:fade/>
  </p:transition>
  <p:timing>
    <p:tnLst>
      <p:par>
        <p:cTn id="1" dur="indefinite" restart="never" nodeType="tmRoot"/>
      </p:par>
    </p:tnLst>
  </p:timing>
</p:sld>
</file>

<file path=ppt/slides/slide18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8978" name="Title 3"/>
          <p:cNvSpPr txBox="1">
            <a:spLocks/>
          </p:cNvSpPr>
          <p:nvPr/>
        </p:nvSpPr>
        <p:spPr bwMode="auto">
          <a:xfrm>
            <a:off x="179388" y="1484313"/>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اللـَّهُمَ  الْعَنْ قَتَلَةَ الْحُسَيْنِ وَ أولادِهِ </a:t>
            </a:r>
          </a:p>
          <a:p>
            <a:pPr marL="342900" indent="-342900" algn="ctr" rtl="1">
              <a:spcBef>
                <a:spcPct val="20000"/>
              </a:spcBef>
            </a:pPr>
            <a:r>
              <a:rPr lang="ar-SA" sz="5400" b="1">
                <a:latin typeface="Karbala" pitchFamily="2" charset="0"/>
                <a:cs typeface="Simplified Arabic" pitchFamily="18" charset="-78"/>
              </a:rPr>
              <a:t>وَ أصْحَابِهِ</a:t>
            </a:r>
          </a:p>
        </p:txBody>
      </p:sp>
      <p:sp>
        <p:nvSpPr>
          <p:cNvPr id="1918979" name="Subtitle 4"/>
          <p:cNvSpPr txBox="1">
            <a:spLocks/>
          </p:cNvSpPr>
          <p:nvPr/>
        </p:nvSpPr>
        <p:spPr bwMode="auto">
          <a:xfrm>
            <a:off x="-107950" y="3332163"/>
            <a:ext cx="9217025"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blessings from those who killed Husayn (A), his children, and his companions.</a:t>
            </a:r>
          </a:p>
        </p:txBody>
      </p:sp>
      <p:sp>
        <p:nvSpPr>
          <p:cNvPr id="1918980" name="Subtitle 4"/>
          <p:cNvSpPr txBox="1">
            <a:spLocks/>
          </p:cNvSpPr>
          <p:nvPr/>
        </p:nvSpPr>
        <p:spPr bwMode="auto">
          <a:xfrm>
            <a:off x="80963" y="48688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Allahumal A'n Qatalatal Husayn Wa Awlaadihee Wa Ashaabihee</a:t>
            </a:r>
            <a:endParaRPr lang="en-US" sz="2400" b="1">
              <a:ea typeface="MS Mincho" pitchFamily="49" charset="-128"/>
            </a:endParaRPr>
          </a:p>
        </p:txBody>
      </p:sp>
      <p:sp>
        <p:nvSpPr>
          <p:cNvPr id="191898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en-US" sz="1600" b="1">
                <a:latin typeface="Trebuchet MS" pitchFamily="34" charset="0"/>
              </a:rPr>
              <a:t>A`amaal for the day of `A'ashura</a:t>
            </a:r>
          </a:p>
        </p:txBody>
      </p:sp>
      <p:sp>
        <p:nvSpPr>
          <p:cNvPr id="1918982" name="Rectangle 4"/>
          <p:cNvSpPr>
            <a:spLocks noChangeArrowheads="1"/>
          </p:cNvSpPr>
          <p:nvPr/>
        </p:nvSpPr>
        <p:spPr bwMode="auto">
          <a:xfrm>
            <a:off x="-36513" y="1058863"/>
            <a:ext cx="180657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Recite 100 times</a:t>
            </a:r>
            <a:endParaRPr lang="en-US" sz="1600" b="1">
              <a:latin typeface="Trebuchet MS" pitchFamily="34" charset="0"/>
            </a:endParaRPr>
          </a:p>
        </p:txBody>
      </p:sp>
      <p:sp>
        <p:nvSpPr>
          <p:cNvPr id="1918983" name="Text Box 4"/>
          <p:cNvSpPr txBox="1">
            <a:spLocks noChangeArrowheads="1"/>
          </p:cNvSpPr>
          <p:nvPr/>
        </p:nvSpPr>
        <p:spPr bwMode="auto">
          <a:xfrm>
            <a:off x="3348038" y="5695950"/>
            <a:ext cx="2447925" cy="366713"/>
          </a:xfrm>
          <a:prstGeom prst="rect">
            <a:avLst/>
          </a:prstGeom>
          <a:gradFill rotWithShape="1">
            <a:gsLst>
              <a:gs pos="0">
                <a:srgbClr val="651500"/>
              </a:gs>
              <a:gs pos="50000">
                <a:srgbClr val="DA2E00"/>
              </a:gs>
              <a:gs pos="100000">
                <a:srgbClr val="651500"/>
              </a:gs>
            </a:gsLst>
            <a:lin ang="5400000" scaled="1"/>
          </a:gradFill>
          <a:ln w="9525" algn="ctr">
            <a:noFill/>
            <a:miter lim="800000"/>
            <a:headEnd/>
            <a:tailEnd/>
          </a:ln>
        </p:spPr>
        <p:txBody>
          <a:bodyPr anchor="ctr">
            <a:spAutoFit/>
          </a:bodyPr>
          <a:lstStyle/>
          <a:p>
            <a:pPr algn="r"/>
            <a:r>
              <a:rPr lang="en-US" sz="1800" b="1">
                <a:solidFill>
                  <a:srgbClr val="FFFF99"/>
                </a:solidFill>
                <a:latin typeface="Trebuchet MS" pitchFamily="34" charset="0"/>
              </a:rPr>
              <a:t>Tasbih Counter : 30</a:t>
            </a:r>
          </a:p>
        </p:txBody>
      </p:sp>
    </p:spTree>
  </p:cSld>
  <p:clrMapOvr>
    <a:masterClrMapping/>
  </p:clrMapOvr>
  <p:transition>
    <p:fade/>
  </p:transition>
  <p:timing>
    <p:tnLst>
      <p:par>
        <p:cTn id="1" dur="indefinite" restart="never" nodeType="tmRoot"/>
      </p:par>
    </p:tnLst>
  </p:timing>
</p:sld>
</file>

<file path=ppt/slides/slide18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0002" name="Title 3"/>
          <p:cNvSpPr txBox="1">
            <a:spLocks/>
          </p:cNvSpPr>
          <p:nvPr/>
        </p:nvSpPr>
        <p:spPr bwMode="auto">
          <a:xfrm>
            <a:off x="179388" y="1484313"/>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اللـَّهُمَ  الْعَنْ قَتَلَةَ الْحُسَيْنِ وَ أولادِهِ </a:t>
            </a:r>
          </a:p>
          <a:p>
            <a:pPr marL="342900" indent="-342900" algn="ctr" rtl="1">
              <a:spcBef>
                <a:spcPct val="20000"/>
              </a:spcBef>
            </a:pPr>
            <a:r>
              <a:rPr lang="ar-SA" sz="5400" b="1">
                <a:latin typeface="Karbala" pitchFamily="2" charset="0"/>
                <a:cs typeface="Simplified Arabic" pitchFamily="18" charset="-78"/>
              </a:rPr>
              <a:t>وَ أصْحَابِهِ</a:t>
            </a:r>
          </a:p>
        </p:txBody>
      </p:sp>
      <p:sp>
        <p:nvSpPr>
          <p:cNvPr id="1920003" name="Subtitle 4"/>
          <p:cNvSpPr txBox="1">
            <a:spLocks/>
          </p:cNvSpPr>
          <p:nvPr/>
        </p:nvSpPr>
        <p:spPr bwMode="auto">
          <a:xfrm>
            <a:off x="-107950" y="3332163"/>
            <a:ext cx="9217025"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blessings from those who killed Husayn (A), his children, and his companions.</a:t>
            </a:r>
          </a:p>
        </p:txBody>
      </p:sp>
      <p:sp>
        <p:nvSpPr>
          <p:cNvPr id="1920004" name="Subtitle 4"/>
          <p:cNvSpPr txBox="1">
            <a:spLocks/>
          </p:cNvSpPr>
          <p:nvPr/>
        </p:nvSpPr>
        <p:spPr bwMode="auto">
          <a:xfrm>
            <a:off x="80963" y="48688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Allahumal A'n Qatalatal Husayn Wa Awlaadihee Wa Ashaabihee</a:t>
            </a:r>
            <a:endParaRPr lang="en-US" sz="2400" b="1">
              <a:ea typeface="MS Mincho" pitchFamily="49" charset="-128"/>
            </a:endParaRPr>
          </a:p>
        </p:txBody>
      </p:sp>
      <p:sp>
        <p:nvSpPr>
          <p:cNvPr id="192000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en-US" sz="1600" b="1">
                <a:latin typeface="Trebuchet MS" pitchFamily="34" charset="0"/>
              </a:rPr>
              <a:t>A`amaal for the day of `A'ashura</a:t>
            </a:r>
          </a:p>
        </p:txBody>
      </p:sp>
      <p:sp>
        <p:nvSpPr>
          <p:cNvPr id="1920006" name="Rectangle 4"/>
          <p:cNvSpPr>
            <a:spLocks noChangeArrowheads="1"/>
          </p:cNvSpPr>
          <p:nvPr/>
        </p:nvSpPr>
        <p:spPr bwMode="auto">
          <a:xfrm>
            <a:off x="-36513" y="1058863"/>
            <a:ext cx="180657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Recite 100 times</a:t>
            </a:r>
            <a:endParaRPr lang="en-US" sz="1600" b="1">
              <a:latin typeface="Trebuchet MS" pitchFamily="34" charset="0"/>
            </a:endParaRPr>
          </a:p>
        </p:txBody>
      </p:sp>
      <p:sp>
        <p:nvSpPr>
          <p:cNvPr id="1920007" name="Text Box 4"/>
          <p:cNvSpPr txBox="1">
            <a:spLocks noChangeArrowheads="1"/>
          </p:cNvSpPr>
          <p:nvPr/>
        </p:nvSpPr>
        <p:spPr bwMode="auto">
          <a:xfrm>
            <a:off x="3348038" y="5695950"/>
            <a:ext cx="2447925" cy="366713"/>
          </a:xfrm>
          <a:prstGeom prst="rect">
            <a:avLst/>
          </a:prstGeom>
          <a:gradFill rotWithShape="1">
            <a:gsLst>
              <a:gs pos="0">
                <a:srgbClr val="651500"/>
              </a:gs>
              <a:gs pos="50000">
                <a:srgbClr val="DA2E00"/>
              </a:gs>
              <a:gs pos="100000">
                <a:srgbClr val="651500"/>
              </a:gs>
            </a:gsLst>
            <a:lin ang="5400000" scaled="1"/>
          </a:gradFill>
          <a:ln w="9525" algn="ctr">
            <a:noFill/>
            <a:miter lim="800000"/>
            <a:headEnd/>
            <a:tailEnd/>
          </a:ln>
        </p:spPr>
        <p:txBody>
          <a:bodyPr anchor="ctr">
            <a:spAutoFit/>
          </a:bodyPr>
          <a:lstStyle/>
          <a:p>
            <a:pPr algn="r"/>
            <a:r>
              <a:rPr lang="en-US" sz="1800" b="1">
                <a:solidFill>
                  <a:srgbClr val="FFFF99"/>
                </a:solidFill>
                <a:latin typeface="Trebuchet MS" pitchFamily="34" charset="0"/>
              </a:rPr>
              <a:t>Tasbih Counter : 31</a:t>
            </a:r>
          </a:p>
        </p:txBody>
      </p:sp>
    </p:spTree>
  </p:cSld>
  <p:clrMapOvr>
    <a:masterClrMapping/>
  </p:clrMapOvr>
  <p:transition>
    <p:fade/>
  </p:transition>
  <p:timing>
    <p:tnLst>
      <p:par>
        <p:cTn id="1" dur="indefinite" restart="never" nodeType="tmRoot"/>
      </p:par>
    </p:tnLst>
  </p:timing>
</p:sld>
</file>

<file path=ppt/slides/slide18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1026" name="Title 3"/>
          <p:cNvSpPr txBox="1">
            <a:spLocks/>
          </p:cNvSpPr>
          <p:nvPr/>
        </p:nvSpPr>
        <p:spPr bwMode="auto">
          <a:xfrm>
            <a:off x="179388" y="1484313"/>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اللـَّهُمَ  الْعَنْ قَتَلَةَ الْحُسَيْنِ وَ أولادِهِ </a:t>
            </a:r>
          </a:p>
          <a:p>
            <a:pPr marL="342900" indent="-342900" algn="ctr" rtl="1">
              <a:spcBef>
                <a:spcPct val="20000"/>
              </a:spcBef>
            </a:pPr>
            <a:r>
              <a:rPr lang="ar-SA" sz="5400" b="1">
                <a:latin typeface="Karbala" pitchFamily="2" charset="0"/>
                <a:cs typeface="Simplified Arabic" pitchFamily="18" charset="-78"/>
              </a:rPr>
              <a:t>وَ أصْحَابِهِ</a:t>
            </a:r>
          </a:p>
        </p:txBody>
      </p:sp>
      <p:sp>
        <p:nvSpPr>
          <p:cNvPr id="1921027" name="Subtitle 4"/>
          <p:cNvSpPr txBox="1">
            <a:spLocks/>
          </p:cNvSpPr>
          <p:nvPr/>
        </p:nvSpPr>
        <p:spPr bwMode="auto">
          <a:xfrm>
            <a:off x="-107950" y="3332163"/>
            <a:ext cx="9217025"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blessings from those who killed Husayn (A), his children, and his companions.</a:t>
            </a:r>
          </a:p>
        </p:txBody>
      </p:sp>
      <p:sp>
        <p:nvSpPr>
          <p:cNvPr id="1921028" name="Subtitle 4"/>
          <p:cNvSpPr txBox="1">
            <a:spLocks/>
          </p:cNvSpPr>
          <p:nvPr/>
        </p:nvSpPr>
        <p:spPr bwMode="auto">
          <a:xfrm>
            <a:off x="80963" y="48688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Allahumal A'n Qatalatal Husayn Wa Awlaadihee Wa Ashaabihee</a:t>
            </a:r>
            <a:endParaRPr lang="en-US" sz="2400" b="1">
              <a:ea typeface="MS Mincho" pitchFamily="49" charset="-128"/>
            </a:endParaRPr>
          </a:p>
        </p:txBody>
      </p:sp>
      <p:sp>
        <p:nvSpPr>
          <p:cNvPr id="192102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en-US" sz="1600" b="1">
                <a:latin typeface="Trebuchet MS" pitchFamily="34" charset="0"/>
              </a:rPr>
              <a:t>A`amaal for the day of `A'ashura</a:t>
            </a:r>
          </a:p>
        </p:txBody>
      </p:sp>
      <p:sp>
        <p:nvSpPr>
          <p:cNvPr id="1921030" name="Rectangle 4"/>
          <p:cNvSpPr>
            <a:spLocks noChangeArrowheads="1"/>
          </p:cNvSpPr>
          <p:nvPr/>
        </p:nvSpPr>
        <p:spPr bwMode="auto">
          <a:xfrm>
            <a:off x="-36513" y="1058863"/>
            <a:ext cx="180657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Recite 100 times</a:t>
            </a:r>
            <a:endParaRPr lang="en-US" sz="1600" b="1">
              <a:latin typeface="Trebuchet MS" pitchFamily="34" charset="0"/>
            </a:endParaRPr>
          </a:p>
        </p:txBody>
      </p:sp>
      <p:sp>
        <p:nvSpPr>
          <p:cNvPr id="1921031" name="Text Box 4"/>
          <p:cNvSpPr txBox="1">
            <a:spLocks noChangeArrowheads="1"/>
          </p:cNvSpPr>
          <p:nvPr/>
        </p:nvSpPr>
        <p:spPr bwMode="auto">
          <a:xfrm>
            <a:off x="3348038" y="5695950"/>
            <a:ext cx="2447925" cy="366713"/>
          </a:xfrm>
          <a:prstGeom prst="rect">
            <a:avLst/>
          </a:prstGeom>
          <a:gradFill rotWithShape="1">
            <a:gsLst>
              <a:gs pos="0">
                <a:srgbClr val="651500"/>
              </a:gs>
              <a:gs pos="50000">
                <a:srgbClr val="DA2E00"/>
              </a:gs>
              <a:gs pos="100000">
                <a:srgbClr val="651500"/>
              </a:gs>
            </a:gsLst>
            <a:lin ang="5400000" scaled="1"/>
          </a:gradFill>
          <a:ln w="9525" algn="ctr">
            <a:noFill/>
            <a:miter lim="800000"/>
            <a:headEnd/>
            <a:tailEnd/>
          </a:ln>
        </p:spPr>
        <p:txBody>
          <a:bodyPr anchor="ctr">
            <a:spAutoFit/>
          </a:bodyPr>
          <a:lstStyle/>
          <a:p>
            <a:pPr algn="r"/>
            <a:r>
              <a:rPr lang="en-US" sz="1800" b="1">
                <a:solidFill>
                  <a:srgbClr val="FFFF99"/>
                </a:solidFill>
                <a:latin typeface="Trebuchet MS" pitchFamily="34" charset="0"/>
              </a:rPr>
              <a:t>Tasbih Counter : 32</a:t>
            </a:r>
          </a:p>
        </p:txBody>
      </p:sp>
    </p:spTree>
  </p:cSld>
  <p:clrMapOvr>
    <a:masterClrMapping/>
  </p:clrMapOvr>
  <p:transition>
    <p:fade/>
  </p:transition>
  <p:timing>
    <p:tnLst>
      <p:par>
        <p:cTn id="1" dur="indefinite" restart="never" nodeType="tmRoot"/>
      </p:par>
    </p:tnLst>
  </p:timing>
</p:sld>
</file>

<file path=ppt/slides/slide18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2050" name="Title 3"/>
          <p:cNvSpPr txBox="1">
            <a:spLocks/>
          </p:cNvSpPr>
          <p:nvPr/>
        </p:nvSpPr>
        <p:spPr bwMode="auto">
          <a:xfrm>
            <a:off x="179388" y="1484313"/>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اللـَّهُمَ  الْعَنْ قَتَلَةَ الْحُسَيْنِ وَ أولادِهِ </a:t>
            </a:r>
          </a:p>
          <a:p>
            <a:pPr marL="342900" indent="-342900" algn="ctr" rtl="1">
              <a:spcBef>
                <a:spcPct val="20000"/>
              </a:spcBef>
            </a:pPr>
            <a:r>
              <a:rPr lang="ar-SA" sz="5400" b="1">
                <a:latin typeface="Karbala" pitchFamily="2" charset="0"/>
                <a:cs typeface="Simplified Arabic" pitchFamily="18" charset="-78"/>
              </a:rPr>
              <a:t>وَ أصْحَابِهِ</a:t>
            </a:r>
          </a:p>
        </p:txBody>
      </p:sp>
      <p:sp>
        <p:nvSpPr>
          <p:cNvPr id="1922051" name="Subtitle 4"/>
          <p:cNvSpPr txBox="1">
            <a:spLocks/>
          </p:cNvSpPr>
          <p:nvPr/>
        </p:nvSpPr>
        <p:spPr bwMode="auto">
          <a:xfrm>
            <a:off x="-107950" y="3332163"/>
            <a:ext cx="9217025"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blessings from those who killed Husayn (A), his children, and his companions.</a:t>
            </a:r>
          </a:p>
        </p:txBody>
      </p:sp>
      <p:sp>
        <p:nvSpPr>
          <p:cNvPr id="1922052" name="Subtitle 4"/>
          <p:cNvSpPr txBox="1">
            <a:spLocks/>
          </p:cNvSpPr>
          <p:nvPr/>
        </p:nvSpPr>
        <p:spPr bwMode="auto">
          <a:xfrm>
            <a:off x="80963" y="48688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Allahumal A'n Qatalatal Husayn Wa Awlaadihee Wa Ashaabihee</a:t>
            </a:r>
            <a:endParaRPr lang="en-US" sz="2400" b="1">
              <a:ea typeface="MS Mincho" pitchFamily="49" charset="-128"/>
            </a:endParaRPr>
          </a:p>
        </p:txBody>
      </p:sp>
      <p:sp>
        <p:nvSpPr>
          <p:cNvPr id="192205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en-US" sz="1600" b="1">
                <a:latin typeface="Trebuchet MS" pitchFamily="34" charset="0"/>
              </a:rPr>
              <a:t>A`amaal for the day of `A'ashura</a:t>
            </a:r>
          </a:p>
        </p:txBody>
      </p:sp>
      <p:sp>
        <p:nvSpPr>
          <p:cNvPr id="1922054" name="Rectangle 4"/>
          <p:cNvSpPr>
            <a:spLocks noChangeArrowheads="1"/>
          </p:cNvSpPr>
          <p:nvPr/>
        </p:nvSpPr>
        <p:spPr bwMode="auto">
          <a:xfrm>
            <a:off x="-36513" y="1058863"/>
            <a:ext cx="180657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Recite 100 times</a:t>
            </a:r>
            <a:endParaRPr lang="en-US" sz="1600" b="1">
              <a:latin typeface="Trebuchet MS" pitchFamily="34" charset="0"/>
            </a:endParaRPr>
          </a:p>
        </p:txBody>
      </p:sp>
      <p:sp>
        <p:nvSpPr>
          <p:cNvPr id="1922055" name="Text Box 4"/>
          <p:cNvSpPr txBox="1">
            <a:spLocks noChangeArrowheads="1"/>
          </p:cNvSpPr>
          <p:nvPr/>
        </p:nvSpPr>
        <p:spPr bwMode="auto">
          <a:xfrm>
            <a:off x="3348038" y="5695950"/>
            <a:ext cx="2447925" cy="366713"/>
          </a:xfrm>
          <a:prstGeom prst="rect">
            <a:avLst/>
          </a:prstGeom>
          <a:gradFill rotWithShape="1">
            <a:gsLst>
              <a:gs pos="0">
                <a:srgbClr val="651500"/>
              </a:gs>
              <a:gs pos="50000">
                <a:srgbClr val="DA2E00"/>
              </a:gs>
              <a:gs pos="100000">
                <a:srgbClr val="651500"/>
              </a:gs>
            </a:gsLst>
            <a:lin ang="5400000" scaled="1"/>
          </a:gradFill>
          <a:ln w="9525" algn="ctr">
            <a:noFill/>
            <a:miter lim="800000"/>
            <a:headEnd/>
            <a:tailEnd/>
          </a:ln>
        </p:spPr>
        <p:txBody>
          <a:bodyPr anchor="ctr">
            <a:spAutoFit/>
          </a:bodyPr>
          <a:lstStyle/>
          <a:p>
            <a:pPr algn="r"/>
            <a:r>
              <a:rPr lang="en-US" sz="1800" b="1">
                <a:solidFill>
                  <a:srgbClr val="FFFF99"/>
                </a:solidFill>
                <a:latin typeface="Trebuchet MS" pitchFamily="34" charset="0"/>
              </a:rPr>
              <a:t>Tasbih Counter : 33</a:t>
            </a:r>
          </a:p>
        </p:txBody>
      </p:sp>
    </p:spTree>
  </p:cSld>
  <p:clrMapOvr>
    <a:masterClrMapping/>
  </p:clrMapOvr>
  <p:transition>
    <p:fade/>
  </p:transition>
  <p:timing>
    <p:tnLst>
      <p:par>
        <p:cTn id="1" dur="indefinite" restart="never" nodeType="tmRoot"/>
      </p:par>
    </p:tnLst>
  </p:timing>
</p:sld>
</file>

<file path=ppt/slides/slide18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3074" name="Title 3"/>
          <p:cNvSpPr txBox="1">
            <a:spLocks/>
          </p:cNvSpPr>
          <p:nvPr/>
        </p:nvSpPr>
        <p:spPr bwMode="auto">
          <a:xfrm>
            <a:off x="179388" y="1484313"/>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اللـَّهُمَ  الْعَنْ قَتَلَةَ الْحُسَيْنِ وَ أولادِهِ </a:t>
            </a:r>
          </a:p>
          <a:p>
            <a:pPr marL="342900" indent="-342900" algn="ctr" rtl="1">
              <a:spcBef>
                <a:spcPct val="20000"/>
              </a:spcBef>
            </a:pPr>
            <a:r>
              <a:rPr lang="ar-SA" sz="5400" b="1">
                <a:latin typeface="Karbala" pitchFamily="2" charset="0"/>
                <a:cs typeface="Simplified Arabic" pitchFamily="18" charset="-78"/>
              </a:rPr>
              <a:t>وَ أصْحَابِهِ</a:t>
            </a:r>
          </a:p>
        </p:txBody>
      </p:sp>
      <p:sp>
        <p:nvSpPr>
          <p:cNvPr id="1923075" name="Subtitle 4"/>
          <p:cNvSpPr txBox="1">
            <a:spLocks/>
          </p:cNvSpPr>
          <p:nvPr/>
        </p:nvSpPr>
        <p:spPr bwMode="auto">
          <a:xfrm>
            <a:off x="-107950" y="3332163"/>
            <a:ext cx="9217025"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blessings from those who killed Husayn (A), his children, and his companions.</a:t>
            </a:r>
          </a:p>
        </p:txBody>
      </p:sp>
      <p:sp>
        <p:nvSpPr>
          <p:cNvPr id="1923076" name="Subtitle 4"/>
          <p:cNvSpPr txBox="1">
            <a:spLocks/>
          </p:cNvSpPr>
          <p:nvPr/>
        </p:nvSpPr>
        <p:spPr bwMode="auto">
          <a:xfrm>
            <a:off x="80963" y="48688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Allahumal A'n Qatalatal Husayn Wa Awlaadihee Wa Ashaabihee</a:t>
            </a:r>
            <a:endParaRPr lang="en-US" sz="2400" b="1">
              <a:ea typeface="MS Mincho" pitchFamily="49" charset="-128"/>
            </a:endParaRPr>
          </a:p>
        </p:txBody>
      </p:sp>
      <p:sp>
        <p:nvSpPr>
          <p:cNvPr id="192307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en-US" sz="1600" b="1">
                <a:latin typeface="Trebuchet MS" pitchFamily="34" charset="0"/>
              </a:rPr>
              <a:t>A`amaal for the day of `A'ashura</a:t>
            </a:r>
          </a:p>
        </p:txBody>
      </p:sp>
      <p:sp>
        <p:nvSpPr>
          <p:cNvPr id="1923078" name="Rectangle 4"/>
          <p:cNvSpPr>
            <a:spLocks noChangeArrowheads="1"/>
          </p:cNvSpPr>
          <p:nvPr/>
        </p:nvSpPr>
        <p:spPr bwMode="auto">
          <a:xfrm>
            <a:off x="-36513" y="1058863"/>
            <a:ext cx="180657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Recite 100 times</a:t>
            </a:r>
            <a:endParaRPr lang="en-US" sz="1600" b="1">
              <a:latin typeface="Trebuchet MS" pitchFamily="34" charset="0"/>
            </a:endParaRPr>
          </a:p>
        </p:txBody>
      </p:sp>
      <p:sp>
        <p:nvSpPr>
          <p:cNvPr id="1923079" name="Text Box 4"/>
          <p:cNvSpPr txBox="1">
            <a:spLocks noChangeArrowheads="1"/>
          </p:cNvSpPr>
          <p:nvPr/>
        </p:nvSpPr>
        <p:spPr bwMode="auto">
          <a:xfrm>
            <a:off x="3348038" y="5695950"/>
            <a:ext cx="2447925" cy="366713"/>
          </a:xfrm>
          <a:prstGeom prst="rect">
            <a:avLst/>
          </a:prstGeom>
          <a:gradFill rotWithShape="1">
            <a:gsLst>
              <a:gs pos="0">
                <a:srgbClr val="651500"/>
              </a:gs>
              <a:gs pos="50000">
                <a:srgbClr val="DA2E00"/>
              </a:gs>
              <a:gs pos="100000">
                <a:srgbClr val="651500"/>
              </a:gs>
            </a:gsLst>
            <a:lin ang="5400000" scaled="1"/>
          </a:gradFill>
          <a:ln w="9525" algn="ctr">
            <a:noFill/>
            <a:miter lim="800000"/>
            <a:headEnd/>
            <a:tailEnd/>
          </a:ln>
        </p:spPr>
        <p:txBody>
          <a:bodyPr anchor="ctr">
            <a:spAutoFit/>
          </a:bodyPr>
          <a:lstStyle/>
          <a:p>
            <a:pPr algn="r"/>
            <a:r>
              <a:rPr lang="en-US" sz="1800" b="1">
                <a:solidFill>
                  <a:srgbClr val="FFFF99"/>
                </a:solidFill>
                <a:latin typeface="Trebuchet MS" pitchFamily="34" charset="0"/>
              </a:rPr>
              <a:t>Tasbih Counter : 34</a:t>
            </a:r>
          </a:p>
        </p:txBody>
      </p:sp>
    </p:spTree>
  </p:cSld>
  <p:clrMapOvr>
    <a:masterClrMapping/>
  </p:clrMapOvr>
  <p:transition>
    <p:fade/>
  </p:transition>
  <p:timing>
    <p:tnLst>
      <p:par>
        <p:cTn id="1" dur="indefinite" restart="never" nodeType="tmRoot"/>
      </p:par>
    </p:tnLst>
  </p:timing>
</p:sld>
</file>

<file path=ppt/slides/slide18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4098" name="Title 3"/>
          <p:cNvSpPr txBox="1">
            <a:spLocks/>
          </p:cNvSpPr>
          <p:nvPr/>
        </p:nvSpPr>
        <p:spPr bwMode="auto">
          <a:xfrm>
            <a:off x="179388" y="1484313"/>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اللـَّهُمَ  الْعَنْ قَتَلَةَ الْحُسَيْنِ وَ أولادِهِ </a:t>
            </a:r>
          </a:p>
          <a:p>
            <a:pPr marL="342900" indent="-342900" algn="ctr" rtl="1">
              <a:spcBef>
                <a:spcPct val="20000"/>
              </a:spcBef>
            </a:pPr>
            <a:r>
              <a:rPr lang="ar-SA" sz="5400" b="1">
                <a:latin typeface="Karbala" pitchFamily="2" charset="0"/>
                <a:cs typeface="Simplified Arabic" pitchFamily="18" charset="-78"/>
              </a:rPr>
              <a:t>وَ أصْحَابِهِ</a:t>
            </a:r>
          </a:p>
        </p:txBody>
      </p:sp>
      <p:sp>
        <p:nvSpPr>
          <p:cNvPr id="1924099" name="Subtitle 4"/>
          <p:cNvSpPr txBox="1">
            <a:spLocks/>
          </p:cNvSpPr>
          <p:nvPr/>
        </p:nvSpPr>
        <p:spPr bwMode="auto">
          <a:xfrm>
            <a:off x="-107950" y="3332163"/>
            <a:ext cx="9217025"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blessings from those who killed Husayn (A), his children, and his companions.</a:t>
            </a:r>
          </a:p>
        </p:txBody>
      </p:sp>
      <p:sp>
        <p:nvSpPr>
          <p:cNvPr id="1924100" name="Subtitle 4"/>
          <p:cNvSpPr txBox="1">
            <a:spLocks/>
          </p:cNvSpPr>
          <p:nvPr/>
        </p:nvSpPr>
        <p:spPr bwMode="auto">
          <a:xfrm>
            <a:off x="80963" y="48688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Allahumal A'n Qatalatal Husayn Wa Awlaadihee Wa Ashaabihee</a:t>
            </a:r>
            <a:endParaRPr lang="en-US" sz="2400" b="1">
              <a:ea typeface="MS Mincho" pitchFamily="49" charset="-128"/>
            </a:endParaRPr>
          </a:p>
        </p:txBody>
      </p:sp>
      <p:sp>
        <p:nvSpPr>
          <p:cNvPr id="192410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en-US" sz="1600" b="1">
                <a:latin typeface="Trebuchet MS" pitchFamily="34" charset="0"/>
              </a:rPr>
              <a:t>A`amaal for the day of `A'ashura</a:t>
            </a:r>
          </a:p>
        </p:txBody>
      </p:sp>
      <p:sp>
        <p:nvSpPr>
          <p:cNvPr id="1924102" name="Rectangle 4"/>
          <p:cNvSpPr>
            <a:spLocks noChangeArrowheads="1"/>
          </p:cNvSpPr>
          <p:nvPr/>
        </p:nvSpPr>
        <p:spPr bwMode="auto">
          <a:xfrm>
            <a:off x="-36513" y="1058863"/>
            <a:ext cx="180657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Recite 100 times</a:t>
            </a:r>
            <a:endParaRPr lang="en-US" sz="1600" b="1">
              <a:latin typeface="Trebuchet MS" pitchFamily="34" charset="0"/>
            </a:endParaRPr>
          </a:p>
        </p:txBody>
      </p:sp>
      <p:sp>
        <p:nvSpPr>
          <p:cNvPr id="1924103" name="Text Box 4"/>
          <p:cNvSpPr txBox="1">
            <a:spLocks noChangeArrowheads="1"/>
          </p:cNvSpPr>
          <p:nvPr/>
        </p:nvSpPr>
        <p:spPr bwMode="auto">
          <a:xfrm>
            <a:off x="3348038" y="5695950"/>
            <a:ext cx="2447925" cy="366713"/>
          </a:xfrm>
          <a:prstGeom prst="rect">
            <a:avLst/>
          </a:prstGeom>
          <a:gradFill rotWithShape="1">
            <a:gsLst>
              <a:gs pos="0">
                <a:srgbClr val="651500"/>
              </a:gs>
              <a:gs pos="50000">
                <a:srgbClr val="DA2E00"/>
              </a:gs>
              <a:gs pos="100000">
                <a:srgbClr val="651500"/>
              </a:gs>
            </a:gsLst>
            <a:lin ang="5400000" scaled="1"/>
          </a:gradFill>
          <a:ln w="9525" algn="ctr">
            <a:noFill/>
            <a:miter lim="800000"/>
            <a:headEnd/>
            <a:tailEnd/>
          </a:ln>
        </p:spPr>
        <p:txBody>
          <a:bodyPr anchor="ctr">
            <a:spAutoFit/>
          </a:bodyPr>
          <a:lstStyle/>
          <a:p>
            <a:pPr algn="r"/>
            <a:r>
              <a:rPr lang="en-US" sz="1800" b="1">
                <a:solidFill>
                  <a:srgbClr val="FFFF99"/>
                </a:solidFill>
                <a:latin typeface="Trebuchet MS" pitchFamily="34" charset="0"/>
              </a:rPr>
              <a:t>Tasbih Counter : 35</a:t>
            </a:r>
          </a:p>
        </p:txBody>
      </p:sp>
    </p:spTree>
  </p:cSld>
  <p:clrMapOvr>
    <a:masterClrMapping/>
  </p:clrMapOvr>
  <p:transition>
    <p:fade/>
  </p:transition>
  <p:timing>
    <p:tnLst>
      <p:par>
        <p:cTn id="1" dur="indefinite" restart="never" nodeType="tmRoot"/>
      </p:par>
    </p:tnLst>
  </p:timing>
</p:sld>
</file>

<file path=ppt/slides/slide18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22" name="Title 3"/>
          <p:cNvSpPr txBox="1">
            <a:spLocks/>
          </p:cNvSpPr>
          <p:nvPr/>
        </p:nvSpPr>
        <p:spPr bwMode="auto">
          <a:xfrm>
            <a:off x="179388" y="1484313"/>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اللـَّهُمَ  الْعَنْ قَتَلَةَ الْحُسَيْنِ وَ أولادِهِ </a:t>
            </a:r>
          </a:p>
          <a:p>
            <a:pPr marL="342900" indent="-342900" algn="ctr" rtl="1">
              <a:spcBef>
                <a:spcPct val="20000"/>
              </a:spcBef>
            </a:pPr>
            <a:r>
              <a:rPr lang="ar-SA" sz="5400" b="1">
                <a:latin typeface="Karbala" pitchFamily="2" charset="0"/>
                <a:cs typeface="Simplified Arabic" pitchFamily="18" charset="-78"/>
              </a:rPr>
              <a:t>وَ أصْحَابِهِ</a:t>
            </a:r>
          </a:p>
        </p:txBody>
      </p:sp>
      <p:sp>
        <p:nvSpPr>
          <p:cNvPr id="1925123" name="Subtitle 4"/>
          <p:cNvSpPr txBox="1">
            <a:spLocks/>
          </p:cNvSpPr>
          <p:nvPr/>
        </p:nvSpPr>
        <p:spPr bwMode="auto">
          <a:xfrm>
            <a:off x="-107950" y="3332163"/>
            <a:ext cx="9217025"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blessings from those who killed Husayn (A), his children, and his companions.</a:t>
            </a:r>
          </a:p>
        </p:txBody>
      </p:sp>
      <p:sp>
        <p:nvSpPr>
          <p:cNvPr id="1925124" name="Subtitle 4"/>
          <p:cNvSpPr txBox="1">
            <a:spLocks/>
          </p:cNvSpPr>
          <p:nvPr/>
        </p:nvSpPr>
        <p:spPr bwMode="auto">
          <a:xfrm>
            <a:off x="80963" y="48688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Allahumal A'n Qatalatal Husayn Wa Awlaadihee Wa Ashaabihee</a:t>
            </a:r>
            <a:endParaRPr lang="en-US" sz="2400" b="1">
              <a:ea typeface="MS Mincho" pitchFamily="49" charset="-128"/>
            </a:endParaRPr>
          </a:p>
        </p:txBody>
      </p:sp>
      <p:sp>
        <p:nvSpPr>
          <p:cNvPr id="192512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en-US" sz="1600" b="1">
                <a:latin typeface="Trebuchet MS" pitchFamily="34" charset="0"/>
              </a:rPr>
              <a:t>A`amaal for the day of `A'ashura</a:t>
            </a:r>
          </a:p>
        </p:txBody>
      </p:sp>
      <p:sp>
        <p:nvSpPr>
          <p:cNvPr id="1925126" name="Rectangle 4"/>
          <p:cNvSpPr>
            <a:spLocks noChangeArrowheads="1"/>
          </p:cNvSpPr>
          <p:nvPr/>
        </p:nvSpPr>
        <p:spPr bwMode="auto">
          <a:xfrm>
            <a:off x="-36513" y="1058863"/>
            <a:ext cx="180657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Recite 100 times</a:t>
            </a:r>
            <a:endParaRPr lang="en-US" sz="1600" b="1">
              <a:latin typeface="Trebuchet MS" pitchFamily="34" charset="0"/>
            </a:endParaRPr>
          </a:p>
        </p:txBody>
      </p:sp>
      <p:sp>
        <p:nvSpPr>
          <p:cNvPr id="1925127" name="Text Box 4"/>
          <p:cNvSpPr txBox="1">
            <a:spLocks noChangeArrowheads="1"/>
          </p:cNvSpPr>
          <p:nvPr/>
        </p:nvSpPr>
        <p:spPr bwMode="auto">
          <a:xfrm>
            <a:off x="3348038" y="5695950"/>
            <a:ext cx="2447925" cy="366713"/>
          </a:xfrm>
          <a:prstGeom prst="rect">
            <a:avLst/>
          </a:prstGeom>
          <a:gradFill rotWithShape="1">
            <a:gsLst>
              <a:gs pos="0">
                <a:srgbClr val="651500"/>
              </a:gs>
              <a:gs pos="50000">
                <a:srgbClr val="DA2E00"/>
              </a:gs>
              <a:gs pos="100000">
                <a:srgbClr val="651500"/>
              </a:gs>
            </a:gsLst>
            <a:lin ang="5400000" scaled="1"/>
          </a:gradFill>
          <a:ln w="9525" algn="ctr">
            <a:noFill/>
            <a:miter lim="800000"/>
            <a:headEnd/>
            <a:tailEnd/>
          </a:ln>
        </p:spPr>
        <p:txBody>
          <a:bodyPr anchor="ctr">
            <a:spAutoFit/>
          </a:bodyPr>
          <a:lstStyle/>
          <a:p>
            <a:pPr algn="r"/>
            <a:r>
              <a:rPr lang="en-US" sz="1800" b="1">
                <a:solidFill>
                  <a:srgbClr val="FFFF99"/>
                </a:solidFill>
                <a:latin typeface="Trebuchet MS" pitchFamily="34" charset="0"/>
              </a:rPr>
              <a:t>Tasbih Counter : 36</a:t>
            </a:r>
          </a:p>
        </p:txBody>
      </p:sp>
    </p:spTree>
  </p:cSld>
  <p:clrMapOvr>
    <a:masterClrMapping/>
  </p:clrMapOvr>
  <p:transition>
    <p:fade/>
  </p:transition>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اَللَّهُمَّ ٱلْعَنْهُمْ جَمِيعاً</a:t>
            </a:r>
            <a:endParaRPr lang="en-US" sz="5400" b="1">
              <a:latin typeface="Karbala" pitchFamily="2" charset="0"/>
              <a:cs typeface="Simplified Arabic" pitchFamily="18" charset="-78"/>
            </a:endParaRPr>
          </a:p>
        </p:txBody>
      </p:sp>
      <p:sp>
        <p:nvSpPr>
          <p:cNvPr id="19353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blessings from all of them.</a:t>
            </a:r>
          </a:p>
        </p:txBody>
      </p:sp>
      <p:sp>
        <p:nvSpPr>
          <p:cNvPr id="193540"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اے معبود ان سب پر لعنت بھیج</a:t>
            </a:r>
            <a:endParaRPr lang="en-US" sz="2400" b="1" dirty="0">
              <a:ea typeface="MS Mincho" pitchFamily="49" charset="-128"/>
            </a:endParaRPr>
          </a:p>
        </p:txBody>
      </p:sp>
      <p:sp>
        <p:nvSpPr>
          <p:cNvPr id="19354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93542"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8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6146" name="Title 3"/>
          <p:cNvSpPr txBox="1">
            <a:spLocks/>
          </p:cNvSpPr>
          <p:nvPr/>
        </p:nvSpPr>
        <p:spPr bwMode="auto">
          <a:xfrm>
            <a:off x="179388" y="1484313"/>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اللـَّهُمَ  الْعَنْ قَتَلَةَ الْحُسَيْنِ وَ أولادِهِ </a:t>
            </a:r>
          </a:p>
          <a:p>
            <a:pPr marL="342900" indent="-342900" algn="ctr" rtl="1">
              <a:spcBef>
                <a:spcPct val="20000"/>
              </a:spcBef>
            </a:pPr>
            <a:r>
              <a:rPr lang="ar-SA" sz="5400" b="1">
                <a:latin typeface="Karbala" pitchFamily="2" charset="0"/>
                <a:cs typeface="Simplified Arabic" pitchFamily="18" charset="-78"/>
              </a:rPr>
              <a:t>وَ أصْحَابِهِ</a:t>
            </a:r>
          </a:p>
        </p:txBody>
      </p:sp>
      <p:sp>
        <p:nvSpPr>
          <p:cNvPr id="1926147" name="Subtitle 4"/>
          <p:cNvSpPr txBox="1">
            <a:spLocks/>
          </p:cNvSpPr>
          <p:nvPr/>
        </p:nvSpPr>
        <p:spPr bwMode="auto">
          <a:xfrm>
            <a:off x="-107950" y="3332163"/>
            <a:ext cx="9217025"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blessings from those who killed Husayn (A), his children, and his companions.</a:t>
            </a:r>
          </a:p>
        </p:txBody>
      </p:sp>
      <p:sp>
        <p:nvSpPr>
          <p:cNvPr id="1926148" name="Subtitle 4"/>
          <p:cNvSpPr txBox="1">
            <a:spLocks/>
          </p:cNvSpPr>
          <p:nvPr/>
        </p:nvSpPr>
        <p:spPr bwMode="auto">
          <a:xfrm>
            <a:off x="80963" y="48688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Allahumal A'n Qatalatal Husayn Wa Awlaadihee Wa Ashaabihee</a:t>
            </a:r>
            <a:endParaRPr lang="en-US" sz="2400" b="1">
              <a:ea typeface="MS Mincho" pitchFamily="49" charset="-128"/>
            </a:endParaRPr>
          </a:p>
        </p:txBody>
      </p:sp>
      <p:sp>
        <p:nvSpPr>
          <p:cNvPr id="192614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en-US" sz="1600" b="1">
                <a:latin typeface="Trebuchet MS" pitchFamily="34" charset="0"/>
              </a:rPr>
              <a:t>A`amaal for the day of `A'ashura</a:t>
            </a:r>
          </a:p>
        </p:txBody>
      </p:sp>
      <p:sp>
        <p:nvSpPr>
          <p:cNvPr id="1926150" name="Rectangle 4"/>
          <p:cNvSpPr>
            <a:spLocks noChangeArrowheads="1"/>
          </p:cNvSpPr>
          <p:nvPr/>
        </p:nvSpPr>
        <p:spPr bwMode="auto">
          <a:xfrm>
            <a:off x="-36513" y="1058863"/>
            <a:ext cx="180657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Recite 100 times</a:t>
            </a:r>
            <a:endParaRPr lang="en-US" sz="1600" b="1">
              <a:latin typeface="Trebuchet MS" pitchFamily="34" charset="0"/>
            </a:endParaRPr>
          </a:p>
        </p:txBody>
      </p:sp>
      <p:sp>
        <p:nvSpPr>
          <p:cNvPr id="1926151" name="Text Box 4"/>
          <p:cNvSpPr txBox="1">
            <a:spLocks noChangeArrowheads="1"/>
          </p:cNvSpPr>
          <p:nvPr/>
        </p:nvSpPr>
        <p:spPr bwMode="auto">
          <a:xfrm>
            <a:off x="3348038" y="5695950"/>
            <a:ext cx="2447925" cy="366713"/>
          </a:xfrm>
          <a:prstGeom prst="rect">
            <a:avLst/>
          </a:prstGeom>
          <a:gradFill rotWithShape="1">
            <a:gsLst>
              <a:gs pos="0">
                <a:srgbClr val="651500"/>
              </a:gs>
              <a:gs pos="50000">
                <a:srgbClr val="DA2E00"/>
              </a:gs>
              <a:gs pos="100000">
                <a:srgbClr val="651500"/>
              </a:gs>
            </a:gsLst>
            <a:lin ang="5400000" scaled="1"/>
          </a:gradFill>
          <a:ln w="9525" algn="ctr">
            <a:noFill/>
            <a:miter lim="800000"/>
            <a:headEnd/>
            <a:tailEnd/>
          </a:ln>
        </p:spPr>
        <p:txBody>
          <a:bodyPr anchor="ctr">
            <a:spAutoFit/>
          </a:bodyPr>
          <a:lstStyle/>
          <a:p>
            <a:pPr algn="r"/>
            <a:r>
              <a:rPr lang="en-US" sz="1800" b="1">
                <a:solidFill>
                  <a:srgbClr val="FFFF99"/>
                </a:solidFill>
                <a:latin typeface="Trebuchet MS" pitchFamily="34" charset="0"/>
              </a:rPr>
              <a:t>Tasbih Counter : 37</a:t>
            </a:r>
          </a:p>
        </p:txBody>
      </p:sp>
    </p:spTree>
  </p:cSld>
  <p:clrMapOvr>
    <a:masterClrMapping/>
  </p:clrMapOvr>
  <p:transition>
    <p:fade/>
  </p:transition>
  <p:timing>
    <p:tnLst>
      <p:par>
        <p:cTn id="1" dur="indefinite" restart="never" nodeType="tmRoot"/>
      </p:par>
    </p:tnLst>
  </p:timing>
</p:sld>
</file>

<file path=ppt/slides/slide18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7170" name="Title 3"/>
          <p:cNvSpPr txBox="1">
            <a:spLocks/>
          </p:cNvSpPr>
          <p:nvPr/>
        </p:nvSpPr>
        <p:spPr bwMode="auto">
          <a:xfrm>
            <a:off x="179388" y="1484313"/>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اللـَّهُمَ  الْعَنْ قَتَلَةَ الْحُسَيْنِ وَ أولادِهِ </a:t>
            </a:r>
          </a:p>
          <a:p>
            <a:pPr marL="342900" indent="-342900" algn="ctr" rtl="1">
              <a:spcBef>
                <a:spcPct val="20000"/>
              </a:spcBef>
            </a:pPr>
            <a:r>
              <a:rPr lang="ar-SA" sz="5400" b="1">
                <a:latin typeface="Karbala" pitchFamily="2" charset="0"/>
                <a:cs typeface="Simplified Arabic" pitchFamily="18" charset="-78"/>
              </a:rPr>
              <a:t>وَ أصْحَابِهِ</a:t>
            </a:r>
          </a:p>
        </p:txBody>
      </p:sp>
      <p:sp>
        <p:nvSpPr>
          <p:cNvPr id="1927171" name="Subtitle 4"/>
          <p:cNvSpPr txBox="1">
            <a:spLocks/>
          </p:cNvSpPr>
          <p:nvPr/>
        </p:nvSpPr>
        <p:spPr bwMode="auto">
          <a:xfrm>
            <a:off x="-107950" y="3332163"/>
            <a:ext cx="9217025"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blessings from those who killed Husayn (A), his children, and his companions.</a:t>
            </a:r>
          </a:p>
        </p:txBody>
      </p:sp>
      <p:sp>
        <p:nvSpPr>
          <p:cNvPr id="1927172" name="Subtitle 4"/>
          <p:cNvSpPr txBox="1">
            <a:spLocks/>
          </p:cNvSpPr>
          <p:nvPr/>
        </p:nvSpPr>
        <p:spPr bwMode="auto">
          <a:xfrm>
            <a:off x="80963" y="48688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Allahumal A'n Qatalatal Husayn Wa Awlaadihee Wa Ashaabihee</a:t>
            </a:r>
            <a:endParaRPr lang="en-US" sz="2400" b="1">
              <a:ea typeface="MS Mincho" pitchFamily="49" charset="-128"/>
            </a:endParaRPr>
          </a:p>
        </p:txBody>
      </p:sp>
      <p:sp>
        <p:nvSpPr>
          <p:cNvPr id="192717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en-US" sz="1600" b="1">
                <a:latin typeface="Trebuchet MS" pitchFamily="34" charset="0"/>
              </a:rPr>
              <a:t>A`amaal for the day of `A'ashura</a:t>
            </a:r>
          </a:p>
        </p:txBody>
      </p:sp>
      <p:sp>
        <p:nvSpPr>
          <p:cNvPr id="1927174" name="Rectangle 4"/>
          <p:cNvSpPr>
            <a:spLocks noChangeArrowheads="1"/>
          </p:cNvSpPr>
          <p:nvPr/>
        </p:nvSpPr>
        <p:spPr bwMode="auto">
          <a:xfrm>
            <a:off x="-36513" y="1058863"/>
            <a:ext cx="180657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Recite 100 times</a:t>
            </a:r>
            <a:endParaRPr lang="en-US" sz="1600" b="1">
              <a:latin typeface="Trebuchet MS" pitchFamily="34" charset="0"/>
            </a:endParaRPr>
          </a:p>
        </p:txBody>
      </p:sp>
      <p:sp>
        <p:nvSpPr>
          <p:cNvPr id="1927175" name="Text Box 4"/>
          <p:cNvSpPr txBox="1">
            <a:spLocks noChangeArrowheads="1"/>
          </p:cNvSpPr>
          <p:nvPr/>
        </p:nvSpPr>
        <p:spPr bwMode="auto">
          <a:xfrm>
            <a:off x="3348038" y="5695950"/>
            <a:ext cx="2447925" cy="366713"/>
          </a:xfrm>
          <a:prstGeom prst="rect">
            <a:avLst/>
          </a:prstGeom>
          <a:gradFill rotWithShape="1">
            <a:gsLst>
              <a:gs pos="0">
                <a:srgbClr val="651500"/>
              </a:gs>
              <a:gs pos="50000">
                <a:srgbClr val="DA2E00"/>
              </a:gs>
              <a:gs pos="100000">
                <a:srgbClr val="651500"/>
              </a:gs>
            </a:gsLst>
            <a:lin ang="5400000" scaled="1"/>
          </a:gradFill>
          <a:ln w="9525" algn="ctr">
            <a:noFill/>
            <a:miter lim="800000"/>
            <a:headEnd/>
            <a:tailEnd/>
          </a:ln>
        </p:spPr>
        <p:txBody>
          <a:bodyPr anchor="ctr">
            <a:spAutoFit/>
          </a:bodyPr>
          <a:lstStyle/>
          <a:p>
            <a:pPr algn="r"/>
            <a:r>
              <a:rPr lang="en-US" sz="1800" b="1">
                <a:solidFill>
                  <a:srgbClr val="FFFF99"/>
                </a:solidFill>
                <a:latin typeface="Trebuchet MS" pitchFamily="34" charset="0"/>
              </a:rPr>
              <a:t>Tasbih Counter : 38</a:t>
            </a:r>
          </a:p>
        </p:txBody>
      </p:sp>
    </p:spTree>
  </p:cSld>
  <p:clrMapOvr>
    <a:masterClrMapping/>
  </p:clrMapOvr>
  <p:transition>
    <p:fade/>
  </p:transition>
  <p:timing>
    <p:tnLst>
      <p:par>
        <p:cTn id="1" dur="indefinite" restart="never" nodeType="tmRoot"/>
      </p:par>
    </p:tnLst>
  </p:timing>
</p:sld>
</file>

<file path=ppt/slides/slide18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8194" name="Title 3"/>
          <p:cNvSpPr txBox="1">
            <a:spLocks/>
          </p:cNvSpPr>
          <p:nvPr/>
        </p:nvSpPr>
        <p:spPr bwMode="auto">
          <a:xfrm>
            <a:off x="179388" y="1484313"/>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اللـَّهُمَ  الْعَنْ قَتَلَةَ الْحُسَيْنِ وَ أولادِهِ </a:t>
            </a:r>
          </a:p>
          <a:p>
            <a:pPr marL="342900" indent="-342900" algn="ctr" rtl="1">
              <a:spcBef>
                <a:spcPct val="20000"/>
              </a:spcBef>
            </a:pPr>
            <a:r>
              <a:rPr lang="ar-SA" sz="5400" b="1">
                <a:latin typeface="Karbala" pitchFamily="2" charset="0"/>
                <a:cs typeface="Simplified Arabic" pitchFamily="18" charset="-78"/>
              </a:rPr>
              <a:t>وَ أصْحَابِهِ</a:t>
            </a:r>
          </a:p>
        </p:txBody>
      </p:sp>
      <p:sp>
        <p:nvSpPr>
          <p:cNvPr id="1928195" name="Subtitle 4"/>
          <p:cNvSpPr txBox="1">
            <a:spLocks/>
          </p:cNvSpPr>
          <p:nvPr/>
        </p:nvSpPr>
        <p:spPr bwMode="auto">
          <a:xfrm>
            <a:off x="-107950" y="3332163"/>
            <a:ext cx="9217025"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blessings from those who killed Husayn (A), his children, and his companions.</a:t>
            </a:r>
          </a:p>
        </p:txBody>
      </p:sp>
      <p:sp>
        <p:nvSpPr>
          <p:cNvPr id="1928196" name="Subtitle 4"/>
          <p:cNvSpPr txBox="1">
            <a:spLocks/>
          </p:cNvSpPr>
          <p:nvPr/>
        </p:nvSpPr>
        <p:spPr bwMode="auto">
          <a:xfrm>
            <a:off x="80963" y="48688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Allahumal A'n Qatalatal Husayn Wa Awlaadihee Wa Ashaabihee</a:t>
            </a:r>
            <a:endParaRPr lang="en-US" sz="2400" b="1">
              <a:ea typeface="MS Mincho" pitchFamily="49" charset="-128"/>
            </a:endParaRPr>
          </a:p>
        </p:txBody>
      </p:sp>
      <p:sp>
        <p:nvSpPr>
          <p:cNvPr id="192819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en-US" sz="1600" b="1">
                <a:latin typeface="Trebuchet MS" pitchFamily="34" charset="0"/>
              </a:rPr>
              <a:t>A`amaal for the day of `A'ashura</a:t>
            </a:r>
          </a:p>
        </p:txBody>
      </p:sp>
      <p:sp>
        <p:nvSpPr>
          <p:cNvPr id="1928198" name="Rectangle 4"/>
          <p:cNvSpPr>
            <a:spLocks noChangeArrowheads="1"/>
          </p:cNvSpPr>
          <p:nvPr/>
        </p:nvSpPr>
        <p:spPr bwMode="auto">
          <a:xfrm>
            <a:off x="-36513" y="1058863"/>
            <a:ext cx="180657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Recite 100 times</a:t>
            </a:r>
            <a:endParaRPr lang="en-US" sz="1600" b="1">
              <a:latin typeface="Trebuchet MS" pitchFamily="34" charset="0"/>
            </a:endParaRPr>
          </a:p>
        </p:txBody>
      </p:sp>
      <p:sp>
        <p:nvSpPr>
          <p:cNvPr id="1928199" name="Text Box 4"/>
          <p:cNvSpPr txBox="1">
            <a:spLocks noChangeArrowheads="1"/>
          </p:cNvSpPr>
          <p:nvPr/>
        </p:nvSpPr>
        <p:spPr bwMode="auto">
          <a:xfrm>
            <a:off x="3348038" y="5695950"/>
            <a:ext cx="2447925" cy="366713"/>
          </a:xfrm>
          <a:prstGeom prst="rect">
            <a:avLst/>
          </a:prstGeom>
          <a:gradFill rotWithShape="1">
            <a:gsLst>
              <a:gs pos="0">
                <a:srgbClr val="651500"/>
              </a:gs>
              <a:gs pos="50000">
                <a:srgbClr val="DA2E00"/>
              </a:gs>
              <a:gs pos="100000">
                <a:srgbClr val="651500"/>
              </a:gs>
            </a:gsLst>
            <a:lin ang="5400000" scaled="1"/>
          </a:gradFill>
          <a:ln w="9525" algn="ctr">
            <a:noFill/>
            <a:miter lim="800000"/>
            <a:headEnd/>
            <a:tailEnd/>
          </a:ln>
        </p:spPr>
        <p:txBody>
          <a:bodyPr anchor="ctr">
            <a:spAutoFit/>
          </a:bodyPr>
          <a:lstStyle/>
          <a:p>
            <a:pPr algn="r"/>
            <a:r>
              <a:rPr lang="en-US" sz="1800" b="1">
                <a:solidFill>
                  <a:srgbClr val="FFFF99"/>
                </a:solidFill>
                <a:latin typeface="Trebuchet MS" pitchFamily="34" charset="0"/>
              </a:rPr>
              <a:t>Tasbih Counter : 39</a:t>
            </a:r>
          </a:p>
        </p:txBody>
      </p:sp>
    </p:spTree>
  </p:cSld>
  <p:clrMapOvr>
    <a:masterClrMapping/>
  </p:clrMapOvr>
  <p:transition>
    <p:fade/>
  </p:transition>
  <p:timing>
    <p:tnLst>
      <p:par>
        <p:cTn id="1" dur="indefinite" restart="never" nodeType="tmRoot"/>
      </p:par>
    </p:tnLst>
  </p:timing>
</p:sld>
</file>

<file path=ppt/slides/slide18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9218" name="Title 3"/>
          <p:cNvSpPr txBox="1">
            <a:spLocks/>
          </p:cNvSpPr>
          <p:nvPr/>
        </p:nvSpPr>
        <p:spPr bwMode="auto">
          <a:xfrm>
            <a:off x="179388" y="1484313"/>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اللـَّهُمَ  الْعَنْ قَتَلَةَ الْحُسَيْنِ وَ أولادِهِ </a:t>
            </a:r>
          </a:p>
          <a:p>
            <a:pPr marL="342900" indent="-342900" algn="ctr" rtl="1">
              <a:spcBef>
                <a:spcPct val="20000"/>
              </a:spcBef>
            </a:pPr>
            <a:r>
              <a:rPr lang="ar-SA" sz="5400" b="1">
                <a:latin typeface="Karbala" pitchFamily="2" charset="0"/>
                <a:cs typeface="Simplified Arabic" pitchFamily="18" charset="-78"/>
              </a:rPr>
              <a:t>وَ أصْحَابِهِ</a:t>
            </a:r>
          </a:p>
        </p:txBody>
      </p:sp>
      <p:sp>
        <p:nvSpPr>
          <p:cNvPr id="1929219" name="Subtitle 4"/>
          <p:cNvSpPr txBox="1">
            <a:spLocks/>
          </p:cNvSpPr>
          <p:nvPr/>
        </p:nvSpPr>
        <p:spPr bwMode="auto">
          <a:xfrm>
            <a:off x="-107950" y="3332163"/>
            <a:ext cx="9217025"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blessings from those who killed Husayn (A), his children, and his companions.</a:t>
            </a:r>
          </a:p>
        </p:txBody>
      </p:sp>
      <p:sp>
        <p:nvSpPr>
          <p:cNvPr id="1929220" name="Subtitle 4"/>
          <p:cNvSpPr txBox="1">
            <a:spLocks/>
          </p:cNvSpPr>
          <p:nvPr/>
        </p:nvSpPr>
        <p:spPr bwMode="auto">
          <a:xfrm>
            <a:off x="80963" y="48688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Allahumal A'n Qatalatal Husayn Wa Awlaadihee Wa Ashaabihee</a:t>
            </a:r>
            <a:endParaRPr lang="en-US" sz="2400" b="1">
              <a:ea typeface="MS Mincho" pitchFamily="49" charset="-128"/>
            </a:endParaRPr>
          </a:p>
        </p:txBody>
      </p:sp>
      <p:sp>
        <p:nvSpPr>
          <p:cNvPr id="192922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en-US" sz="1600" b="1">
                <a:latin typeface="Trebuchet MS" pitchFamily="34" charset="0"/>
              </a:rPr>
              <a:t>A`amaal for the day of `A'ashura</a:t>
            </a:r>
          </a:p>
        </p:txBody>
      </p:sp>
      <p:sp>
        <p:nvSpPr>
          <p:cNvPr id="1929222" name="Rectangle 4"/>
          <p:cNvSpPr>
            <a:spLocks noChangeArrowheads="1"/>
          </p:cNvSpPr>
          <p:nvPr/>
        </p:nvSpPr>
        <p:spPr bwMode="auto">
          <a:xfrm>
            <a:off x="-36513" y="1058863"/>
            <a:ext cx="180657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Recite 100 times</a:t>
            </a:r>
            <a:endParaRPr lang="en-US" sz="1600" b="1">
              <a:latin typeface="Trebuchet MS" pitchFamily="34" charset="0"/>
            </a:endParaRPr>
          </a:p>
        </p:txBody>
      </p:sp>
      <p:sp>
        <p:nvSpPr>
          <p:cNvPr id="1929223" name="Text Box 4"/>
          <p:cNvSpPr txBox="1">
            <a:spLocks noChangeArrowheads="1"/>
          </p:cNvSpPr>
          <p:nvPr/>
        </p:nvSpPr>
        <p:spPr bwMode="auto">
          <a:xfrm>
            <a:off x="3348038" y="5695950"/>
            <a:ext cx="2447925" cy="366713"/>
          </a:xfrm>
          <a:prstGeom prst="rect">
            <a:avLst/>
          </a:prstGeom>
          <a:gradFill rotWithShape="1">
            <a:gsLst>
              <a:gs pos="0">
                <a:srgbClr val="651500"/>
              </a:gs>
              <a:gs pos="50000">
                <a:srgbClr val="DA2E00"/>
              </a:gs>
              <a:gs pos="100000">
                <a:srgbClr val="651500"/>
              </a:gs>
            </a:gsLst>
            <a:lin ang="5400000" scaled="1"/>
          </a:gradFill>
          <a:ln w="9525" algn="ctr">
            <a:noFill/>
            <a:miter lim="800000"/>
            <a:headEnd/>
            <a:tailEnd/>
          </a:ln>
        </p:spPr>
        <p:txBody>
          <a:bodyPr anchor="ctr">
            <a:spAutoFit/>
          </a:bodyPr>
          <a:lstStyle/>
          <a:p>
            <a:pPr algn="r"/>
            <a:r>
              <a:rPr lang="en-US" sz="1800" b="1">
                <a:solidFill>
                  <a:srgbClr val="FFFF99"/>
                </a:solidFill>
                <a:latin typeface="Trebuchet MS" pitchFamily="34" charset="0"/>
              </a:rPr>
              <a:t>Tasbih Counter : 40</a:t>
            </a:r>
          </a:p>
        </p:txBody>
      </p:sp>
    </p:spTree>
  </p:cSld>
  <p:clrMapOvr>
    <a:masterClrMapping/>
  </p:clrMapOvr>
  <p:transition>
    <p:fade/>
  </p:transition>
  <p:timing>
    <p:tnLst>
      <p:par>
        <p:cTn id="1" dur="indefinite" restart="never" nodeType="tmRoot"/>
      </p:par>
    </p:tnLst>
  </p:timing>
</p:sld>
</file>

<file path=ppt/slides/slide18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0242" name="Title 3"/>
          <p:cNvSpPr txBox="1">
            <a:spLocks/>
          </p:cNvSpPr>
          <p:nvPr/>
        </p:nvSpPr>
        <p:spPr bwMode="auto">
          <a:xfrm>
            <a:off x="179388" y="1484313"/>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اللـَّهُمَ  الْعَنْ قَتَلَةَ الْحُسَيْنِ وَ أولادِهِ </a:t>
            </a:r>
          </a:p>
          <a:p>
            <a:pPr marL="342900" indent="-342900" algn="ctr" rtl="1">
              <a:spcBef>
                <a:spcPct val="20000"/>
              </a:spcBef>
            </a:pPr>
            <a:r>
              <a:rPr lang="ar-SA" sz="5400" b="1">
                <a:latin typeface="Karbala" pitchFamily="2" charset="0"/>
                <a:cs typeface="Simplified Arabic" pitchFamily="18" charset="-78"/>
              </a:rPr>
              <a:t>وَ أصْحَابِهِ</a:t>
            </a:r>
          </a:p>
        </p:txBody>
      </p:sp>
      <p:sp>
        <p:nvSpPr>
          <p:cNvPr id="1930243" name="Subtitle 4"/>
          <p:cNvSpPr txBox="1">
            <a:spLocks/>
          </p:cNvSpPr>
          <p:nvPr/>
        </p:nvSpPr>
        <p:spPr bwMode="auto">
          <a:xfrm>
            <a:off x="-107950" y="3332163"/>
            <a:ext cx="9217025"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blessings from those who killed Husayn (A), his children, and his companions.</a:t>
            </a:r>
          </a:p>
        </p:txBody>
      </p:sp>
      <p:sp>
        <p:nvSpPr>
          <p:cNvPr id="1930244" name="Subtitle 4"/>
          <p:cNvSpPr txBox="1">
            <a:spLocks/>
          </p:cNvSpPr>
          <p:nvPr/>
        </p:nvSpPr>
        <p:spPr bwMode="auto">
          <a:xfrm>
            <a:off x="80963" y="48688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Allahumal A'n Qatalatal Husayn Wa Awlaadihee Wa Ashaabihee</a:t>
            </a:r>
            <a:endParaRPr lang="en-US" sz="2400" b="1">
              <a:ea typeface="MS Mincho" pitchFamily="49" charset="-128"/>
            </a:endParaRPr>
          </a:p>
        </p:txBody>
      </p:sp>
      <p:sp>
        <p:nvSpPr>
          <p:cNvPr id="193024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en-US" sz="1600" b="1">
                <a:latin typeface="Trebuchet MS" pitchFamily="34" charset="0"/>
              </a:rPr>
              <a:t>A`amaal for the day of `A'ashura</a:t>
            </a:r>
          </a:p>
        </p:txBody>
      </p:sp>
      <p:sp>
        <p:nvSpPr>
          <p:cNvPr id="1930246" name="Rectangle 4"/>
          <p:cNvSpPr>
            <a:spLocks noChangeArrowheads="1"/>
          </p:cNvSpPr>
          <p:nvPr/>
        </p:nvSpPr>
        <p:spPr bwMode="auto">
          <a:xfrm>
            <a:off x="-36513" y="1058863"/>
            <a:ext cx="180657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Recite 100 times</a:t>
            </a:r>
            <a:endParaRPr lang="en-US" sz="1600" b="1">
              <a:latin typeface="Trebuchet MS" pitchFamily="34" charset="0"/>
            </a:endParaRPr>
          </a:p>
        </p:txBody>
      </p:sp>
      <p:sp>
        <p:nvSpPr>
          <p:cNvPr id="1930247" name="Text Box 4"/>
          <p:cNvSpPr txBox="1">
            <a:spLocks noChangeArrowheads="1"/>
          </p:cNvSpPr>
          <p:nvPr/>
        </p:nvSpPr>
        <p:spPr bwMode="auto">
          <a:xfrm>
            <a:off x="3348038" y="5695950"/>
            <a:ext cx="2447925" cy="366713"/>
          </a:xfrm>
          <a:prstGeom prst="rect">
            <a:avLst/>
          </a:prstGeom>
          <a:gradFill rotWithShape="1">
            <a:gsLst>
              <a:gs pos="0">
                <a:srgbClr val="651500"/>
              </a:gs>
              <a:gs pos="50000">
                <a:srgbClr val="DA2E00"/>
              </a:gs>
              <a:gs pos="100000">
                <a:srgbClr val="651500"/>
              </a:gs>
            </a:gsLst>
            <a:lin ang="5400000" scaled="1"/>
          </a:gradFill>
          <a:ln w="9525" algn="ctr">
            <a:noFill/>
            <a:miter lim="800000"/>
            <a:headEnd/>
            <a:tailEnd/>
          </a:ln>
        </p:spPr>
        <p:txBody>
          <a:bodyPr anchor="ctr">
            <a:spAutoFit/>
          </a:bodyPr>
          <a:lstStyle/>
          <a:p>
            <a:pPr algn="r"/>
            <a:r>
              <a:rPr lang="en-US" sz="1800" b="1">
                <a:solidFill>
                  <a:srgbClr val="FFFF99"/>
                </a:solidFill>
                <a:latin typeface="Trebuchet MS" pitchFamily="34" charset="0"/>
              </a:rPr>
              <a:t>Tasbih Counter : 41</a:t>
            </a:r>
          </a:p>
        </p:txBody>
      </p:sp>
    </p:spTree>
  </p:cSld>
  <p:clrMapOvr>
    <a:masterClrMapping/>
  </p:clrMapOvr>
  <p:transition>
    <p:fade/>
  </p:transition>
  <p:timing>
    <p:tnLst>
      <p:par>
        <p:cTn id="1" dur="indefinite" restart="never" nodeType="tmRoot"/>
      </p:par>
    </p:tnLst>
  </p:timing>
</p:sld>
</file>

<file path=ppt/slides/slide18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1266" name="Title 3"/>
          <p:cNvSpPr txBox="1">
            <a:spLocks/>
          </p:cNvSpPr>
          <p:nvPr/>
        </p:nvSpPr>
        <p:spPr bwMode="auto">
          <a:xfrm>
            <a:off x="179388" y="1484313"/>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اللـَّهُمَ  الْعَنْ قَتَلَةَ الْحُسَيْنِ وَ أولادِهِ </a:t>
            </a:r>
          </a:p>
          <a:p>
            <a:pPr marL="342900" indent="-342900" algn="ctr" rtl="1">
              <a:spcBef>
                <a:spcPct val="20000"/>
              </a:spcBef>
            </a:pPr>
            <a:r>
              <a:rPr lang="ar-SA" sz="5400" b="1">
                <a:latin typeface="Karbala" pitchFamily="2" charset="0"/>
                <a:cs typeface="Simplified Arabic" pitchFamily="18" charset="-78"/>
              </a:rPr>
              <a:t>وَ أصْحَابِهِ</a:t>
            </a:r>
          </a:p>
        </p:txBody>
      </p:sp>
      <p:sp>
        <p:nvSpPr>
          <p:cNvPr id="1931267" name="Subtitle 4"/>
          <p:cNvSpPr txBox="1">
            <a:spLocks/>
          </p:cNvSpPr>
          <p:nvPr/>
        </p:nvSpPr>
        <p:spPr bwMode="auto">
          <a:xfrm>
            <a:off x="-107950" y="3332163"/>
            <a:ext cx="9217025"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blessings from those who killed Husayn (A), his children, and his companions.</a:t>
            </a:r>
          </a:p>
        </p:txBody>
      </p:sp>
      <p:sp>
        <p:nvSpPr>
          <p:cNvPr id="1931268" name="Subtitle 4"/>
          <p:cNvSpPr txBox="1">
            <a:spLocks/>
          </p:cNvSpPr>
          <p:nvPr/>
        </p:nvSpPr>
        <p:spPr bwMode="auto">
          <a:xfrm>
            <a:off x="80963" y="48688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Allahumal A'n Qatalatal Husayn Wa Awlaadihee Wa Ashaabihee</a:t>
            </a:r>
            <a:endParaRPr lang="en-US" sz="2400" b="1">
              <a:ea typeface="MS Mincho" pitchFamily="49" charset="-128"/>
            </a:endParaRPr>
          </a:p>
        </p:txBody>
      </p:sp>
      <p:sp>
        <p:nvSpPr>
          <p:cNvPr id="193126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en-US" sz="1600" b="1">
                <a:latin typeface="Trebuchet MS" pitchFamily="34" charset="0"/>
              </a:rPr>
              <a:t>A`amaal for the day of `A'ashura</a:t>
            </a:r>
          </a:p>
        </p:txBody>
      </p:sp>
      <p:sp>
        <p:nvSpPr>
          <p:cNvPr id="1931270" name="Rectangle 4"/>
          <p:cNvSpPr>
            <a:spLocks noChangeArrowheads="1"/>
          </p:cNvSpPr>
          <p:nvPr/>
        </p:nvSpPr>
        <p:spPr bwMode="auto">
          <a:xfrm>
            <a:off x="-36513" y="1058863"/>
            <a:ext cx="180657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Recite 100 times</a:t>
            </a:r>
            <a:endParaRPr lang="en-US" sz="1600" b="1">
              <a:latin typeface="Trebuchet MS" pitchFamily="34" charset="0"/>
            </a:endParaRPr>
          </a:p>
        </p:txBody>
      </p:sp>
      <p:sp>
        <p:nvSpPr>
          <p:cNvPr id="1931271" name="Text Box 4"/>
          <p:cNvSpPr txBox="1">
            <a:spLocks noChangeArrowheads="1"/>
          </p:cNvSpPr>
          <p:nvPr/>
        </p:nvSpPr>
        <p:spPr bwMode="auto">
          <a:xfrm>
            <a:off x="3348038" y="5695950"/>
            <a:ext cx="2447925" cy="366713"/>
          </a:xfrm>
          <a:prstGeom prst="rect">
            <a:avLst/>
          </a:prstGeom>
          <a:gradFill rotWithShape="1">
            <a:gsLst>
              <a:gs pos="0">
                <a:srgbClr val="651500"/>
              </a:gs>
              <a:gs pos="50000">
                <a:srgbClr val="DA2E00"/>
              </a:gs>
              <a:gs pos="100000">
                <a:srgbClr val="651500"/>
              </a:gs>
            </a:gsLst>
            <a:lin ang="5400000" scaled="1"/>
          </a:gradFill>
          <a:ln w="9525" algn="ctr">
            <a:noFill/>
            <a:miter lim="800000"/>
            <a:headEnd/>
            <a:tailEnd/>
          </a:ln>
        </p:spPr>
        <p:txBody>
          <a:bodyPr anchor="ctr">
            <a:spAutoFit/>
          </a:bodyPr>
          <a:lstStyle/>
          <a:p>
            <a:pPr algn="r"/>
            <a:r>
              <a:rPr lang="en-US" sz="1800" b="1">
                <a:solidFill>
                  <a:srgbClr val="FFFF99"/>
                </a:solidFill>
                <a:latin typeface="Trebuchet MS" pitchFamily="34" charset="0"/>
              </a:rPr>
              <a:t>Tasbih Counter : 42</a:t>
            </a:r>
          </a:p>
        </p:txBody>
      </p:sp>
    </p:spTree>
  </p:cSld>
  <p:clrMapOvr>
    <a:masterClrMapping/>
  </p:clrMapOvr>
  <p:transition>
    <p:fade/>
  </p:transition>
  <p:timing>
    <p:tnLst>
      <p:par>
        <p:cTn id="1" dur="indefinite" restart="never" nodeType="tmRoot"/>
      </p:par>
    </p:tnLst>
  </p:timing>
</p:sld>
</file>

<file path=ppt/slides/slide18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2290" name="Title 3"/>
          <p:cNvSpPr txBox="1">
            <a:spLocks/>
          </p:cNvSpPr>
          <p:nvPr/>
        </p:nvSpPr>
        <p:spPr bwMode="auto">
          <a:xfrm>
            <a:off x="179388" y="1484313"/>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اللـَّهُمَ  الْعَنْ قَتَلَةَ الْحُسَيْنِ وَ أولادِهِ </a:t>
            </a:r>
          </a:p>
          <a:p>
            <a:pPr marL="342900" indent="-342900" algn="ctr" rtl="1">
              <a:spcBef>
                <a:spcPct val="20000"/>
              </a:spcBef>
            </a:pPr>
            <a:r>
              <a:rPr lang="ar-SA" sz="5400" b="1">
                <a:latin typeface="Karbala" pitchFamily="2" charset="0"/>
                <a:cs typeface="Simplified Arabic" pitchFamily="18" charset="-78"/>
              </a:rPr>
              <a:t>وَ أصْحَابِهِ</a:t>
            </a:r>
          </a:p>
        </p:txBody>
      </p:sp>
      <p:sp>
        <p:nvSpPr>
          <p:cNvPr id="1932291" name="Subtitle 4"/>
          <p:cNvSpPr txBox="1">
            <a:spLocks/>
          </p:cNvSpPr>
          <p:nvPr/>
        </p:nvSpPr>
        <p:spPr bwMode="auto">
          <a:xfrm>
            <a:off x="-107950" y="3332163"/>
            <a:ext cx="9217025"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blessings from those who killed Husayn (A), his children, and his companions.</a:t>
            </a:r>
          </a:p>
        </p:txBody>
      </p:sp>
      <p:sp>
        <p:nvSpPr>
          <p:cNvPr id="1932292" name="Subtitle 4"/>
          <p:cNvSpPr txBox="1">
            <a:spLocks/>
          </p:cNvSpPr>
          <p:nvPr/>
        </p:nvSpPr>
        <p:spPr bwMode="auto">
          <a:xfrm>
            <a:off x="80963" y="48688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Allahumal A'n Qatalatal Husayn Wa Awlaadihee Wa Ashaabihee</a:t>
            </a:r>
            <a:endParaRPr lang="en-US" sz="2400" b="1">
              <a:ea typeface="MS Mincho" pitchFamily="49" charset="-128"/>
            </a:endParaRPr>
          </a:p>
        </p:txBody>
      </p:sp>
      <p:sp>
        <p:nvSpPr>
          <p:cNvPr id="193229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en-US" sz="1600" b="1">
                <a:latin typeface="Trebuchet MS" pitchFamily="34" charset="0"/>
              </a:rPr>
              <a:t>A`amaal for the day of `A'ashura</a:t>
            </a:r>
          </a:p>
        </p:txBody>
      </p:sp>
      <p:sp>
        <p:nvSpPr>
          <p:cNvPr id="1932294" name="Rectangle 4"/>
          <p:cNvSpPr>
            <a:spLocks noChangeArrowheads="1"/>
          </p:cNvSpPr>
          <p:nvPr/>
        </p:nvSpPr>
        <p:spPr bwMode="auto">
          <a:xfrm>
            <a:off x="-36513" y="1058863"/>
            <a:ext cx="180657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Recite 100 times</a:t>
            </a:r>
            <a:endParaRPr lang="en-US" sz="1600" b="1">
              <a:latin typeface="Trebuchet MS" pitchFamily="34" charset="0"/>
            </a:endParaRPr>
          </a:p>
        </p:txBody>
      </p:sp>
      <p:sp>
        <p:nvSpPr>
          <p:cNvPr id="1932295" name="Text Box 4"/>
          <p:cNvSpPr txBox="1">
            <a:spLocks noChangeArrowheads="1"/>
          </p:cNvSpPr>
          <p:nvPr/>
        </p:nvSpPr>
        <p:spPr bwMode="auto">
          <a:xfrm>
            <a:off x="3348038" y="5695950"/>
            <a:ext cx="2447925" cy="366713"/>
          </a:xfrm>
          <a:prstGeom prst="rect">
            <a:avLst/>
          </a:prstGeom>
          <a:gradFill rotWithShape="1">
            <a:gsLst>
              <a:gs pos="0">
                <a:srgbClr val="651500"/>
              </a:gs>
              <a:gs pos="50000">
                <a:srgbClr val="DA2E00"/>
              </a:gs>
              <a:gs pos="100000">
                <a:srgbClr val="651500"/>
              </a:gs>
            </a:gsLst>
            <a:lin ang="5400000" scaled="1"/>
          </a:gradFill>
          <a:ln w="9525" algn="ctr">
            <a:noFill/>
            <a:miter lim="800000"/>
            <a:headEnd/>
            <a:tailEnd/>
          </a:ln>
        </p:spPr>
        <p:txBody>
          <a:bodyPr anchor="ctr">
            <a:spAutoFit/>
          </a:bodyPr>
          <a:lstStyle/>
          <a:p>
            <a:pPr algn="r"/>
            <a:r>
              <a:rPr lang="en-US" sz="1800" b="1">
                <a:solidFill>
                  <a:srgbClr val="FFFF99"/>
                </a:solidFill>
                <a:latin typeface="Trebuchet MS" pitchFamily="34" charset="0"/>
              </a:rPr>
              <a:t>Tasbih Counter : 43</a:t>
            </a:r>
          </a:p>
        </p:txBody>
      </p:sp>
    </p:spTree>
  </p:cSld>
  <p:clrMapOvr>
    <a:masterClrMapping/>
  </p:clrMapOvr>
  <p:transition>
    <p:fade/>
  </p:transition>
  <p:timing>
    <p:tnLst>
      <p:par>
        <p:cTn id="1" dur="indefinite" restart="never" nodeType="tmRoot"/>
      </p:par>
    </p:tnLst>
  </p:timing>
</p:sld>
</file>

<file path=ppt/slides/slide18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3314" name="Title 3"/>
          <p:cNvSpPr txBox="1">
            <a:spLocks/>
          </p:cNvSpPr>
          <p:nvPr/>
        </p:nvSpPr>
        <p:spPr bwMode="auto">
          <a:xfrm>
            <a:off x="179388" y="1484313"/>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اللـَّهُمَ  الْعَنْ قَتَلَةَ الْحُسَيْنِ وَ أولادِهِ </a:t>
            </a:r>
          </a:p>
          <a:p>
            <a:pPr marL="342900" indent="-342900" algn="ctr" rtl="1">
              <a:spcBef>
                <a:spcPct val="20000"/>
              </a:spcBef>
            </a:pPr>
            <a:r>
              <a:rPr lang="ar-SA" sz="5400" b="1">
                <a:latin typeface="Karbala" pitchFamily="2" charset="0"/>
                <a:cs typeface="Simplified Arabic" pitchFamily="18" charset="-78"/>
              </a:rPr>
              <a:t>وَ أصْحَابِهِ</a:t>
            </a:r>
          </a:p>
        </p:txBody>
      </p:sp>
      <p:sp>
        <p:nvSpPr>
          <p:cNvPr id="1933315" name="Subtitle 4"/>
          <p:cNvSpPr txBox="1">
            <a:spLocks/>
          </p:cNvSpPr>
          <p:nvPr/>
        </p:nvSpPr>
        <p:spPr bwMode="auto">
          <a:xfrm>
            <a:off x="-107950" y="3332163"/>
            <a:ext cx="9217025"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blessings from those who killed Husayn (A), his children, and his companions.</a:t>
            </a:r>
          </a:p>
        </p:txBody>
      </p:sp>
      <p:sp>
        <p:nvSpPr>
          <p:cNvPr id="1933316" name="Subtitle 4"/>
          <p:cNvSpPr txBox="1">
            <a:spLocks/>
          </p:cNvSpPr>
          <p:nvPr/>
        </p:nvSpPr>
        <p:spPr bwMode="auto">
          <a:xfrm>
            <a:off x="80963" y="48688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Allahumal A'n Qatalatal Husayn Wa Awlaadihee Wa Ashaabihee</a:t>
            </a:r>
            <a:endParaRPr lang="en-US" sz="2400" b="1">
              <a:ea typeface="MS Mincho" pitchFamily="49" charset="-128"/>
            </a:endParaRPr>
          </a:p>
        </p:txBody>
      </p:sp>
      <p:sp>
        <p:nvSpPr>
          <p:cNvPr id="193331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en-US" sz="1600" b="1">
                <a:latin typeface="Trebuchet MS" pitchFamily="34" charset="0"/>
              </a:rPr>
              <a:t>A`amaal for the day of `A'ashura</a:t>
            </a:r>
          </a:p>
        </p:txBody>
      </p:sp>
      <p:sp>
        <p:nvSpPr>
          <p:cNvPr id="1933318" name="Rectangle 4"/>
          <p:cNvSpPr>
            <a:spLocks noChangeArrowheads="1"/>
          </p:cNvSpPr>
          <p:nvPr/>
        </p:nvSpPr>
        <p:spPr bwMode="auto">
          <a:xfrm>
            <a:off x="-36513" y="1058863"/>
            <a:ext cx="180657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Recite 100 times</a:t>
            </a:r>
            <a:endParaRPr lang="en-US" sz="1600" b="1">
              <a:latin typeface="Trebuchet MS" pitchFamily="34" charset="0"/>
            </a:endParaRPr>
          </a:p>
        </p:txBody>
      </p:sp>
      <p:sp>
        <p:nvSpPr>
          <p:cNvPr id="1933319" name="Text Box 4"/>
          <p:cNvSpPr txBox="1">
            <a:spLocks noChangeArrowheads="1"/>
          </p:cNvSpPr>
          <p:nvPr/>
        </p:nvSpPr>
        <p:spPr bwMode="auto">
          <a:xfrm>
            <a:off x="3348038" y="5695950"/>
            <a:ext cx="2447925" cy="366713"/>
          </a:xfrm>
          <a:prstGeom prst="rect">
            <a:avLst/>
          </a:prstGeom>
          <a:gradFill rotWithShape="1">
            <a:gsLst>
              <a:gs pos="0">
                <a:srgbClr val="651500"/>
              </a:gs>
              <a:gs pos="50000">
                <a:srgbClr val="DA2E00"/>
              </a:gs>
              <a:gs pos="100000">
                <a:srgbClr val="651500"/>
              </a:gs>
            </a:gsLst>
            <a:lin ang="5400000" scaled="1"/>
          </a:gradFill>
          <a:ln w="9525" algn="ctr">
            <a:noFill/>
            <a:miter lim="800000"/>
            <a:headEnd/>
            <a:tailEnd/>
          </a:ln>
        </p:spPr>
        <p:txBody>
          <a:bodyPr anchor="ctr">
            <a:spAutoFit/>
          </a:bodyPr>
          <a:lstStyle/>
          <a:p>
            <a:pPr algn="r"/>
            <a:r>
              <a:rPr lang="en-US" sz="1800" b="1">
                <a:solidFill>
                  <a:srgbClr val="FFFF99"/>
                </a:solidFill>
                <a:latin typeface="Trebuchet MS" pitchFamily="34" charset="0"/>
              </a:rPr>
              <a:t>Tasbih Counter : 44</a:t>
            </a:r>
          </a:p>
        </p:txBody>
      </p:sp>
    </p:spTree>
  </p:cSld>
  <p:clrMapOvr>
    <a:masterClrMapping/>
  </p:clrMapOvr>
  <p:transition>
    <p:fade/>
  </p:transition>
  <p:timing>
    <p:tnLst>
      <p:par>
        <p:cTn id="1" dur="indefinite" restart="never" nodeType="tmRoot"/>
      </p:par>
    </p:tnLst>
  </p:timing>
</p:sld>
</file>

<file path=ppt/slides/slide18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4338" name="Title 3"/>
          <p:cNvSpPr txBox="1">
            <a:spLocks/>
          </p:cNvSpPr>
          <p:nvPr/>
        </p:nvSpPr>
        <p:spPr bwMode="auto">
          <a:xfrm>
            <a:off x="179388" y="1484313"/>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اللـَّهُمَ  الْعَنْ قَتَلَةَ الْحُسَيْنِ وَ أولادِهِ </a:t>
            </a:r>
          </a:p>
          <a:p>
            <a:pPr marL="342900" indent="-342900" algn="ctr" rtl="1">
              <a:spcBef>
                <a:spcPct val="20000"/>
              </a:spcBef>
            </a:pPr>
            <a:r>
              <a:rPr lang="ar-SA" sz="5400" b="1">
                <a:latin typeface="Karbala" pitchFamily="2" charset="0"/>
                <a:cs typeface="Simplified Arabic" pitchFamily="18" charset="-78"/>
              </a:rPr>
              <a:t>وَ أصْحَابِهِ</a:t>
            </a:r>
          </a:p>
        </p:txBody>
      </p:sp>
      <p:sp>
        <p:nvSpPr>
          <p:cNvPr id="1934339" name="Subtitle 4"/>
          <p:cNvSpPr txBox="1">
            <a:spLocks/>
          </p:cNvSpPr>
          <p:nvPr/>
        </p:nvSpPr>
        <p:spPr bwMode="auto">
          <a:xfrm>
            <a:off x="-107950" y="3332163"/>
            <a:ext cx="9217025"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blessings from those who killed Husayn (A), his children, and his companions.</a:t>
            </a:r>
          </a:p>
        </p:txBody>
      </p:sp>
      <p:sp>
        <p:nvSpPr>
          <p:cNvPr id="1934340" name="Subtitle 4"/>
          <p:cNvSpPr txBox="1">
            <a:spLocks/>
          </p:cNvSpPr>
          <p:nvPr/>
        </p:nvSpPr>
        <p:spPr bwMode="auto">
          <a:xfrm>
            <a:off x="80963" y="48688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Allahumal A'n Qatalatal Husayn Wa Awlaadihee Wa Ashaabihee</a:t>
            </a:r>
            <a:endParaRPr lang="en-US" sz="2400" b="1">
              <a:ea typeface="MS Mincho" pitchFamily="49" charset="-128"/>
            </a:endParaRPr>
          </a:p>
        </p:txBody>
      </p:sp>
      <p:sp>
        <p:nvSpPr>
          <p:cNvPr id="193434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en-US" sz="1600" b="1">
                <a:latin typeface="Trebuchet MS" pitchFamily="34" charset="0"/>
              </a:rPr>
              <a:t>A`amaal for the day of `A'ashura</a:t>
            </a:r>
          </a:p>
        </p:txBody>
      </p:sp>
      <p:sp>
        <p:nvSpPr>
          <p:cNvPr id="1934342" name="Rectangle 4"/>
          <p:cNvSpPr>
            <a:spLocks noChangeArrowheads="1"/>
          </p:cNvSpPr>
          <p:nvPr/>
        </p:nvSpPr>
        <p:spPr bwMode="auto">
          <a:xfrm>
            <a:off x="-36513" y="1058863"/>
            <a:ext cx="180657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Recite 100 times</a:t>
            </a:r>
            <a:endParaRPr lang="en-US" sz="1600" b="1">
              <a:latin typeface="Trebuchet MS" pitchFamily="34" charset="0"/>
            </a:endParaRPr>
          </a:p>
        </p:txBody>
      </p:sp>
      <p:sp>
        <p:nvSpPr>
          <p:cNvPr id="1934343" name="Text Box 4"/>
          <p:cNvSpPr txBox="1">
            <a:spLocks noChangeArrowheads="1"/>
          </p:cNvSpPr>
          <p:nvPr/>
        </p:nvSpPr>
        <p:spPr bwMode="auto">
          <a:xfrm>
            <a:off x="3348038" y="5695950"/>
            <a:ext cx="2447925" cy="366713"/>
          </a:xfrm>
          <a:prstGeom prst="rect">
            <a:avLst/>
          </a:prstGeom>
          <a:gradFill rotWithShape="1">
            <a:gsLst>
              <a:gs pos="0">
                <a:srgbClr val="651500"/>
              </a:gs>
              <a:gs pos="50000">
                <a:srgbClr val="DA2E00"/>
              </a:gs>
              <a:gs pos="100000">
                <a:srgbClr val="651500"/>
              </a:gs>
            </a:gsLst>
            <a:lin ang="5400000" scaled="1"/>
          </a:gradFill>
          <a:ln w="9525" algn="ctr">
            <a:noFill/>
            <a:miter lim="800000"/>
            <a:headEnd/>
            <a:tailEnd/>
          </a:ln>
        </p:spPr>
        <p:txBody>
          <a:bodyPr anchor="ctr">
            <a:spAutoFit/>
          </a:bodyPr>
          <a:lstStyle/>
          <a:p>
            <a:pPr algn="r"/>
            <a:r>
              <a:rPr lang="en-US" sz="1800" b="1">
                <a:solidFill>
                  <a:srgbClr val="FFFF99"/>
                </a:solidFill>
                <a:latin typeface="Trebuchet MS" pitchFamily="34" charset="0"/>
              </a:rPr>
              <a:t>Tasbih Counter : 45</a:t>
            </a:r>
          </a:p>
        </p:txBody>
      </p:sp>
    </p:spTree>
  </p:cSld>
  <p:clrMapOvr>
    <a:masterClrMapping/>
  </p:clrMapOvr>
  <p:transition>
    <p:fade/>
  </p:transition>
  <p:timing>
    <p:tnLst>
      <p:par>
        <p:cTn id="1" dur="indefinite" restart="never" nodeType="tmRoot"/>
      </p:par>
    </p:tnLst>
  </p:timing>
</p:sld>
</file>

<file path=ppt/slides/slide18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62" name="Title 3"/>
          <p:cNvSpPr txBox="1">
            <a:spLocks/>
          </p:cNvSpPr>
          <p:nvPr/>
        </p:nvSpPr>
        <p:spPr bwMode="auto">
          <a:xfrm>
            <a:off x="179388" y="1484313"/>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اللـَّهُمَ  الْعَنْ قَتَلَةَ الْحُسَيْنِ وَ أولادِهِ </a:t>
            </a:r>
          </a:p>
          <a:p>
            <a:pPr marL="342900" indent="-342900" algn="ctr" rtl="1">
              <a:spcBef>
                <a:spcPct val="20000"/>
              </a:spcBef>
            </a:pPr>
            <a:r>
              <a:rPr lang="ar-SA" sz="5400" b="1">
                <a:latin typeface="Karbala" pitchFamily="2" charset="0"/>
                <a:cs typeface="Simplified Arabic" pitchFamily="18" charset="-78"/>
              </a:rPr>
              <a:t>وَ أصْحَابِهِ</a:t>
            </a:r>
          </a:p>
        </p:txBody>
      </p:sp>
      <p:sp>
        <p:nvSpPr>
          <p:cNvPr id="1935363" name="Subtitle 4"/>
          <p:cNvSpPr txBox="1">
            <a:spLocks/>
          </p:cNvSpPr>
          <p:nvPr/>
        </p:nvSpPr>
        <p:spPr bwMode="auto">
          <a:xfrm>
            <a:off x="-107950" y="3332163"/>
            <a:ext cx="9217025"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blessings from those who killed Husayn (A), his children, and his companions.</a:t>
            </a:r>
          </a:p>
        </p:txBody>
      </p:sp>
      <p:sp>
        <p:nvSpPr>
          <p:cNvPr id="1935364" name="Subtitle 4"/>
          <p:cNvSpPr txBox="1">
            <a:spLocks/>
          </p:cNvSpPr>
          <p:nvPr/>
        </p:nvSpPr>
        <p:spPr bwMode="auto">
          <a:xfrm>
            <a:off x="80963" y="48688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Allahumal A'n Qatalatal Husayn Wa Awlaadihee Wa Ashaabihee</a:t>
            </a:r>
            <a:endParaRPr lang="en-US" sz="2400" b="1">
              <a:ea typeface="MS Mincho" pitchFamily="49" charset="-128"/>
            </a:endParaRPr>
          </a:p>
        </p:txBody>
      </p:sp>
      <p:sp>
        <p:nvSpPr>
          <p:cNvPr id="193536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en-US" sz="1600" b="1">
                <a:latin typeface="Trebuchet MS" pitchFamily="34" charset="0"/>
              </a:rPr>
              <a:t>A`amaal for the day of `A'ashura</a:t>
            </a:r>
          </a:p>
        </p:txBody>
      </p:sp>
      <p:sp>
        <p:nvSpPr>
          <p:cNvPr id="1935366" name="Rectangle 4"/>
          <p:cNvSpPr>
            <a:spLocks noChangeArrowheads="1"/>
          </p:cNvSpPr>
          <p:nvPr/>
        </p:nvSpPr>
        <p:spPr bwMode="auto">
          <a:xfrm>
            <a:off x="-36513" y="1058863"/>
            <a:ext cx="180657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Recite 100 times</a:t>
            </a:r>
            <a:endParaRPr lang="en-US" sz="1600" b="1">
              <a:latin typeface="Trebuchet MS" pitchFamily="34" charset="0"/>
            </a:endParaRPr>
          </a:p>
        </p:txBody>
      </p:sp>
      <p:sp>
        <p:nvSpPr>
          <p:cNvPr id="1935367" name="Text Box 4"/>
          <p:cNvSpPr txBox="1">
            <a:spLocks noChangeArrowheads="1"/>
          </p:cNvSpPr>
          <p:nvPr/>
        </p:nvSpPr>
        <p:spPr bwMode="auto">
          <a:xfrm>
            <a:off x="3348038" y="5695950"/>
            <a:ext cx="2447925" cy="366713"/>
          </a:xfrm>
          <a:prstGeom prst="rect">
            <a:avLst/>
          </a:prstGeom>
          <a:gradFill rotWithShape="1">
            <a:gsLst>
              <a:gs pos="0">
                <a:srgbClr val="651500"/>
              </a:gs>
              <a:gs pos="50000">
                <a:srgbClr val="DA2E00"/>
              </a:gs>
              <a:gs pos="100000">
                <a:srgbClr val="651500"/>
              </a:gs>
            </a:gsLst>
            <a:lin ang="5400000" scaled="1"/>
          </a:gradFill>
          <a:ln w="9525" algn="ctr">
            <a:noFill/>
            <a:miter lim="800000"/>
            <a:headEnd/>
            <a:tailEnd/>
          </a:ln>
        </p:spPr>
        <p:txBody>
          <a:bodyPr anchor="ctr">
            <a:spAutoFit/>
          </a:bodyPr>
          <a:lstStyle/>
          <a:p>
            <a:pPr algn="r"/>
            <a:r>
              <a:rPr lang="en-US" sz="1800" b="1">
                <a:solidFill>
                  <a:srgbClr val="FFFF99"/>
                </a:solidFill>
                <a:latin typeface="Trebuchet MS" pitchFamily="34" charset="0"/>
              </a:rPr>
              <a:t>Tasbih Counter : 46</a:t>
            </a:r>
          </a:p>
        </p:txBody>
      </p:sp>
    </p:spTree>
  </p:cSld>
  <p:clrMapOvr>
    <a:masterClrMapping/>
  </p:clrMapOvr>
  <p:transition>
    <p:fade/>
  </p:transition>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اَللَّهُمَّ ٱلْعَنْ اوَّلَ ظَالِمٍ</a:t>
            </a:r>
            <a:endParaRPr lang="en-US" sz="5400" b="1">
              <a:latin typeface="Karbala" pitchFamily="2" charset="0"/>
              <a:cs typeface="Simplified Arabic" pitchFamily="18" charset="-78"/>
            </a:endParaRPr>
          </a:p>
        </p:txBody>
      </p:sp>
      <p:sp>
        <p:nvSpPr>
          <p:cNvPr id="19456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 from the foremost persecutor</a:t>
            </a:r>
          </a:p>
        </p:txBody>
      </p:sp>
      <p:sp>
        <p:nvSpPr>
          <p:cNvPr id="194564" name="Subtitle 4"/>
          <p:cNvSpPr txBox="1">
            <a:spLocks/>
          </p:cNvSpPr>
          <p:nvPr/>
        </p:nvSpPr>
        <p:spPr bwMode="auto">
          <a:xfrm>
            <a:off x="80963" y="5013325"/>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اے معبود محروم کر اپنی رحمت سے اس پہلے ظالم کو</a:t>
            </a:r>
            <a:endParaRPr lang="en-US" sz="2400" b="1" dirty="0">
              <a:ea typeface="MS Mincho" pitchFamily="49" charset="-128"/>
            </a:endParaRPr>
          </a:p>
        </p:txBody>
      </p:sp>
      <p:sp>
        <p:nvSpPr>
          <p:cNvPr id="19456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94566"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
        <p:nvSpPr>
          <p:cNvPr id="194567" name="Text Box 6"/>
          <p:cNvSpPr txBox="1">
            <a:spLocks noChangeArrowheads="1"/>
          </p:cNvSpPr>
          <p:nvPr/>
        </p:nvSpPr>
        <p:spPr bwMode="auto">
          <a:xfrm>
            <a:off x="3348038" y="5654675"/>
            <a:ext cx="2447925" cy="366713"/>
          </a:xfrm>
          <a:prstGeom prst="rect">
            <a:avLst/>
          </a:prstGeom>
          <a:gradFill rotWithShape="1">
            <a:gsLst>
              <a:gs pos="0">
                <a:srgbClr val="651500"/>
              </a:gs>
              <a:gs pos="50000">
                <a:srgbClr val="DA2E00"/>
              </a:gs>
              <a:gs pos="100000">
                <a:srgbClr val="651500"/>
              </a:gs>
            </a:gsLst>
            <a:lin ang="5400000" scaled="1"/>
          </a:gradFill>
          <a:ln w="9525" algn="ctr">
            <a:noFill/>
            <a:miter lim="800000"/>
            <a:headEnd/>
            <a:tailEnd/>
          </a:ln>
        </p:spPr>
        <p:txBody>
          <a:bodyPr anchor="ctr">
            <a:spAutoFit/>
          </a:bodyPr>
          <a:lstStyle/>
          <a:p>
            <a:pPr algn="r"/>
            <a:r>
              <a:rPr lang="en-US" sz="1800" b="1">
                <a:solidFill>
                  <a:srgbClr val="FFFF99"/>
                </a:solidFill>
                <a:latin typeface="Trebuchet MS" pitchFamily="34" charset="0"/>
              </a:rPr>
              <a:t>Tasbih Counter : 14</a:t>
            </a:r>
          </a:p>
        </p:txBody>
      </p:sp>
      <p:sp>
        <p:nvSpPr>
          <p:cNvPr id="194568" name="Rectangle 5"/>
          <p:cNvSpPr>
            <a:spLocks noChangeArrowheads="1"/>
          </p:cNvSpPr>
          <p:nvPr/>
        </p:nvSpPr>
        <p:spPr bwMode="auto">
          <a:xfrm>
            <a:off x="3635375" y="1035050"/>
            <a:ext cx="1790700" cy="336550"/>
          </a:xfrm>
          <a:prstGeom prst="rect">
            <a:avLst/>
          </a:prstGeom>
          <a:noFill/>
          <a:ln w="9525">
            <a:noFill/>
            <a:miter lim="800000"/>
            <a:headEnd/>
            <a:tailEnd/>
          </a:ln>
        </p:spPr>
        <p:txBody>
          <a:bodyPr wrap="none">
            <a:spAutoFit/>
          </a:bodyPr>
          <a:lstStyle/>
          <a:p>
            <a:pPr eaLnBrk="0" hangingPunct="0"/>
            <a:r>
              <a:rPr lang="en-US" sz="1600" b="1">
                <a:solidFill>
                  <a:srgbClr val="FFFF99"/>
                </a:solidFill>
                <a:latin typeface="Trebuchet MS" pitchFamily="34" charset="0"/>
              </a:rPr>
              <a:t>Recite 100 times</a:t>
            </a:r>
          </a:p>
        </p:txBody>
      </p:sp>
    </p:spTree>
  </p:cSld>
  <p:clrMapOvr>
    <a:masterClrMapping/>
  </p:clrMapOvr>
  <p:transition>
    <p:fade/>
  </p:transition>
  <p:timing>
    <p:tnLst>
      <p:par>
        <p:cTn id="1" dur="indefinite" restart="never" nodeType="tmRoot"/>
      </p:par>
    </p:tnLst>
  </p:timing>
</p:sld>
</file>

<file path=ppt/slides/slide18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6386" name="Title 3"/>
          <p:cNvSpPr txBox="1">
            <a:spLocks/>
          </p:cNvSpPr>
          <p:nvPr/>
        </p:nvSpPr>
        <p:spPr bwMode="auto">
          <a:xfrm>
            <a:off x="179388" y="1484313"/>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اللـَّهُمَ  الْعَنْ قَتَلَةَ الْحُسَيْنِ وَ أولادِهِ </a:t>
            </a:r>
          </a:p>
          <a:p>
            <a:pPr marL="342900" indent="-342900" algn="ctr" rtl="1">
              <a:spcBef>
                <a:spcPct val="20000"/>
              </a:spcBef>
            </a:pPr>
            <a:r>
              <a:rPr lang="ar-SA" sz="5400" b="1">
                <a:latin typeface="Karbala" pitchFamily="2" charset="0"/>
                <a:cs typeface="Simplified Arabic" pitchFamily="18" charset="-78"/>
              </a:rPr>
              <a:t>وَ أصْحَابِهِ</a:t>
            </a:r>
          </a:p>
        </p:txBody>
      </p:sp>
      <p:sp>
        <p:nvSpPr>
          <p:cNvPr id="1936387" name="Subtitle 4"/>
          <p:cNvSpPr txBox="1">
            <a:spLocks/>
          </p:cNvSpPr>
          <p:nvPr/>
        </p:nvSpPr>
        <p:spPr bwMode="auto">
          <a:xfrm>
            <a:off x="-107950" y="3332163"/>
            <a:ext cx="9217025"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blessings from those who killed Husayn (A), his children, and his companions.</a:t>
            </a:r>
          </a:p>
        </p:txBody>
      </p:sp>
      <p:sp>
        <p:nvSpPr>
          <p:cNvPr id="1936388" name="Subtitle 4"/>
          <p:cNvSpPr txBox="1">
            <a:spLocks/>
          </p:cNvSpPr>
          <p:nvPr/>
        </p:nvSpPr>
        <p:spPr bwMode="auto">
          <a:xfrm>
            <a:off x="80963" y="48688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Allahumal A'n Qatalatal Husayn Wa Awlaadihee Wa Ashaabihee</a:t>
            </a:r>
            <a:endParaRPr lang="en-US" sz="2400" b="1">
              <a:ea typeface="MS Mincho" pitchFamily="49" charset="-128"/>
            </a:endParaRPr>
          </a:p>
        </p:txBody>
      </p:sp>
      <p:sp>
        <p:nvSpPr>
          <p:cNvPr id="193638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en-US" sz="1600" b="1">
                <a:latin typeface="Trebuchet MS" pitchFamily="34" charset="0"/>
              </a:rPr>
              <a:t>A`amaal for the day of `A'ashura</a:t>
            </a:r>
          </a:p>
        </p:txBody>
      </p:sp>
      <p:sp>
        <p:nvSpPr>
          <p:cNvPr id="1936390" name="Rectangle 4"/>
          <p:cNvSpPr>
            <a:spLocks noChangeArrowheads="1"/>
          </p:cNvSpPr>
          <p:nvPr/>
        </p:nvSpPr>
        <p:spPr bwMode="auto">
          <a:xfrm>
            <a:off x="-36513" y="1058863"/>
            <a:ext cx="180657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Recite 100 times</a:t>
            </a:r>
            <a:endParaRPr lang="en-US" sz="1600" b="1">
              <a:latin typeface="Trebuchet MS" pitchFamily="34" charset="0"/>
            </a:endParaRPr>
          </a:p>
        </p:txBody>
      </p:sp>
      <p:sp>
        <p:nvSpPr>
          <p:cNvPr id="1936391" name="Text Box 4"/>
          <p:cNvSpPr txBox="1">
            <a:spLocks noChangeArrowheads="1"/>
          </p:cNvSpPr>
          <p:nvPr/>
        </p:nvSpPr>
        <p:spPr bwMode="auto">
          <a:xfrm>
            <a:off x="3348038" y="5695950"/>
            <a:ext cx="2447925" cy="366713"/>
          </a:xfrm>
          <a:prstGeom prst="rect">
            <a:avLst/>
          </a:prstGeom>
          <a:gradFill rotWithShape="1">
            <a:gsLst>
              <a:gs pos="0">
                <a:srgbClr val="651500"/>
              </a:gs>
              <a:gs pos="50000">
                <a:srgbClr val="DA2E00"/>
              </a:gs>
              <a:gs pos="100000">
                <a:srgbClr val="651500"/>
              </a:gs>
            </a:gsLst>
            <a:lin ang="5400000" scaled="1"/>
          </a:gradFill>
          <a:ln w="9525" algn="ctr">
            <a:noFill/>
            <a:miter lim="800000"/>
            <a:headEnd/>
            <a:tailEnd/>
          </a:ln>
        </p:spPr>
        <p:txBody>
          <a:bodyPr anchor="ctr">
            <a:spAutoFit/>
          </a:bodyPr>
          <a:lstStyle/>
          <a:p>
            <a:pPr algn="r"/>
            <a:r>
              <a:rPr lang="en-US" sz="1800" b="1">
                <a:solidFill>
                  <a:srgbClr val="FFFF99"/>
                </a:solidFill>
                <a:latin typeface="Trebuchet MS" pitchFamily="34" charset="0"/>
              </a:rPr>
              <a:t>Tasbih Counter : 47</a:t>
            </a:r>
          </a:p>
        </p:txBody>
      </p:sp>
    </p:spTree>
  </p:cSld>
  <p:clrMapOvr>
    <a:masterClrMapping/>
  </p:clrMapOvr>
  <p:transition>
    <p:fade/>
  </p:transition>
  <p:timing>
    <p:tnLst>
      <p:par>
        <p:cTn id="1" dur="indefinite" restart="never" nodeType="tmRoot"/>
      </p:par>
    </p:tnLst>
  </p:timing>
</p:sld>
</file>

<file path=ppt/slides/slide18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7410" name="Title 3"/>
          <p:cNvSpPr txBox="1">
            <a:spLocks/>
          </p:cNvSpPr>
          <p:nvPr/>
        </p:nvSpPr>
        <p:spPr bwMode="auto">
          <a:xfrm>
            <a:off x="179388" y="1484313"/>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اللـَّهُمَ  الْعَنْ قَتَلَةَ الْحُسَيْنِ وَ أولادِهِ </a:t>
            </a:r>
          </a:p>
          <a:p>
            <a:pPr marL="342900" indent="-342900" algn="ctr" rtl="1">
              <a:spcBef>
                <a:spcPct val="20000"/>
              </a:spcBef>
            </a:pPr>
            <a:r>
              <a:rPr lang="ar-SA" sz="5400" b="1">
                <a:latin typeface="Karbala" pitchFamily="2" charset="0"/>
                <a:cs typeface="Simplified Arabic" pitchFamily="18" charset="-78"/>
              </a:rPr>
              <a:t>وَ أصْحَابِهِ</a:t>
            </a:r>
          </a:p>
        </p:txBody>
      </p:sp>
      <p:sp>
        <p:nvSpPr>
          <p:cNvPr id="1937411" name="Subtitle 4"/>
          <p:cNvSpPr txBox="1">
            <a:spLocks/>
          </p:cNvSpPr>
          <p:nvPr/>
        </p:nvSpPr>
        <p:spPr bwMode="auto">
          <a:xfrm>
            <a:off x="-107950" y="3332163"/>
            <a:ext cx="9217025"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blessings from those who killed Husayn (A), his children, and his companions.</a:t>
            </a:r>
          </a:p>
        </p:txBody>
      </p:sp>
      <p:sp>
        <p:nvSpPr>
          <p:cNvPr id="1937412" name="Subtitle 4"/>
          <p:cNvSpPr txBox="1">
            <a:spLocks/>
          </p:cNvSpPr>
          <p:nvPr/>
        </p:nvSpPr>
        <p:spPr bwMode="auto">
          <a:xfrm>
            <a:off x="80963" y="48688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Allahumal A'n Qatalatal Husayn Wa Awlaadihee Wa Ashaabihee</a:t>
            </a:r>
            <a:endParaRPr lang="en-US" sz="2400" b="1">
              <a:ea typeface="MS Mincho" pitchFamily="49" charset="-128"/>
            </a:endParaRPr>
          </a:p>
        </p:txBody>
      </p:sp>
      <p:sp>
        <p:nvSpPr>
          <p:cNvPr id="193741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en-US" sz="1600" b="1">
                <a:latin typeface="Trebuchet MS" pitchFamily="34" charset="0"/>
              </a:rPr>
              <a:t>A`amaal for the day of `A'ashura</a:t>
            </a:r>
          </a:p>
        </p:txBody>
      </p:sp>
      <p:sp>
        <p:nvSpPr>
          <p:cNvPr id="1937414" name="Rectangle 4"/>
          <p:cNvSpPr>
            <a:spLocks noChangeArrowheads="1"/>
          </p:cNvSpPr>
          <p:nvPr/>
        </p:nvSpPr>
        <p:spPr bwMode="auto">
          <a:xfrm>
            <a:off x="-36513" y="1058863"/>
            <a:ext cx="180657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Recite 100 times</a:t>
            </a:r>
            <a:endParaRPr lang="en-US" sz="1600" b="1">
              <a:latin typeface="Trebuchet MS" pitchFamily="34" charset="0"/>
            </a:endParaRPr>
          </a:p>
        </p:txBody>
      </p:sp>
      <p:sp>
        <p:nvSpPr>
          <p:cNvPr id="1937415" name="Text Box 4"/>
          <p:cNvSpPr txBox="1">
            <a:spLocks noChangeArrowheads="1"/>
          </p:cNvSpPr>
          <p:nvPr/>
        </p:nvSpPr>
        <p:spPr bwMode="auto">
          <a:xfrm>
            <a:off x="3348038" y="5695950"/>
            <a:ext cx="2447925" cy="366713"/>
          </a:xfrm>
          <a:prstGeom prst="rect">
            <a:avLst/>
          </a:prstGeom>
          <a:gradFill rotWithShape="1">
            <a:gsLst>
              <a:gs pos="0">
                <a:srgbClr val="651500"/>
              </a:gs>
              <a:gs pos="50000">
                <a:srgbClr val="DA2E00"/>
              </a:gs>
              <a:gs pos="100000">
                <a:srgbClr val="651500"/>
              </a:gs>
            </a:gsLst>
            <a:lin ang="5400000" scaled="1"/>
          </a:gradFill>
          <a:ln w="9525" algn="ctr">
            <a:noFill/>
            <a:miter lim="800000"/>
            <a:headEnd/>
            <a:tailEnd/>
          </a:ln>
        </p:spPr>
        <p:txBody>
          <a:bodyPr anchor="ctr">
            <a:spAutoFit/>
          </a:bodyPr>
          <a:lstStyle/>
          <a:p>
            <a:pPr algn="r"/>
            <a:r>
              <a:rPr lang="en-US" sz="1800" b="1">
                <a:solidFill>
                  <a:srgbClr val="FFFF99"/>
                </a:solidFill>
                <a:latin typeface="Trebuchet MS" pitchFamily="34" charset="0"/>
              </a:rPr>
              <a:t>Tasbih Counter : 48</a:t>
            </a:r>
          </a:p>
        </p:txBody>
      </p:sp>
    </p:spTree>
  </p:cSld>
  <p:clrMapOvr>
    <a:masterClrMapping/>
  </p:clrMapOvr>
  <p:transition>
    <p:fade/>
  </p:transition>
  <p:timing>
    <p:tnLst>
      <p:par>
        <p:cTn id="1" dur="indefinite" restart="never" nodeType="tmRoot"/>
      </p:par>
    </p:tnLst>
  </p:timing>
</p:sld>
</file>

<file path=ppt/slides/slide18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8434" name="Title 3"/>
          <p:cNvSpPr txBox="1">
            <a:spLocks/>
          </p:cNvSpPr>
          <p:nvPr/>
        </p:nvSpPr>
        <p:spPr bwMode="auto">
          <a:xfrm>
            <a:off x="179388" y="1484313"/>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اللـَّهُمَ  الْعَنْ قَتَلَةَ الْحُسَيْنِ وَ أولادِهِ </a:t>
            </a:r>
          </a:p>
          <a:p>
            <a:pPr marL="342900" indent="-342900" algn="ctr" rtl="1">
              <a:spcBef>
                <a:spcPct val="20000"/>
              </a:spcBef>
            </a:pPr>
            <a:r>
              <a:rPr lang="ar-SA" sz="5400" b="1">
                <a:latin typeface="Karbala" pitchFamily="2" charset="0"/>
                <a:cs typeface="Simplified Arabic" pitchFamily="18" charset="-78"/>
              </a:rPr>
              <a:t>وَ أصْحَابِهِ</a:t>
            </a:r>
          </a:p>
        </p:txBody>
      </p:sp>
      <p:sp>
        <p:nvSpPr>
          <p:cNvPr id="1938435" name="Subtitle 4"/>
          <p:cNvSpPr txBox="1">
            <a:spLocks/>
          </p:cNvSpPr>
          <p:nvPr/>
        </p:nvSpPr>
        <p:spPr bwMode="auto">
          <a:xfrm>
            <a:off x="-107950" y="3332163"/>
            <a:ext cx="9217025"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blessings from those who killed Husayn (A), his children, and his companions.</a:t>
            </a:r>
          </a:p>
        </p:txBody>
      </p:sp>
      <p:sp>
        <p:nvSpPr>
          <p:cNvPr id="1938436" name="Subtitle 4"/>
          <p:cNvSpPr txBox="1">
            <a:spLocks/>
          </p:cNvSpPr>
          <p:nvPr/>
        </p:nvSpPr>
        <p:spPr bwMode="auto">
          <a:xfrm>
            <a:off x="80963" y="48688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Allahumal A'n Qatalatal Husayn Wa Awlaadihee Wa Ashaabihee</a:t>
            </a:r>
            <a:endParaRPr lang="en-US" sz="2400" b="1">
              <a:ea typeface="MS Mincho" pitchFamily="49" charset="-128"/>
            </a:endParaRPr>
          </a:p>
        </p:txBody>
      </p:sp>
      <p:sp>
        <p:nvSpPr>
          <p:cNvPr id="193843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en-US" sz="1600" b="1">
                <a:latin typeface="Trebuchet MS" pitchFamily="34" charset="0"/>
              </a:rPr>
              <a:t>A`amaal for the day of `A'ashura</a:t>
            </a:r>
          </a:p>
        </p:txBody>
      </p:sp>
      <p:sp>
        <p:nvSpPr>
          <p:cNvPr id="1938438" name="Rectangle 4"/>
          <p:cNvSpPr>
            <a:spLocks noChangeArrowheads="1"/>
          </p:cNvSpPr>
          <p:nvPr/>
        </p:nvSpPr>
        <p:spPr bwMode="auto">
          <a:xfrm>
            <a:off x="-36513" y="1058863"/>
            <a:ext cx="180657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Recite 100 times</a:t>
            </a:r>
            <a:endParaRPr lang="en-US" sz="1600" b="1">
              <a:latin typeface="Trebuchet MS" pitchFamily="34" charset="0"/>
            </a:endParaRPr>
          </a:p>
        </p:txBody>
      </p:sp>
      <p:sp>
        <p:nvSpPr>
          <p:cNvPr id="1938439" name="Text Box 4"/>
          <p:cNvSpPr txBox="1">
            <a:spLocks noChangeArrowheads="1"/>
          </p:cNvSpPr>
          <p:nvPr/>
        </p:nvSpPr>
        <p:spPr bwMode="auto">
          <a:xfrm>
            <a:off x="3348038" y="5695950"/>
            <a:ext cx="2447925" cy="366713"/>
          </a:xfrm>
          <a:prstGeom prst="rect">
            <a:avLst/>
          </a:prstGeom>
          <a:gradFill rotWithShape="1">
            <a:gsLst>
              <a:gs pos="0">
                <a:srgbClr val="651500"/>
              </a:gs>
              <a:gs pos="50000">
                <a:srgbClr val="DA2E00"/>
              </a:gs>
              <a:gs pos="100000">
                <a:srgbClr val="651500"/>
              </a:gs>
            </a:gsLst>
            <a:lin ang="5400000" scaled="1"/>
          </a:gradFill>
          <a:ln w="9525" algn="ctr">
            <a:noFill/>
            <a:miter lim="800000"/>
            <a:headEnd/>
            <a:tailEnd/>
          </a:ln>
        </p:spPr>
        <p:txBody>
          <a:bodyPr anchor="ctr">
            <a:spAutoFit/>
          </a:bodyPr>
          <a:lstStyle/>
          <a:p>
            <a:pPr algn="r"/>
            <a:r>
              <a:rPr lang="en-US" sz="1800" b="1">
                <a:solidFill>
                  <a:srgbClr val="FFFF99"/>
                </a:solidFill>
                <a:latin typeface="Trebuchet MS" pitchFamily="34" charset="0"/>
              </a:rPr>
              <a:t>Tasbih Counter : 49</a:t>
            </a:r>
          </a:p>
        </p:txBody>
      </p:sp>
    </p:spTree>
  </p:cSld>
  <p:clrMapOvr>
    <a:masterClrMapping/>
  </p:clrMapOvr>
  <p:transition>
    <p:fade/>
  </p:transition>
  <p:timing>
    <p:tnLst>
      <p:par>
        <p:cTn id="1" dur="indefinite" restart="never" nodeType="tmRoot"/>
      </p:par>
    </p:tnLst>
  </p:timing>
</p:sld>
</file>

<file path=ppt/slides/slide18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9458" name="Title 3"/>
          <p:cNvSpPr txBox="1">
            <a:spLocks/>
          </p:cNvSpPr>
          <p:nvPr/>
        </p:nvSpPr>
        <p:spPr bwMode="auto">
          <a:xfrm>
            <a:off x="179388" y="1484313"/>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اللـَّهُمَ  الْعَنْ قَتَلَةَ الْحُسَيْنِ وَ أولادِهِ </a:t>
            </a:r>
          </a:p>
          <a:p>
            <a:pPr marL="342900" indent="-342900" algn="ctr" rtl="1">
              <a:spcBef>
                <a:spcPct val="20000"/>
              </a:spcBef>
            </a:pPr>
            <a:r>
              <a:rPr lang="ar-SA" sz="5400" b="1">
                <a:latin typeface="Karbala" pitchFamily="2" charset="0"/>
                <a:cs typeface="Simplified Arabic" pitchFamily="18" charset="-78"/>
              </a:rPr>
              <a:t>وَ أصْحَابِهِ</a:t>
            </a:r>
          </a:p>
        </p:txBody>
      </p:sp>
      <p:sp>
        <p:nvSpPr>
          <p:cNvPr id="1939459" name="Subtitle 4"/>
          <p:cNvSpPr txBox="1">
            <a:spLocks/>
          </p:cNvSpPr>
          <p:nvPr/>
        </p:nvSpPr>
        <p:spPr bwMode="auto">
          <a:xfrm>
            <a:off x="-107950" y="3332163"/>
            <a:ext cx="9217025"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blessings from those who killed Husayn (A), his children, and his companions.</a:t>
            </a:r>
          </a:p>
        </p:txBody>
      </p:sp>
      <p:sp>
        <p:nvSpPr>
          <p:cNvPr id="1939460" name="Subtitle 4"/>
          <p:cNvSpPr txBox="1">
            <a:spLocks/>
          </p:cNvSpPr>
          <p:nvPr/>
        </p:nvSpPr>
        <p:spPr bwMode="auto">
          <a:xfrm>
            <a:off x="80963" y="48688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Allahumal A'n Qatalatal Husayn Wa Awlaadihee Wa Ashaabihee</a:t>
            </a:r>
            <a:endParaRPr lang="en-US" sz="2400" b="1">
              <a:ea typeface="MS Mincho" pitchFamily="49" charset="-128"/>
            </a:endParaRPr>
          </a:p>
        </p:txBody>
      </p:sp>
      <p:sp>
        <p:nvSpPr>
          <p:cNvPr id="193946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en-US" sz="1600" b="1">
                <a:latin typeface="Trebuchet MS" pitchFamily="34" charset="0"/>
              </a:rPr>
              <a:t>A`amaal for the day of `A'ashura</a:t>
            </a:r>
          </a:p>
        </p:txBody>
      </p:sp>
      <p:sp>
        <p:nvSpPr>
          <p:cNvPr id="1939462" name="Rectangle 4"/>
          <p:cNvSpPr>
            <a:spLocks noChangeArrowheads="1"/>
          </p:cNvSpPr>
          <p:nvPr/>
        </p:nvSpPr>
        <p:spPr bwMode="auto">
          <a:xfrm>
            <a:off x="-36513" y="1058863"/>
            <a:ext cx="180657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Recite 100 times</a:t>
            </a:r>
            <a:endParaRPr lang="en-US" sz="1600" b="1">
              <a:latin typeface="Trebuchet MS" pitchFamily="34" charset="0"/>
            </a:endParaRPr>
          </a:p>
        </p:txBody>
      </p:sp>
      <p:sp>
        <p:nvSpPr>
          <p:cNvPr id="1939463" name="Text Box 4"/>
          <p:cNvSpPr txBox="1">
            <a:spLocks noChangeArrowheads="1"/>
          </p:cNvSpPr>
          <p:nvPr/>
        </p:nvSpPr>
        <p:spPr bwMode="auto">
          <a:xfrm>
            <a:off x="3348038" y="5695950"/>
            <a:ext cx="2447925" cy="366713"/>
          </a:xfrm>
          <a:prstGeom prst="rect">
            <a:avLst/>
          </a:prstGeom>
          <a:gradFill rotWithShape="1">
            <a:gsLst>
              <a:gs pos="0">
                <a:srgbClr val="651500"/>
              </a:gs>
              <a:gs pos="50000">
                <a:srgbClr val="DA2E00"/>
              </a:gs>
              <a:gs pos="100000">
                <a:srgbClr val="651500"/>
              </a:gs>
            </a:gsLst>
            <a:lin ang="5400000" scaled="1"/>
          </a:gradFill>
          <a:ln w="9525" algn="ctr">
            <a:noFill/>
            <a:miter lim="800000"/>
            <a:headEnd/>
            <a:tailEnd/>
          </a:ln>
        </p:spPr>
        <p:txBody>
          <a:bodyPr anchor="ctr">
            <a:spAutoFit/>
          </a:bodyPr>
          <a:lstStyle/>
          <a:p>
            <a:pPr algn="r"/>
            <a:r>
              <a:rPr lang="en-US" sz="1800" b="1">
                <a:solidFill>
                  <a:srgbClr val="FFFF99"/>
                </a:solidFill>
                <a:latin typeface="Trebuchet MS" pitchFamily="34" charset="0"/>
              </a:rPr>
              <a:t>Tasbih Counter : 50</a:t>
            </a:r>
          </a:p>
        </p:txBody>
      </p:sp>
    </p:spTree>
  </p:cSld>
  <p:clrMapOvr>
    <a:masterClrMapping/>
  </p:clrMapOvr>
  <p:transition>
    <p:fade/>
  </p:transition>
  <p:timing>
    <p:tnLst>
      <p:par>
        <p:cTn id="1" dur="indefinite" restart="never" nodeType="tmRoot"/>
      </p:par>
    </p:tnLst>
  </p:timing>
</p:sld>
</file>

<file path=ppt/slides/slide18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0482" name="Title 3"/>
          <p:cNvSpPr txBox="1">
            <a:spLocks/>
          </p:cNvSpPr>
          <p:nvPr/>
        </p:nvSpPr>
        <p:spPr bwMode="auto">
          <a:xfrm>
            <a:off x="179388" y="1484313"/>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اللـَّهُمَ  الْعَنْ قَتَلَةَ الْحُسَيْنِ وَ أولادِهِ </a:t>
            </a:r>
          </a:p>
          <a:p>
            <a:pPr marL="342900" indent="-342900" algn="ctr" rtl="1">
              <a:spcBef>
                <a:spcPct val="20000"/>
              </a:spcBef>
            </a:pPr>
            <a:r>
              <a:rPr lang="ar-SA" sz="5400" b="1">
                <a:latin typeface="Karbala" pitchFamily="2" charset="0"/>
                <a:cs typeface="Simplified Arabic" pitchFamily="18" charset="-78"/>
              </a:rPr>
              <a:t>وَ أصْحَابِهِ</a:t>
            </a:r>
          </a:p>
        </p:txBody>
      </p:sp>
      <p:sp>
        <p:nvSpPr>
          <p:cNvPr id="1940483" name="Subtitle 4"/>
          <p:cNvSpPr txBox="1">
            <a:spLocks/>
          </p:cNvSpPr>
          <p:nvPr/>
        </p:nvSpPr>
        <p:spPr bwMode="auto">
          <a:xfrm>
            <a:off x="-107950" y="3332163"/>
            <a:ext cx="9217025"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blessings from those who killed Husayn (A), his children, and his companions.</a:t>
            </a:r>
          </a:p>
        </p:txBody>
      </p:sp>
      <p:sp>
        <p:nvSpPr>
          <p:cNvPr id="1940484" name="Subtitle 4"/>
          <p:cNvSpPr txBox="1">
            <a:spLocks/>
          </p:cNvSpPr>
          <p:nvPr/>
        </p:nvSpPr>
        <p:spPr bwMode="auto">
          <a:xfrm>
            <a:off x="80963" y="48688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Allahumal A'n Qatalatal Husayn Wa Awlaadihee Wa Ashaabihee</a:t>
            </a:r>
            <a:endParaRPr lang="en-US" sz="2400" b="1">
              <a:ea typeface="MS Mincho" pitchFamily="49" charset="-128"/>
            </a:endParaRPr>
          </a:p>
        </p:txBody>
      </p:sp>
      <p:sp>
        <p:nvSpPr>
          <p:cNvPr id="194048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en-US" sz="1600" b="1">
                <a:latin typeface="Trebuchet MS" pitchFamily="34" charset="0"/>
              </a:rPr>
              <a:t>A`amaal for the day of `A'ashura</a:t>
            </a:r>
          </a:p>
        </p:txBody>
      </p:sp>
      <p:sp>
        <p:nvSpPr>
          <p:cNvPr id="1940486" name="Rectangle 4"/>
          <p:cNvSpPr>
            <a:spLocks noChangeArrowheads="1"/>
          </p:cNvSpPr>
          <p:nvPr/>
        </p:nvSpPr>
        <p:spPr bwMode="auto">
          <a:xfrm>
            <a:off x="-36513" y="1058863"/>
            <a:ext cx="180657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Recite 100 times</a:t>
            </a:r>
            <a:endParaRPr lang="en-US" sz="1600" b="1">
              <a:latin typeface="Trebuchet MS" pitchFamily="34" charset="0"/>
            </a:endParaRPr>
          </a:p>
        </p:txBody>
      </p:sp>
      <p:sp>
        <p:nvSpPr>
          <p:cNvPr id="1940487" name="Text Box 4"/>
          <p:cNvSpPr txBox="1">
            <a:spLocks noChangeArrowheads="1"/>
          </p:cNvSpPr>
          <p:nvPr/>
        </p:nvSpPr>
        <p:spPr bwMode="auto">
          <a:xfrm>
            <a:off x="3348038" y="5695950"/>
            <a:ext cx="2447925" cy="366713"/>
          </a:xfrm>
          <a:prstGeom prst="rect">
            <a:avLst/>
          </a:prstGeom>
          <a:gradFill rotWithShape="1">
            <a:gsLst>
              <a:gs pos="0">
                <a:srgbClr val="651500"/>
              </a:gs>
              <a:gs pos="50000">
                <a:srgbClr val="DA2E00"/>
              </a:gs>
              <a:gs pos="100000">
                <a:srgbClr val="651500"/>
              </a:gs>
            </a:gsLst>
            <a:lin ang="5400000" scaled="1"/>
          </a:gradFill>
          <a:ln w="9525" algn="ctr">
            <a:noFill/>
            <a:miter lim="800000"/>
            <a:headEnd/>
            <a:tailEnd/>
          </a:ln>
        </p:spPr>
        <p:txBody>
          <a:bodyPr anchor="ctr">
            <a:spAutoFit/>
          </a:bodyPr>
          <a:lstStyle/>
          <a:p>
            <a:pPr algn="r"/>
            <a:r>
              <a:rPr lang="en-US" sz="1800" b="1">
                <a:solidFill>
                  <a:srgbClr val="FFFF99"/>
                </a:solidFill>
                <a:latin typeface="Trebuchet MS" pitchFamily="34" charset="0"/>
              </a:rPr>
              <a:t>Tasbih Counter : 51</a:t>
            </a:r>
          </a:p>
        </p:txBody>
      </p:sp>
    </p:spTree>
  </p:cSld>
  <p:clrMapOvr>
    <a:masterClrMapping/>
  </p:clrMapOvr>
  <p:transition>
    <p:fade/>
  </p:transition>
  <p:timing>
    <p:tnLst>
      <p:par>
        <p:cTn id="1" dur="indefinite" restart="never" nodeType="tmRoot"/>
      </p:par>
    </p:tnLst>
  </p:timing>
</p:sld>
</file>

<file path=ppt/slides/slide18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1506" name="Title 3"/>
          <p:cNvSpPr txBox="1">
            <a:spLocks/>
          </p:cNvSpPr>
          <p:nvPr/>
        </p:nvSpPr>
        <p:spPr bwMode="auto">
          <a:xfrm>
            <a:off x="179388" y="1484313"/>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اللـَّهُمَ  الْعَنْ قَتَلَةَ الْحُسَيْنِ وَ أولادِهِ </a:t>
            </a:r>
          </a:p>
          <a:p>
            <a:pPr marL="342900" indent="-342900" algn="ctr" rtl="1">
              <a:spcBef>
                <a:spcPct val="20000"/>
              </a:spcBef>
            </a:pPr>
            <a:r>
              <a:rPr lang="ar-SA" sz="5400" b="1">
                <a:latin typeface="Karbala" pitchFamily="2" charset="0"/>
                <a:cs typeface="Simplified Arabic" pitchFamily="18" charset="-78"/>
              </a:rPr>
              <a:t>وَ أصْحَابِهِ</a:t>
            </a:r>
          </a:p>
        </p:txBody>
      </p:sp>
      <p:sp>
        <p:nvSpPr>
          <p:cNvPr id="1941507" name="Subtitle 4"/>
          <p:cNvSpPr txBox="1">
            <a:spLocks/>
          </p:cNvSpPr>
          <p:nvPr/>
        </p:nvSpPr>
        <p:spPr bwMode="auto">
          <a:xfrm>
            <a:off x="-107950" y="3332163"/>
            <a:ext cx="9217025"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blessings from those who killed Husayn (A), his children, and his companions.</a:t>
            </a:r>
          </a:p>
        </p:txBody>
      </p:sp>
      <p:sp>
        <p:nvSpPr>
          <p:cNvPr id="1941508" name="Subtitle 4"/>
          <p:cNvSpPr txBox="1">
            <a:spLocks/>
          </p:cNvSpPr>
          <p:nvPr/>
        </p:nvSpPr>
        <p:spPr bwMode="auto">
          <a:xfrm>
            <a:off x="80963" y="48688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Allahumal A'n Qatalatal Husayn Wa Awlaadihee Wa Ashaabihee</a:t>
            </a:r>
            <a:endParaRPr lang="en-US" sz="2400" b="1">
              <a:ea typeface="MS Mincho" pitchFamily="49" charset="-128"/>
            </a:endParaRPr>
          </a:p>
        </p:txBody>
      </p:sp>
      <p:sp>
        <p:nvSpPr>
          <p:cNvPr id="194150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en-US" sz="1600" b="1">
                <a:latin typeface="Trebuchet MS" pitchFamily="34" charset="0"/>
              </a:rPr>
              <a:t>A`amaal for the day of `A'ashura</a:t>
            </a:r>
          </a:p>
        </p:txBody>
      </p:sp>
      <p:sp>
        <p:nvSpPr>
          <p:cNvPr id="1941510" name="Rectangle 4"/>
          <p:cNvSpPr>
            <a:spLocks noChangeArrowheads="1"/>
          </p:cNvSpPr>
          <p:nvPr/>
        </p:nvSpPr>
        <p:spPr bwMode="auto">
          <a:xfrm>
            <a:off x="-36513" y="1058863"/>
            <a:ext cx="180657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Recite 100 times</a:t>
            </a:r>
            <a:endParaRPr lang="en-US" sz="1600" b="1">
              <a:latin typeface="Trebuchet MS" pitchFamily="34" charset="0"/>
            </a:endParaRPr>
          </a:p>
        </p:txBody>
      </p:sp>
      <p:sp>
        <p:nvSpPr>
          <p:cNvPr id="1941511" name="Text Box 4"/>
          <p:cNvSpPr txBox="1">
            <a:spLocks noChangeArrowheads="1"/>
          </p:cNvSpPr>
          <p:nvPr/>
        </p:nvSpPr>
        <p:spPr bwMode="auto">
          <a:xfrm>
            <a:off x="3348038" y="5695950"/>
            <a:ext cx="2447925" cy="366713"/>
          </a:xfrm>
          <a:prstGeom prst="rect">
            <a:avLst/>
          </a:prstGeom>
          <a:gradFill rotWithShape="1">
            <a:gsLst>
              <a:gs pos="0">
                <a:srgbClr val="651500"/>
              </a:gs>
              <a:gs pos="50000">
                <a:srgbClr val="DA2E00"/>
              </a:gs>
              <a:gs pos="100000">
                <a:srgbClr val="651500"/>
              </a:gs>
            </a:gsLst>
            <a:lin ang="5400000" scaled="1"/>
          </a:gradFill>
          <a:ln w="9525" algn="ctr">
            <a:noFill/>
            <a:miter lim="800000"/>
            <a:headEnd/>
            <a:tailEnd/>
          </a:ln>
        </p:spPr>
        <p:txBody>
          <a:bodyPr anchor="ctr">
            <a:spAutoFit/>
          </a:bodyPr>
          <a:lstStyle/>
          <a:p>
            <a:pPr algn="r"/>
            <a:r>
              <a:rPr lang="en-US" sz="1800" b="1">
                <a:solidFill>
                  <a:srgbClr val="FFFF99"/>
                </a:solidFill>
                <a:latin typeface="Trebuchet MS" pitchFamily="34" charset="0"/>
              </a:rPr>
              <a:t>Tasbih Counter : 52</a:t>
            </a:r>
          </a:p>
        </p:txBody>
      </p:sp>
    </p:spTree>
  </p:cSld>
  <p:clrMapOvr>
    <a:masterClrMapping/>
  </p:clrMapOvr>
  <p:transition>
    <p:fade/>
  </p:transition>
  <p:timing>
    <p:tnLst>
      <p:par>
        <p:cTn id="1" dur="indefinite" restart="never" nodeType="tmRoot"/>
      </p:par>
    </p:tnLst>
  </p:timing>
</p:sld>
</file>

<file path=ppt/slides/slide18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2530" name="Title 3"/>
          <p:cNvSpPr txBox="1">
            <a:spLocks/>
          </p:cNvSpPr>
          <p:nvPr/>
        </p:nvSpPr>
        <p:spPr bwMode="auto">
          <a:xfrm>
            <a:off x="179388" y="1484313"/>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اللـَّهُمَ  الْعَنْ قَتَلَةَ الْحُسَيْنِ وَ أولادِهِ </a:t>
            </a:r>
          </a:p>
          <a:p>
            <a:pPr marL="342900" indent="-342900" algn="ctr" rtl="1">
              <a:spcBef>
                <a:spcPct val="20000"/>
              </a:spcBef>
            </a:pPr>
            <a:r>
              <a:rPr lang="ar-SA" sz="5400" b="1">
                <a:latin typeface="Karbala" pitchFamily="2" charset="0"/>
                <a:cs typeface="Simplified Arabic" pitchFamily="18" charset="-78"/>
              </a:rPr>
              <a:t>وَ أصْحَابِهِ</a:t>
            </a:r>
          </a:p>
        </p:txBody>
      </p:sp>
      <p:sp>
        <p:nvSpPr>
          <p:cNvPr id="1942531" name="Subtitle 4"/>
          <p:cNvSpPr txBox="1">
            <a:spLocks/>
          </p:cNvSpPr>
          <p:nvPr/>
        </p:nvSpPr>
        <p:spPr bwMode="auto">
          <a:xfrm>
            <a:off x="-107950" y="3332163"/>
            <a:ext cx="9217025"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blessings from those who killed Husayn (A), his children, and his companions.</a:t>
            </a:r>
          </a:p>
        </p:txBody>
      </p:sp>
      <p:sp>
        <p:nvSpPr>
          <p:cNvPr id="1942532" name="Subtitle 4"/>
          <p:cNvSpPr txBox="1">
            <a:spLocks/>
          </p:cNvSpPr>
          <p:nvPr/>
        </p:nvSpPr>
        <p:spPr bwMode="auto">
          <a:xfrm>
            <a:off x="80963" y="48688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Allahumal A'n Qatalatal Husayn Wa Awlaadihee Wa Ashaabihee</a:t>
            </a:r>
            <a:endParaRPr lang="en-US" sz="2400" b="1">
              <a:ea typeface="MS Mincho" pitchFamily="49" charset="-128"/>
            </a:endParaRPr>
          </a:p>
        </p:txBody>
      </p:sp>
      <p:sp>
        <p:nvSpPr>
          <p:cNvPr id="194253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en-US" sz="1600" b="1">
                <a:latin typeface="Trebuchet MS" pitchFamily="34" charset="0"/>
              </a:rPr>
              <a:t>A`amaal for the day of `A'ashura</a:t>
            </a:r>
          </a:p>
        </p:txBody>
      </p:sp>
      <p:sp>
        <p:nvSpPr>
          <p:cNvPr id="1942534" name="Rectangle 4"/>
          <p:cNvSpPr>
            <a:spLocks noChangeArrowheads="1"/>
          </p:cNvSpPr>
          <p:nvPr/>
        </p:nvSpPr>
        <p:spPr bwMode="auto">
          <a:xfrm>
            <a:off x="-36513" y="1058863"/>
            <a:ext cx="180657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Recite 100 times</a:t>
            </a:r>
            <a:endParaRPr lang="en-US" sz="1600" b="1">
              <a:latin typeface="Trebuchet MS" pitchFamily="34" charset="0"/>
            </a:endParaRPr>
          </a:p>
        </p:txBody>
      </p:sp>
      <p:sp>
        <p:nvSpPr>
          <p:cNvPr id="1942535" name="Text Box 4"/>
          <p:cNvSpPr txBox="1">
            <a:spLocks noChangeArrowheads="1"/>
          </p:cNvSpPr>
          <p:nvPr/>
        </p:nvSpPr>
        <p:spPr bwMode="auto">
          <a:xfrm>
            <a:off x="3348038" y="5695950"/>
            <a:ext cx="2447925" cy="366713"/>
          </a:xfrm>
          <a:prstGeom prst="rect">
            <a:avLst/>
          </a:prstGeom>
          <a:gradFill rotWithShape="1">
            <a:gsLst>
              <a:gs pos="0">
                <a:srgbClr val="651500"/>
              </a:gs>
              <a:gs pos="50000">
                <a:srgbClr val="DA2E00"/>
              </a:gs>
              <a:gs pos="100000">
                <a:srgbClr val="651500"/>
              </a:gs>
            </a:gsLst>
            <a:lin ang="5400000" scaled="1"/>
          </a:gradFill>
          <a:ln w="9525" algn="ctr">
            <a:noFill/>
            <a:miter lim="800000"/>
            <a:headEnd/>
            <a:tailEnd/>
          </a:ln>
        </p:spPr>
        <p:txBody>
          <a:bodyPr anchor="ctr">
            <a:spAutoFit/>
          </a:bodyPr>
          <a:lstStyle/>
          <a:p>
            <a:pPr algn="r"/>
            <a:r>
              <a:rPr lang="en-US" sz="1800" b="1">
                <a:solidFill>
                  <a:srgbClr val="FFFF99"/>
                </a:solidFill>
                <a:latin typeface="Trebuchet MS" pitchFamily="34" charset="0"/>
              </a:rPr>
              <a:t>Tasbih Counter : 53</a:t>
            </a:r>
          </a:p>
        </p:txBody>
      </p:sp>
    </p:spTree>
  </p:cSld>
  <p:clrMapOvr>
    <a:masterClrMapping/>
  </p:clrMapOvr>
  <p:transition>
    <p:fade/>
  </p:transition>
  <p:timing>
    <p:tnLst>
      <p:par>
        <p:cTn id="1" dur="indefinite" restart="never" nodeType="tmRoot"/>
      </p:par>
    </p:tnLst>
  </p:timing>
</p:sld>
</file>

<file path=ppt/slides/slide18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3554" name="Title 3"/>
          <p:cNvSpPr txBox="1">
            <a:spLocks/>
          </p:cNvSpPr>
          <p:nvPr/>
        </p:nvSpPr>
        <p:spPr bwMode="auto">
          <a:xfrm>
            <a:off x="179388" y="1484313"/>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اللـَّهُمَ  الْعَنْ قَتَلَةَ الْحُسَيْنِ وَ أولادِهِ </a:t>
            </a:r>
          </a:p>
          <a:p>
            <a:pPr marL="342900" indent="-342900" algn="ctr" rtl="1">
              <a:spcBef>
                <a:spcPct val="20000"/>
              </a:spcBef>
            </a:pPr>
            <a:r>
              <a:rPr lang="ar-SA" sz="5400" b="1">
                <a:latin typeface="Karbala" pitchFamily="2" charset="0"/>
                <a:cs typeface="Simplified Arabic" pitchFamily="18" charset="-78"/>
              </a:rPr>
              <a:t>وَ أصْحَابِهِ</a:t>
            </a:r>
          </a:p>
        </p:txBody>
      </p:sp>
      <p:sp>
        <p:nvSpPr>
          <p:cNvPr id="1943555" name="Subtitle 4"/>
          <p:cNvSpPr txBox="1">
            <a:spLocks/>
          </p:cNvSpPr>
          <p:nvPr/>
        </p:nvSpPr>
        <p:spPr bwMode="auto">
          <a:xfrm>
            <a:off x="-107950" y="3332163"/>
            <a:ext cx="9217025"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blessings from those who killed Husayn (A), his children, and his companions.</a:t>
            </a:r>
          </a:p>
        </p:txBody>
      </p:sp>
      <p:sp>
        <p:nvSpPr>
          <p:cNvPr id="1943556" name="Subtitle 4"/>
          <p:cNvSpPr txBox="1">
            <a:spLocks/>
          </p:cNvSpPr>
          <p:nvPr/>
        </p:nvSpPr>
        <p:spPr bwMode="auto">
          <a:xfrm>
            <a:off x="80963" y="48688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Allahumal A'n Qatalatal Husayn Wa Awlaadihee Wa Ashaabihee</a:t>
            </a:r>
            <a:endParaRPr lang="en-US" sz="2400" b="1">
              <a:ea typeface="MS Mincho" pitchFamily="49" charset="-128"/>
            </a:endParaRPr>
          </a:p>
        </p:txBody>
      </p:sp>
      <p:sp>
        <p:nvSpPr>
          <p:cNvPr id="194355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en-US" sz="1600" b="1">
                <a:latin typeface="Trebuchet MS" pitchFamily="34" charset="0"/>
              </a:rPr>
              <a:t>A`amaal for the day of `A'ashura</a:t>
            </a:r>
          </a:p>
        </p:txBody>
      </p:sp>
      <p:sp>
        <p:nvSpPr>
          <p:cNvPr id="1943558" name="Rectangle 4"/>
          <p:cNvSpPr>
            <a:spLocks noChangeArrowheads="1"/>
          </p:cNvSpPr>
          <p:nvPr/>
        </p:nvSpPr>
        <p:spPr bwMode="auto">
          <a:xfrm>
            <a:off x="-36513" y="1058863"/>
            <a:ext cx="180657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Recite 100 times</a:t>
            </a:r>
            <a:endParaRPr lang="en-US" sz="1600" b="1">
              <a:latin typeface="Trebuchet MS" pitchFamily="34" charset="0"/>
            </a:endParaRPr>
          </a:p>
        </p:txBody>
      </p:sp>
      <p:sp>
        <p:nvSpPr>
          <p:cNvPr id="1943559" name="Text Box 4"/>
          <p:cNvSpPr txBox="1">
            <a:spLocks noChangeArrowheads="1"/>
          </p:cNvSpPr>
          <p:nvPr/>
        </p:nvSpPr>
        <p:spPr bwMode="auto">
          <a:xfrm>
            <a:off x="3348038" y="5695950"/>
            <a:ext cx="2447925" cy="366713"/>
          </a:xfrm>
          <a:prstGeom prst="rect">
            <a:avLst/>
          </a:prstGeom>
          <a:gradFill rotWithShape="1">
            <a:gsLst>
              <a:gs pos="0">
                <a:srgbClr val="651500"/>
              </a:gs>
              <a:gs pos="50000">
                <a:srgbClr val="DA2E00"/>
              </a:gs>
              <a:gs pos="100000">
                <a:srgbClr val="651500"/>
              </a:gs>
            </a:gsLst>
            <a:lin ang="5400000" scaled="1"/>
          </a:gradFill>
          <a:ln w="9525" algn="ctr">
            <a:noFill/>
            <a:miter lim="800000"/>
            <a:headEnd/>
            <a:tailEnd/>
          </a:ln>
        </p:spPr>
        <p:txBody>
          <a:bodyPr anchor="ctr">
            <a:spAutoFit/>
          </a:bodyPr>
          <a:lstStyle/>
          <a:p>
            <a:pPr algn="r"/>
            <a:r>
              <a:rPr lang="en-US" sz="1800" b="1">
                <a:solidFill>
                  <a:srgbClr val="FFFF99"/>
                </a:solidFill>
                <a:latin typeface="Trebuchet MS" pitchFamily="34" charset="0"/>
              </a:rPr>
              <a:t>Tasbih Counter : 54</a:t>
            </a:r>
          </a:p>
        </p:txBody>
      </p:sp>
    </p:spTree>
  </p:cSld>
  <p:clrMapOvr>
    <a:masterClrMapping/>
  </p:clrMapOvr>
  <p:transition>
    <p:fade/>
  </p:transition>
  <p:timing>
    <p:tnLst>
      <p:par>
        <p:cTn id="1" dur="indefinite" restart="never" nodeType="tmRoot"/>
      </p:par>
    </p:tnLst>
  </p:timing>
</p:sld>
</file>

<file path=ppt/slides/slide18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4578" name="Title 3"/>
          <p:cNvSpPr txBox="1">
            <a:spLocks/>
          </p:cNvSpPr>
          <p:nvPr/>
        </p:nvSpPr>
        <p:spPr bwMode="auto">
          <a:xfrm>
            <a:off x="179388" y="1484313"/>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اللـَّهُمَ  الْعَنْ قَتَلَةَ الْحُسَيْنِ وَ أولادِهِ </a:t>
            </a:r>
          </a:p>
          <a:p>
            <a:pPr marL="342900" indent="-342900" algn="ctr" rtl="1">
              <a:spcBef>
                <a:spcPct val="20000"/>
              </a:spcBef>
            </a:pPr>
            <a:r>
              <a:rPr lang="ar-SA" sz="5400" b="1">
                <a:latin typeface="Karbala" pitchFamily="2" charset="0"/>
                <a:cs typeface="Simplified Arabic" pitchFamily="18" charset="-78"/>
              </a:rPr>
              <a:t>وَ أصْحَابِهِ</a:t>
            </a:r>
          </a:p>
        </p:txBody>
      </p:sp>
      <p:sp>
        <p:nvSpPr>
          <p:cNvPr id="1944579" name="Subtitle 4"/>
          <p:cNvSpPr txBox="1">
            <a:spLocks/>
          </p:cNvSpPr>
          <p:nvPr/>
        </p:nvSpPr>
        <p:spPr bwMode="auto">
          <a:xfrm>
            <a:off x="-107950" y="3332163"/>
            <a:ext cx="9217025"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blessings from those who killed Husayn (A), his children, and his companions.</a:t>
            </a:r>
          </a:p>
        </p:txBody>
      </p:sp>
      <p:sp>
        <p:nvSpPr>
          <p:cNvPr id="1944580" name="Subtitle 4"/>
          <p:cNvSpPr txBox="1">
            <a:spLocks/>
          </p:cNvSpPr>
          <p:nvPr/>
        </p:nvSpPr>
        <p:spPr bwMode="auto">
          <a:xfrm>
            <a:off x="80963" y="48688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Allahumal A'n Qatalatal Husayn Wa Awlaadihee Wa Ashaabihee</a:t>
            </a:r>
            <a:endParaRPr lang="en-US" sz="2400" b="1">
              <a:ea typeface="MS Mincho" pitchFamily="49" charset="-128"/>
            </a:endParaRPr>
          </a:p>
        </p:txBody>
      </p:sp>
      <p:sp>
        <p:nvSpPr>
          <p:cNvPr id="194458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en-US" sz="1600" b="1">
                <a:latin typeface="Trebuchet MS" pitchFamily="34" charset="0"/>
              </a:rPr>
              <a:t>A`amaal for the day of `A'ashura</a:t>
            </a:r>
          </a:p>
        </p:txBody>
      </p:sp>
      <p:sp>
        <p:nvSpPr>
          <p:cNvPr id="1944582" name="Rectangle 4"/>
          <p:cNvSpPr>
            <a:spLocks noChangeArrowheads="1"/>
          </p:cNvSpPr>
          <p:nvPr/>
        </p:nvSpPr>
        <p:spPr bwMode="auto">
          <a:xfrm>
            <a:off x="-36513" y="1058863"/>
            <a:ext cx="180657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Recite 100 times</a:t>
            </a:r>
            <a:endParaRPr lang="en-US" sz="1600" b="1">
              <a:latin typeface="Trebuchet MS" pitchFamily="34" charset="0"/>
            </a:endParaRPr>
          </a:p>
        </p:txBody>
      </p:sp>
      <p:sp>
        <p:nvSpPr>
          <p:cNvPr id="1944583" name="Text Box 4"/>
          <p:cNvSpPr txBox="1">
            <a:spLocks noChangeArrowheads="1"/>
          </p:cNvSpPr>
          <p:nvPr/>
        </p:nvSpPr>
        <p:spPr bwMode="auto">
          <a:xfrm>
            <a:off x="3348038" y="5695950"/>
            <a:ext cx="2447925" cy="366713"/>
          </a:xfrm>
          <a:prstGeom prst="rect">
            <a:avLst/>
          </a:prstGeom>
          <a:gradFill rotWithShape="1">
            <a:gsLst>
              <a:gs pos="0">
                <a:srgbClr val="651500"/>
              </a:gs>
              <a:gs pos="50000">
                <a:srgbClr val="DA2E00"/>
              </a:gs>
              <a:gs pos="100000">
                <a:srgbClr val="651500"/>
              </a:gs>
            </a:gsLst>
            <a:lin ang="5400000" scaled="1"/>
          </a:gradFill>
          <a:ln w="9525" algn="ctr">
            <a:noFill/>
            <a:miter lim="800000"/>
            <a:headEnd/>
            <a:tailEnd/>
          </a:ln>
        </p:spPr>
        <p:txBody>
          <a:bodyPr anchor="ctr">
            <a:spAutoFit/>
          </a:bodyPr>
          <a:lstStyle/>
          <a:p>
            <a:pPr algn="r"/>
            <a:r>
              <a:rPr lang="en-US" sz="1800" b="1">
                <a:solidFill>
                  <a:srgbClr val="FFFF99"/>
                </a:solidFill>
                <a:latin typeface="Trebuchet MS" pitchFamily="34" charset="0"/>
              </a:rPr>
              <a:t>Tasbih Counter : 55</a:t>
            </a:r>
          </a:p>
        </p:txBody>
      </p:sp>
    </p:spTree>
  </p:cSld>
  <p:clrMapOvr>
    <a:masterClrMapping/>
  </p:clrMapOvr>
  <p:transition>
    <p:fade/>
  </p:transition>
  <p:timing>
    <p:tnLst>
      <p:par>
        <p:cTn id="1" dur="indefinite" restart="never" nodeType="tmRoot"/>
      </p:par>
    </p:tnLst>
  </p:timing>
</p:sld>
</file>

<file path=ppt/slides/slide18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02" name="Title 3"/>
          <p:cNvSpPr txBox="1">
            <a:spLocks/>
          </p:cNvSpPr>
          <p:nvPr/>
        </p:nvSpPr>
        <p:spPr bwMode="auto">
          <a:xfrm>
            <a:off x="179388" y="1484313"/>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اللـَّهُمَ  الْعَنْ قَتَلَةَ الْحُسَيْنِ وَ أولادِهِ </a:t>
            </a:r>
          </a:p>
          <a:p>
            <a:pPr marL="342900" indent="-342900" algn="ctr" rtl="1">
              <a:spcBef>
                <a:spcPct val="20000"/>
              </a:spcBef>
            </a:pPr>
            <a:r>
              <a:rPr lang="ar-SA" sz="5400" b="1">
                <a:latin typeface="Karbala" pitchFamily="2" charset="0"/>
                <a:cs typeface="Simplified Arabic" pitchFamily="18" charset="-78"/>
              </a:rPr>
              <a:t>وَ أصْحَابِهِ</a:t>
            </a:r>
          </a:p>
        </p:txBody>
      </p:sp>
      <p:sp>
        <p:nvSpPr>
          <p:cNvPr id="1945603" name="Subtitle 4"/>
          <p:cNvSpPr txBox="1">
            <a:spLocks/>
          </p:cNvSpPr>
          <p:nvPr/>
        </p:nvSpPr>
        <p:spPr bwMode="auto">
          <a:xfrm>
            <a:off x="-107950" y="3332163"/>
            <a:ext cx="9217025"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blessings from those who killed Husayn (A), his children, and his companions.</a:t>
            </a:r>
          </a:p>
        </p:txBody>
      </p:sp>
      <p:sp>
        <p:nvSpPr>
          <p:cNvPr id="1945604" name="Subtitle 4"/>
          <p:cNvSpPr txBox="1">
            <a:spLocks/>
          </p:cNvSpPr>
          <p:nvPr/>
        </p:nvSpPr>
        <p:spPr bwMode="auto">
          <a:xfrm>
            <a:off x="80963" y="48688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Allahumal A'n Qatalatal Husayn Wa Awlaadihee Wa Ashaabihee</a:t>
            </a:r>
            <a:endParaRPr lang="en-US" sz="2400" b="1">
              <a:ea typeface="MS Mincho" pitchFamily="49" charset="-128"/>
            </a:endParaRPr>
          </a:p>
        </p:txBody>
      </p:sp>
      <p:sp>
        <p:nvSpPr>
          <p:cNvPr id="194560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en-US" sz="1600" b="1">
                <a:latin typeface="Trebuchet MS" pitchFamily="34" charset="0"/>
              </a:rPr>
              <a:t>A`amaal for the day of `A'ashura</a:t>
            </a:r>
          </a:p>
        </p:txBody>
      </p:sp>
      <p:sp>
        <p:nvSpPr>
          <p:cNvPr id="1945606" name="Rectangle 4"/>
          <p:cNvSpPr>
            <a:spLocks noChangeArrowheads="1"/>
          </p:cNvSpPr>
          <p:nvPr/>
        </p:nvSpPr>
        <p:spPr bwMode="auto">
          <a:xfrm>
            <a:off x="-36513" y="1058863"/>
            <a:ext cx="180657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Recite 100 times</a:t>
            </a:r>
            <a:endParaRPr lang="en-US" sz="1600" b="1">
              <a:latin typeface="Trebuchet MS" pitchFamily="34" charset="0"/>
            </a:endParaRPr>
          </a:p>
        </p:txBody>
      </p:sp>
      <p:sp>
        <p:nvSpPr>
          <p:cNvPr id="1945607" name="Text Box 4"/>
          <p:cNvSpPr txBox="1">
            <a:spLocks noChangeArrowheads="1"/>
          </p:cNvSpPr>
          <p:nvPr/>
        </p:nvSpPr>
        <p:spPr bwMode="auto">
          <a:xfrm>
            <a:off x="3348038" y="5695950"/>
            <a:ext cx="2447925" cy="366713"/>
          </a:xfrm>
          <a:prstGeom prst="rect">
            <a:avLst/>
          </a:prstGeom>
          <a:gradFill rotWithShape="1">
            <a:gsLst>
              <a:gs pos="0">
                <a:srgbClr val="651500"/>
              </a:gs>
              <a:gs pos="50000">
                <a:srgbClr val="DA2E00"/>
              </a:gs>
              <a:gs pos="100000">
                <a:srgbClr val="651500"/>
              </a:gs>
            </a:gsLst>
            <a:lin ang="5400000" scaled="1"/>
          </a:gradFill>
          <a:ln w="9525" algn="ctr">
            <a:noFill/>
            <a:miter lim="800000"/>
            <a:headEnd/>
            <a:tailEnd/>
          </a:ln>
        </p:spPr>
        <p:txBody>
          <a:bodyPr anchor="ctr">
            <a:spAutoFit/>
          </a:bodyPr>
          <a:lstStyle/>
          <a:p>
            <a:pPr algn="r"/>
            <a:r>
              <a:rPr lang="en-US" sz="1800" b="1">
                <a:solidFill>
                  <a:srgbClr val="FFFF99"/>
                </a:solidFill>
                <a:latin typeface="Trebuchet MS" pitchFamily="34" charset="0"/>
              </a:rPr>
              <a:t>Tasbih Counter : 56</a:t>
            </a: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مَا بَقيتُ وَبَقِيَ ٱللَّيْلُ وَٱلنَّهَارُ</a:t>
            </a:r>
            <a:endParaRPr lang="en-US" sz="5400" b="1">
              <a:latin typeface="Karbala" pitchFamily="2" charset="0"/>
              <a:cs typeface="Simplified Arabic" pitchFamily="18" charset="-78"/>
            </a:endParaRPr>
          </a:p>
        </p:txBody>
      </p:sp>
      <p:sp>
        <p:nvSpPr>
          <p:cNvPr id="2048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as long as I am existent and as long as there are day and night.</a:t>
            </a:r>
          </a:p>
        </p:txBody>
      </p:sp>
      <p:sp>
        <p:nvSpPr>
          <p:cNvPr id="20484"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ar-AE" sz="4000">
                <a:latin typeface="Arabic Typesetting" pitchFamily="66" charset="-78"/>
                <a:cs typeface="Arabic Typesetting" pitchFamily="66" charset="-78"/>
              </a:rPr>
              <a:t>جب تک میں باقی ہوں اور رات دن باقی ہیں </a:t>
            </a:r>
            <a:endParaRPr lang="en-US" sz="4000" b="1">
              <a:latin typeface="Arabic Typesetting" pitchFamily="66" charset="-78"/>
              <a:ea typeface="MS Mincho" pitchFamily="49" charset="-128"/>
              <a:cs typeface="Arabic Typesetting" pitchFamily="66" charset="-78"/>
            </a:endParaRPr>
          </a:p>
        </p:txBody>
      </p:sp>
      <p:sp>
        <p:nvSpPr>
          <p:cNvPr id="2048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20486"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ظَلَمَ حَقَّ مُحَمَّدٍ وَآلِ مُحَمَّدٍ</a:t>
            </a:r>
            <a:endParaRPr lang="en-US" sz="5400" b="1">
              <a:latin typeface="Karbala" pitchFamily="2" charset="0"/>
              <a:cs typeface="Simplified Arabic" pitchFamily="18" charset="-78"/>
            </a:endParaRPr>
          </a:p>
        </p:txBody>
      </p:sp>
      <p:sp>
        <p:nvSpPr>
          <p:cNvPr id="19558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who usurped the right of Muhammad and Muhammad’s Household</a:t>
            </a:r>
          </a:p>
        </p:txBody>
      </p:sp>
      <p:sp>
        <p:nvSpPr>
          <p:cNvPr id="195588"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 جس نے ضائع کیا محمد (ص)و آل محمد (ص)کا حق </a:t>
            </a:r>
            <a:endParaRPr lang="en-US" sz="2400" b="1" dirty="0">
              <a:ea typeface="MS Mincho" pitchFamily="49" charset="-128"/>
            </a:endParaRPr>
          </a:p>
        </p:txBody>
      </p:sp>
      <p:sp>
        <p:nvSpPr>
          <p:cNvPr id="19558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95590"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9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626" name="Title 3"/>
          <p:cNvSpPr txBox="1">
            <a:spLocks/>
          </p:cNvSpPr>
          <p:nvPr/>
        </p:nvSpPr>
        <p:spPr bwMode="auto">
          <a:xfrm>
            <a:off x="179388" y="1484313"/>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اللـَّهُمَ  الْعَنْ قَتَلَةَ الْحُسَيْنِ وَ أولادِهِ </a:t>
            </a:r>
          </a:p>
          <a:p>
            <a:pPr marL="342900" indent="-342900" algn="ctr" rtl="1">
              <a:spcBef>
                <a:spcPct val="20000"/>
              </a:spcBef>
            </a:pPr>
            <a:r>
              <a:rPr lang="ar-SA" sz="5400" b="1">
                <a:latin typeface="Karbala" pitchFamily="2" charset="0"/>
                <a:cs typeface="Simplified Arabic" pitchFamily="18" charset="-78"/>
              </a:rPr>
              <a:t>وَ أصْحَابِهِ</a:t>
            </a:r>
          </a:p>
        </p:txBody>
      </p:sp>
      <p:sp>
        <p:nvSpPr>
          <p:cNvPr id="1946627" name="Subtitle 4"/>
          <p:cNvSpPr txBox="1">
            <a:spLocks/>
          </p:cNvSpPr>
          <p:nvPr/>
        </p:nvSpPr>
        <p:spPr bwMode="auto">
          <a:xfrm>
            <a:off x="-107950" y="3332163"/>
            <a:ext cx="9217025"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blessings from those who killed Husayn (A), his children, and his companions.</a:t>
            </a:r>
          </a:p>
        </p:txBody>
      </p:sp>
      <p:sp>
        <p:nvSpPr>
          <p:cNvPr id="1946628" name="Subtitle 4"/>
          <p:cNvSpPr txBox="1">
            <a:spLocks/>
          </p:cNvSpPr>
          <p:nvPr/>
        </p:nvSpPr>
        <p:spPr bwMode="auto">
          <a:xfrm>
            <a:off x="80963" y="48688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Allahumal A'n Qatalatal Husayn Wa Awlaadihee Wa Ashaabihee</a:t>
            </a:r>
            <a:endParaRPr lang="en-US" sz="2400" b="1">
              <a:ea typeface="MS Mincho" pitchFamily="49" charset="-128"/>
            </a:endParaRPr>
          </a:p>
        </p:txBody>
      </p:sp>
      <p:sp>
        <p:nvSpPr>
          <p:cNvPr id="194662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en-US" sz="1600" b="1">
                <a:latin typeface="Trebuchet MS" pitchFamily="34" charset="0"/>
              </a:rPr>
              <a:t>A`amaal for the day of `A'ashura</a:t>
            </a:r>
          </a:p>
        </p:txBody>
      </p:sp>
      <p:sp>
        <p:nvSpPr>
          <p:cNvPr id="1946630" name="Rectangle 4"/>
          <p:cNvSpPr>
            <a:spLocks noChangeArrowheads="1"/>
          </p:cNvSpPr>
          <p:nvPr/>
        </p:nvSpPr>
        <p:spPr bwMode="auto">
          <a:xfrm>
            <a:off x="-36513" y="1058863"/>
            <a:ext cx="180657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Recite 100 times</a:t>
            </a:r>
            <a:endParaRPr lang="en-US" sz="1600" b="1">
              <a:latin typeface="Trebuchet MS" pitchFamily="34" charset="0"/>
            </a:endParaRPr>
          </a:p>
        </p:txBody>
      </p:sp>
      <p:sp>
        <p:nvSpPr>
          <p:cNvPr id="1946631" name="Text Box 4"/>
          <p:cNvSpPr txBox="1">
            <a:spLocks noChangeArrowheads="1"/>
          </p:cNvSpPr>
          <p:nvPr/>
        </p:nvSpPr>
        <p:spPr bwMode="auto">
          <a:xfrm>
            <a:off x="3348038" y="5695950"/>
            <a:ext cx="2447925" cy="366713"/>
          </a:xfrm>
          <a:prstGeom prst="rect">
            <a:avLst/>
          </a:prstGeom>
          <a:gradFill rotWithShape="1">
            <a:gsLst>
              <a:gs pos="0">
                <a:srgbClr val="651500"/>
              </a:gs>
              <a:gs pos="50000">
                <a:srgbClr val="DA2E00"/>
              </a:gs>
              <a:gs pos="100000">
                <a:srgbClr val="651500"/>
              </a:gs>
            </a:gsLst>
            <a:lin ang="5400000" scaled="1"/>
          </a:gradFill>
          <a:ln w="9525" algn="ctr">
            <a:noFill/>
            <a:miter lim="800000"/>
            <a:headEnd/>
            <a:tailEnd/>
          </a:ln>
        </p:spPr>
        <p:txBody>
          <a:bodyPr anchor="ctr">
            <a:spAutoFit/>
          </a:bodyPr>
          <a:lstStyle/>
          <a:p>
            <a:pPr algn="r"/>
            <a:r>
              <a:rPr lang="en-US" sz="1800" b="1">
                <a:solidFill>
                  <a:srgbClr val="FFFF99"/>
                </a:solidFill>
                <a:latin typeface="Trebuchet MS" pitchFamily="34" charset="0"/>
              </a:rPr>
              <a:t>Tasbih Counter : 57</a:t>
            </a:r>
          </a:p>
        </p:txBody>
      </p:sp>
    </p:spTree>
  </p:cSld>
  <p:clrMapOvr>
    <a:masterClrMapping/>
  </p:clrMapOvr>
  <p:transition>
    <p:fade/>
  </p:transition>
  <p:timing>
    <p:tnLst>
      <p:par>
        <p:cTn id="1" dur="indefinite" restart="never" nodeType="tmRoot"/>
      </p:par>
    </p:tnLst>
  </p:timing>
</p:sld>
</file>

<file path=ppt/slides/slide19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7650" name="Title 3"/>
          <p:cNvSpPr txBox="1">
            <a:spLocks/>
          </p:cNvSpPr>
          <p:nvPr/>
        </p:nvSpPr>
        <p:spPr bwMode="auto">
          <a:xfrm>
            <a:off x="179388" y="1484313"/>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اللـَّهُمَ  الْعَنْ قَتَلَةَ الْحُسَيْنِ وَ أولادِهِ </a:t>
            </a:r>
          </a:p>
          <a:p>
            <a:pPr marL="342900" indent="-342900" algn="ctr" rtl="1">
              <a:spcBef>
                <a:spcPct val="20000"/>
              </a:spcBef>
            </a:pPr>
            <a:r>
              <a:rPr lang="ar-SA" sz="5400" b="1">
                <a:latin typeface="Karbala" pitchFamily="2" charset="0"/>
                <a:cs typeface="Simplified Arabic" pitchFamily="18" charset="-78"/>
              </a:rPr>
              <a:t>وَ أصْحَابِهِ</a:t>
            </a:r>
          </a:p>
        </p:txBody>
      </p:sp>
      <p:sp>
        <p:nvSpPr>
          <p:cNvPr id="1947651" name="Subtitle 4"/>
          <p:cNvSpPr txBox="1">
            <a:spLocks/>
          </p:cNvSpPr>
          <p:nvPr/>
        </p:nvSpPr>
        <p:spPr bwMode="auto">
          <a:xfrm>
            <a:off x="-107950" y="3332163"/>
            <a:ext cx="9217025"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blessings from those who killed Husayn (A), his children, and his companions.</a:t>
            </a:r>
          </a:p>
        </p:txBody>
      </p:sp>
      <p:sp>
        <p:nvSpPr>
          <p:cNvPr id="1947652" name="Subtitle 4"/>
          <p:cNvSpPr txBox="1">
            <a:spLocks/>
          </p:cNvSpPr>
          <p:nvPr/>
        </p:nvSpPr>
        <p:spPr bwMode="auto">
          <a:xfrm>
            <a:off x="80963" y="48688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Allahumal A'n Qatalatal Husayn Wa Awlaadihee Wa Ashaabihee</a:t>
            </a:r>
            <a:endParaRPr lang="en-US" sz="2400" b="1">
              <a:ea typeface="MS Mincho" pitchFamily="49" charset="-128"/>
            </a:endParaRPr>
          </a:p>
        </p:txBody>
      </p:sp>
      <p:sp>
        <p:nvSpPr>
          <p:cNvPr id="194765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en-US" sz="1600" b="1">
                <a:latin typeface="Trebuchet MS" pitchFamily="34" charset="0"/>
              </a:rPr>
              <a:t>A`amaal for the day of `A'ashura</a:t>
            </a:r>
          </a:p>
        </p:txBody>
      </p:sp>
      <p:sp>
        <p:nvSpPr>
          <p:cNvPr id="1947654" name="Rectangle 4"/>
          <p:cNvSpPr>
            <a:spLocks noChangeArrowheads="1"/>
          </p:cNvSpPr>
          <p:nvPr/>
        </p:nvSpPr>
        <p:spPr bwMode="auto">
          <a:xfrm>
            <a:off x="-36513" y="1058863"/>
            <a:ext cx="180657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Recite 100 times</a:t>
            </a:r>
            <a:endParaRPr lang="en-US" sz="1600" b="1">
              <a:latin typeface="Trebuchet MS" pitchFamily="34" charset="0"/>
            </a:endParaRPr>
          </a:p>
        </p:txBody>
      </p:sp>
      <p:sp>
        <p:nvSpPr>
          <p:cNvPr id="1947655" name="Text Box 4"/>
          <p:cNvSpPr txBox="1">
            <a:spLocks noChangeArrowheads="1"/>
          </p:cNvSpPr>
          <p:nvPr/>
        </p:nvSpPr>
        <p:spPr bwMode="auto">
          <a:xfrm>
            <a:off x="3348038" y="5695950"/>
            <a:ext cx="2447925" cy="366713"/>
          </a:xfrm>
          <a:prstGeom prst="rect">
            <a:avLst/>
          </a:prstGeom>
          <a:gradFill rotWithShape="1">
            <a:gsLst>
              <a:gs pos="0">
                <a:srgbClr val="651500"/>
              </a:gs>
              <a:gs pos="50000">
                <a:srgbClr val="DA2E00"/>
              </a:gs>
              <a:gs pos="100000">
                <a:srgbClr val="651500"/>
              </a:gs>
            </a:gsLst>
            <a:lin ang="5400000" scaled="1"/>
          </a:gradFill>
          <a:ln w="9525" algn="ctr">
            <a:noFill/>
            <a:miter lim="800000"/>
            <a:headEnd/>
            <a:tailEnd/>
          </a:ln>
        </p:spPr>
        <p:txBody>
          <a:bodyPr anchor="ctr">
            <a:spAutoFit/>
          </a:bodyPr>
          <a:lstStyle/>
          <a:p>
            <a:pPr algn="r"/>
            <a:r>
              <a:rPr lang="en-US" sz="1800" b="1">
                <a:solidFill>
                  <a:srgbClr val="FFFF99"/>
                </a:solidFill>
                <a:latin typeface="Trebuchet MS" pitchFamily="34" charset="0"/>
              </a:rPr>
              <a:t>Tasbih Counter : 58</a:t>
            </a:r>
          </a:p>
        </p:txBody>
      </p:sp>
    </p:spTree>
  </p:cSld>
  <p:clrMapOvr>
    <a:masterClrMapping/>
  </p:clrMapOvr>
  <p:transition>
    <p:fade/>
  </p:transition>
  <p:timing>
    <p:tnLst>
      <p:par>
        <p:cTn id="1" dur="indefinite" restart="never" nodeType="tmRoot"/>
      </p:par>
    </p:tnLst>
  </p:timing>
</p:sld>
</file>

<file path=ppt/slides/slide19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8674" name="Title 3"/>
          <p:cNvSpPr txBox="1">
            <a:spLocks/>
          </p:cNvSpPr>
          <p:nvPr/>
        </p:nvSpPr>
        <p:spPr bwMode="auto">
          <a:xfrm>
            <a:off x="179388" y="1484313"/>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اللـَّهُمَ  الْعَنْ قَتَلَةَ الْحُسَيْنِ وَ أولادِهِ </a:t>
            </a:r>
          </a:p>
          <a:p>
            <a:pPr marL="342900" indent="-342900" algn="ctr" rtl="1">
              <a:spcBef>
                <a:spcPct val="20000"/>
              </a:spcBef>
            </a:pPr>
            <a:r>
              <a:rPr lang="ar-SA" sz="5400" b="1">
                <a:latin typeface="Karbala" pitchFamily="2" charset="0"/>
                <a:cs typeface="Simplified Arabic" pitchFamily="18" charset="-78"/>
              </a:rPr>
              <a:t>وَ أصْحَابِهِ</a:t>
            </a:r>
          </a:p>
        </p:txBody>
      </p:sp>
      <p:sp>
        <p:nvSpPr>
          <p:cNvPr id="1948675" name="Subtitle 4"/>
          <p:cNvSpPr txBox="1">
            <a:spLocks/>
          </p:cNvSpPr>
          <p:nvPr/>
        </p:nvSpPr>
        <p:spPr bwMode="auto">
          <a:xfrm>
            <a:off x="-107950" y="3332163"/>
            <a:ext cx="9217025"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blessings from those who killed Husayn (A), his children, and his companions.</a:t>
            </a:r>
          </a:p>
        </p:txBody>
      </p:sp>
      <p:sp>
        <p:nvSpPr>
          <p:cNvPr id="1948676" name="Subtitle 4"/>
          <p:cNvSpPr txBox="1">
            <a:spLocks/>
          </p:cNvSpPr>
          <p:nvPr/>
        </p:nvSpPr>
        <p:spPr bwMode="auto">
          <a:xfrm>
            <a:off x="80963" y="48688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Allahumal A'n Qatalatal Husayn Wa Awlaadihee Wa Ashaabihee</a:t>
            </a:r>
            <a:endParaRPr lang="en-US" sz="2400" b="1">
              <a:ea typeface="MS Mincho" pitchFamily="49" charset="-128"/>
            </a:endParaRPr>
          </a:p>
        </p:txBody>
      </p:sp>
      <p:sp>
        <p:nvSpPr>
          <p:cNvPr id="194867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en-US" sz="1600" b="1">
                <a:latin typeface="Trebuchet MS" pitchFamily="34" charset="0"/>
              </a:rPr>
              <a:t>A`amaal for the day of `A'ashura</a:t>
            </a:r>
          </a:p>
        </p:txBody>
      </p:sp>
      <p:sp>
        <p:nvSpPr>
          <p:cNvPr id="1948678" name="Rectangle 4"/>
          <p:cNvSpPr>
            <a:spLocks noChangeArrowheads="1"/>
          </p:cNvSpPr>
          <p:nvPr/>
        </p:nvSpPr>
        <p:spPr bwMode="auto">
          <a:xfrm>
            <a:off x="-36513" y="1058863"/>
            <a:ext cx="180657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Recite 100 times</a:t>
            </a:r>
            <a:endParaRPr lang="en-US" sz="1600" b="1">
              <a:latin typeface="Trebuchet MS" pitchFamily="34" charset="0"/>
            </a:endParaRPr>
          </a:p>
        </p:txBody>
      </p:sp>
      <p:sp>
        <p:nvSpPr>
          <p:cNvPr id="1948679" name="Text Box 4"/>
          <p:cNvSpPr txBox="1">
            <a:spLocks noChangeArrowheads="1"/>
          </p:cNvSpPr>
          <p:nvPr/>
        </p:nvSpPr>
        <p:spPr bwMode="auto">
          <a:xfrm>
            <a:off x="3348038" y="5695950"/>
            <a:ext cx="2447925" cy="366713"/>
          </a:xfrm>
          <a:prstGeom prst="rect">
            <a:avLst/>
          </a:prstGeom>
          <a:gradFill rotWithShape="1">
            <a:gsLst>
              <a:gs pos="0">
                <a:srgbClr val="651500"/>
              </a:gs>
              <a:gs pos="50000">
                <a:srgbClr val="DA2E00"/>
              </a:gs>
              <a:gs pos="100000">
                <a:srgbClr val="651500"/>
              </a:gs>
            </a:gsLst>
            <a:lin ang="5400000" scaled="1"/>
          </a:gradFill>
          <a:ln w="9525" algn="ctr">
            <a:noFill/>
            <a:miter lim="800000"/>
            <a:headEnd/>
            <a:tailEnd/>
          </a:ln>
        </p:spPr>
        <p:txBody>
          <a:bodyPr anchor="ctr">
            <a:spAutoFit/>
          </a:bodyPr>
          <a:lstStyle/>
          <a:p>
            <a:pPr algn="r"/>
            <a:r>
              <a:rPr lang="en-US" sz="1800" b="1">
                <a:solidFill>
                  <a:srgbClr val="FFFF99"/>
                </a:solidFill>
                <a:latin typeface="Trebuchet MS" pitchFamily="34" charset="0"/>
              </a:rPr>
              <a:t>Tasbih Counter : 59</a:t>
            </a:r>
          </a:p>
        </p:txBody>
      </p:sp>
    </p:spTree>
  </p:cSld>
  <p:clrMapOvr>
    <a:masterClrMapping/>
  </p:clrMapOvr>
  <p:transition>
    <p:fade/>
  </p:transition>
  <p:timing>
    <p:tnLst>
      <p:par>
        <p:cTn id="1" dur="indefinite" restart="never" nodeType="tmRoot"/>
      </p:par>
    </p:tnLst>
  </p:timing>
</p:sld>
</file>

<file path=ppt/slides/slide19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9698" name="Title 3"/>
          <p:cNvSpPr txBox="1">
            <a:spLocks/>
          </p:cNvSpPr>
          <p:nvPr/>
        </p:nvSpPr>
        <p:spPr bwMode="auto">
          <a:xfrm>
            <a:off x="179388" y="1484313"/>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اللـَّهُمَ  الْعَنْ قَتَلَةَ الْحُسَيْنِ وَ أولادِهِ </a:t>
            </a:r>
          </a:p>
          <a:p>
            <a:pPr marL="342900" indent="-342900" algn="ctr" rtl="1">
              <a:spcBef>
                <a:spcPct val="20000"/>
              </a:spcBef>
            </a:pPr>
            <a:r>
              <a:rPr lang="ar-SA" sz="5400" b="1">
                <a:latin typeface="Karbala" pitchFamily="2" charset="0"/>
                <a:cs typeface="Simplified Arabic" pitchFamily="18" charset="-78"/>
              </a:rPr>
              <a:t>وَ أصْحَابِهِ</a:t>
            </a:r>
          </a:p>
        </p:txBody>
      </p:sp>
      <p:sp>
        <p:nvSpPr>
          <p:cNvPr id="1949699" name="Subtitle 4"/>
          <p:cNvSpPr txBox="1">
            <a:spLocks/>
          </p:cNvSpPr>
          <p:nvPr/>
        </p:nvSpPr>
        <p:spPr bwMode="auto">
          <a:xfrm>
            <a:off x="-107950" y="3332163"/>
            <a:ext cx="9217025"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blessings from those who killed Husayn (A), his children, and his companions.</a:t>
            </a:r>
          </a:p>
        </p:txBody>
      </p:sp>
      <p:sp>
        <p:nvSpPr>
          <p:cNvPr id="1949700" name="Subtitle 4"/>
          <p:cNvSpPr txBox="1">
            <a:spLocks/>
          </p:cNvSpPr>
          <p:nvPr/>
        </p:nvSpPr>
        <p:spPr bwMode="auto">
          <a:xfrm>
            <a:off x="80963" y="48688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Allahumal A'n Qatalatal Husayn Wa Awlaadihee Wa Ashaabihee</a:t>
            </a:r>
            <a:endParaRPr lang="en-US" sz="2400" b="1">
              <a:ea typeface="MS Mincho" pitchFamily="49" charset="-128"/>
            </a:endParaRPr>
          </a:p>
        </p:txBody>
      </p:sp>
      <p:sp>
        <p:nvSpPr>
          <p:cNvPr id="194970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en-US" sz="1600" b="1">
                <a:latin typeface="Trebuchet MS" pitchFamily="34" charset="0"/>
              </a:rPr>
              <a:t>A`amaal for the day of `A'ashura</a:t>
            </a:r>
          </a:p>
        </p:txBody>
      </p:sp>
      <p:sp>
        <p:nvSpPr>
          <p:cNvPr id="1949702" name="Rectangle 4"/>
          <p:cNvSpPr>
            <a:spLocks noChangeArrowheads="1"/>
          </p:cNvSpPr>
          <p:nvPr/>
        </p:nvSpPr>
        <p:spPr bwMode="auto">
          <a:xfrm>
            <a:off x="-36513" y="1058863"/>
            <a:ext cx="180657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Recite 100 times</a:t>
            </a:r>
            <a:endParaRPr lang="en-US" sz="1600" b="1">
              <a:latin typeface="Trebuchet MS" pitchFamily="34" charset="0"/>
            </a:endParaRPr>
          </a:p>
        </p:txBody>
      </p:sp>
      <p:sp>
        <p:nvSpPr>
          <p:cNvPr id="1949703" name="Text Box 4"/>
          <p:cNvSpPr txBox="1">
            <a:spLocks noChangeArrowheads="1"/>
          </p:cNvSpPr>
          <p:nvPr/>
        </p:nvSpPr>
        <p:spPr bwMode="auto">
          <a:xfrm>
            <a:off x="3348038" y="5695950"/>
            <a:ext cx="2447925" cy="366713"/>
          </a:xfrm>
          <a:prstGeom prst="rect">
            <a:avLst/>
          </a:prstGeom>
          <a:gradFill rotWithShape="1">
            <a:gsLst>
              <a:gs pos="0">
                <a:srgbClr val="651500"/>
              </a:gs>
              <a:gs pos="50000">
                <a:srgbClr val="DA2E00"/>
              </a:gs>
              <a:gs pos="100000">
                <a:srgbClr val="651500"/>
              </a:gs>
            </a:gsLst>
            <a:lin ang="5400000" scaled="1"/>
          </a:gradFill>
          <a:ln w="9525" algn="ctr">
            <a:noFill/>
            <a:miter lim="800000"/>
            <a:headEnd/>
            <a:tailEnd/>
          </a:ln>
        </p:spPr>
        <p:txBody>
          <a:bodyPr anchor="ctr">
            <a:spAutoFit/>
          </a:bodyPr>
          <a:lstStyle/>
          <a:p>
            <a:pPr algn="r"/>
            <a:r>
              <a:rPr lang="en-US" sz="1800" b="1">
                <a:solidFill>
                  <a:srgbClr val="FFFF99"/>
                </a:solidFill>
                <a:latin typeface="Trebuchet MS" pitchFamily="34" charset="0"/>
              </a:rPr>
              <a:t>Tasbih Counter : 60</a:t>
            </a:r>
          </a:p>
        </p:txBody>
      </p:sp>
    </p:spTree>
  </p:cSld>
  <p:clrMapOvr>
    <a:masterClrMapping/>
  </p:clrMapOvr>
  <p:transition>
    <p:fade/>
  </p:transition>
  <p:timing>
    <p:tnLst>
      <p:par>
        <p:cTn id="1" dur="indefinite" restart="never" nodeType="tmRoot"/>
      </p:par>
    </p:tnLst>
  </p:timing>
</p:sld>
</file>

<file path=ppt/slides/slide19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0722" name="Title 3"/>
          <p:cNvSpPr txBox="1">
            <a:spLocks/>
          </p:cNvSpPr>
          <p:nvPr/>
        </p:nvSpPr>
        <p:spPr bwMode="auto">
          <a:xfrm>
            <a:off x="179388" y="1484313"/>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اللـَّهُمَ  الْعَنْ قَتَلَةَ الْحُسَيْنِ وَ أولادِهِ </a:t>
            </a:r>
          </a:p>
          <a:p>
            <a:pPr marL="342900" indent="-342900" algn="ctr" rtl="1">
              <a:spcBef>
                <a:spcPct val="20000"/>
              </a:spcBef>
            </a:pPr>
            <a:r>
              <a:rPr lang="ar-SA" sz="5400" b="1">
                <a:latin typeface="Karbala" pitchFamily="2" charset="0"/>
                <a:cs typeface="Simplified Arabic" pitchFamily="18" charset="-78"/>
              </a:rPr>
              <a:t>وَ أصْحَابِهِ</a:t>
            </a:r>
          </a:p>
        </p:txBody>
      </p:sp>
      <p:sp>
        <p:nvSpPr>
          <p:cNvPr id="1950723" name="Subtitle 4"/>
          <p:cNvSpPr txBox="1">
            <a:spLocks/>
          </p:cNvSpPr>
          <p:nvPr/>
        </p:nvSpPr>
        <p:spPr bwMode="auto">
          <a:xfrm>
            <a:off x="-107950" y="3332163"/>
            <a:ext cx="9217025"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blessings from those who killed Husayn (A), his children, and his companions.</a:t>
            </a:r>
          </a:p>
        </p:txBody>
      </p:sp>
      <p:sp>
        <p:nvSpPr>
          <p:cNvPr id="1950724" name="Subtitle 4"/>
          <p:cNvSpPr txBox="1">
            <a:spLocks/>
          </p:cNvSpPr>
          <p:nvPr/>
        </p:nvSpPr>
        <p:spPr bwMode="auto">
          <a:xfrm>
            <a:off x="80963" y="48688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Allahumal A'n Qatalatal Husayn Wa Awlaadihee Wa Ashaabihee</a:t>
            </a:r>
            <a:endParaRPr lang="en-US" sz="2400" b="1">
              <a:ea typeface="MS Mincho" pitchFamily="49" charset="-128"/>
            </a:endParaRPr>
          </a:p>
        </p:txBody>
      </p:sp>
      <p:sp>
        <p:nvSpPr>
          <p:cNvPr id="195072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en-US" sz="1600" b="1">
                <a:latin typeface="Trebuchet MS" pitchFamily="34" charset="0"/>
              </a:rPr>
              <a:t>A`amaal for the day of `A'ashura</a:t>
            </a:r>
          </a:p>
        </p:txBody>
      </p:sp>
      <p:sp>
        <p:nvSpPr>
          <p:cNvPr id="1950726" name="Rectangle 4"/>
          <p:cNvSpPr>
            <a:spLocks noChangeArrowheads="1"/>
          </p:cNvSpPr>
          <p:nvPr/>
        </p:nvSpPr>
        <p:spPr bwMode="auto">
          <a:xfrm>
            <a:off x="-36513" y="1058863"/>
            <a:ext cx="180657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Recite 100 times</a:t>
            </a:r>
            <a:endParaRPr lang="en-US" sz="1600" b="1">
              <a:latin typeface="Trebuchet MS" pitchFamily="34" charset="0"/>
            </a:endParaRPr>
          </a:p>
        </p:txBody>
      </p:sp>
      <p:sp>
        <p:nvSpPr>
          <p:cNvPr id="1950727" name="Text Box 4"/>
          <p:cNvSpPr txBox="1">
            <a:spLocks noChangeArrowheads="1"/>
          </p:cNvSpPr>
          <p:nvPr/>
        </p:nvSpPr>
        <p:spPr bwMode="auto">
          <a:xfrm>
            <a:off x="3348038" y="5695950"/>
            <a:ext cx="2447925" cy="366713"/>
          </a:xfrm>
          <a:prstGeom prst="rect">
            <a:avLst/>
          </a:prstGeom>
          <a:gradFill rotWithShape="1">
            <a:gsLst>
              <a:gs pos="0">
                <a:srgbClr val="651500"/>
              </a:gs>
              <a:gs pos="50000">
                <a:srgbClr val="DA2E00"/>
              </a:gs>
              <a:gs pos="100000">
                <a:srgbClr val="651500"/>
              </a:gs>
            </a:gsLst>
            <a:lin ang="5400000" scaled="1"/>
          </a:gradFill>
          <a:ln w="9525" algn="ctr">
            <a:noFill/>
            <a:miter lim="800000"/>
            <a:headEnd/>
            <a:tailEnd/>
          </a:ln>
        </p:spPr>
        <p:txBody>
          <a:bodyPr anchor="ctr">
            <a:spAutoFit/>
          </a:bodyPr>
          <a:lstStyle/>
          <a:p>
            <a:pPr algn="r"/>
            <a:r>
              <a:rPr lang="en-US" sz="1800" b="1">
                <a:solidFill>
                  <a:srgbClr val="FFFF99"/>
                </a:solidFill>
                <a:latin typeface="Trebuchet MS" pitchFamily="34" charset="0"/>
              </a:rPr>
              <a:t>Tasbih Counter : 61</a:t>
            </a:r>
          </a:p>
        </p:txBody>
      </p:sp>
    </p:spTree>
  </p:cSld>
  <p:clrMapOvr>
    <a:masterClrMapping/>
  </p:clrMapOvr>
  <p:transition>
    <p:fade/>
  </p:transition>
  <p:timing>
    <p:tnLst>
      <p:par>
        <p:cTn id="1" dur="indefinite" restart="never" nodeType="tmRoot"/>
      </p:par>
    </p:tnLst>
  </p:timing>
</p:sld>
</file>

<file path=ppt/slides/slide19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1746" name="Title 3"/>
          <p:cNvSpPr txBox="1">
            <a:spLocks/>
          </p:cNvSpPr>
          <p:nvPr/>
        </p:nvSpPr>
        <p:spPr bwMode="auto">
          <a:xfrm>
            <a:off x="179388" y="1484313"/>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اللـَّهُمَ  الْعَنْ قَتَلَةَ الْحُسَيْنِ وَ أولادِهِ </a:t>
            </a:r>
          </a:p>
          <a:p>
            <a:pPr marL="342900" indent="-342900" algn="ctr" rtl="1">
              <a:spcBef>
                <a:spcPct val="20000"/>
              </a:spcBef>
            </a:pPr>
            <a:r>
              <a:rPr lang="ar-SA" sz="5400" b="1">
                <a:latin typeface="Karbala" pitchFamily="2" charset="0"/>
                <a:cs typeface="Simplified Arabic" pitchFamily="18" charset="-78"/>
              </a:rPr>
              <a:t>وَ أصْحَابِهِ</a:t>
            </a:r>
          </a:p>
        </p:txBody>
      </p:sp>
      <p:sp>
        <p:nvSpPr>
          <p:cNvPr id="1951747" name="Subtitle 4"/>
          <p:cNvSpPr txBox="1">
            <a:spLocks/>
          </p:cNvSpPr>
          <p:nvPr/>
        </p:nvSpPr>
        <p:spPr bwMode="auto">
          <a:xfrm>
            <a:off x="-107950" y="3332163"/>
            <a:ext cx="9217025"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blessings from those who killed Husayn (A), his children, and his companions.</a:t>
            </a:r>
          </a:p>
        </p:txBody>
      </p:sp>
      <p:sp>
        <p:nvSpPr>
          <p:cNvPr id="1951748" name="Subtitle 4"/>
          <p:cNvSpPr txBox="1">
            <a:spLocks/>
          </p:cNvSpPr>
          <p:nvPr/>
        </p:nvSpPr>
        <p:spPr bwMode="auto">
          <a:xfrm>
            <a:off x="80963" y="48688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Allahumal A'n Qatalatal Husayn Wa Awlaadihee Wa Ashaabihee</a:t>
            </a:r>
            <a:endParaRPr lang="en-US" sz="2400" b="1">
              <a:ea typeface="MS Mincho" pitchFamily="49" charset="-128"/>
            </a:endParaRPr>
          </a:p>
        </p:txBody>
      </p:sp>
      <p:sp>
        <p:nvSpPr>
          <p:cNvPr id="195174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en-US" sz="1600" b="1">
                <a:latin typeface="Trebuchet MS" pitchFamily="34" charset="0"/>
              </a:rPr>
              <a:t>A`amaal for the day of `A'ashura</a:t>
            </a:r>
          </a:p>
        </p:txBody>
      </p:sp>
      <p:sp>
        <p:nvSpPr>
          <p:cNvPr id="1951750" name="Rectangle 4"/>
          <p:cNvSpPr>
            <a:spLocks noChangeArrowheads="1"/>
          </p:cNvSpPr>
          <p:nvPr/>
        </p:nvSpPr>
        <p:spPr bwMode="auto">
          <a:xfrm>
            <a:off x="-36513" y="1058863"/>
            <a:ext cx="180657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Recite 100 times</a:t>
            </a:r>
            <a:endParaRPr lang="en-US" sz="1600" b="1">
              <a:latin typeface="Trebuchet MS" pitchFamily="34" charset="0"/>
            </a:endParaRPr>
          </a:p>
        </p:txBody>
      </p:sp>
      <p:sp>
        <p:nvSpPr>
          <p:cNvPr id="1951751" name="Text Box 4"/>
          <p:cNvSpPr txBox="1">
            <a:spLocks noChangeArrowheads="1"/>
          </p:cNvSpPr>
          <p:nvPr/>
        </p:nvSpPr>
        <p:spPr bwMode="auto">
          <a:xfrm>
            <a:off x="3348038" y="5695950"/>
            <a:ext cx="2447925" cy="366713"/>
          </a:xfrm>
          <a:prstGeom prst="rect">
            <a:avLst/>
          </a:prstGeom>
          <a:gradFill rotWithShape="1">
            <a:gsLst>
              <a:gs pos="0">
                <a:srgbClr val="651500"/>
              </a:gs>
              <a:gs pos="50000">
                <a:srgbClr val="DA2E00"/>
              </a:gs>
              <a:gs pos="100000">
                <a:srgbClr val="651500"/>
              </a:gs>
            </a:gsLst>
            <a:lin ang="5400000" scaled="1"/>
          </a:gradFill>
          <a:ln w="9525" algn="ctr">
            <a:noFill/>
            <a:miter lim="800000"/>
            <a:headEnd/>
            <a:tailEnd/>
          </a:ln>
        </p:spPr>
        <p:txBody>
          <a:bodyPr anchor="ctr">
            <a:spAutoFit/>
          </a:bodyPr>
          <a:lstStyle/>
          <a:p>
            <a:pPr algn="r"/>
            <a:r>
              <a:rPr lang="en-US" sz="1800" b="1">
                <a:solidFill>
                  <a:srgbClr val="FFFF99"/>
                </a:solidFill>
                <a:latin typeface="Trebuchet MS" pitchFamily="34" charset="0"/>
              </a:rPr>
              <a:t>Tasbih Counter : 62</a:t>
            </a:r>
          </a:p>
        </p:txBody>
      </p:sp>
    </p:spTree>
  </p:cSld>
  <p:clrMapOvr>
    <a:masterClrMapping/>
  </p:clrMapOvr>
  <p:transition>
    <p:fade/>
  </p:transition>
  <p:timing>
    <p:tnLst>
      <p:par>
        <p:cTn id="1" dur="indefinite" restart="never" nodeType="tmRoot"/>
      </p:par>
    </p:tnLst>
  </p:timing>
</p:sld>
</file>

<file path=ppt/slides/slide19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2770" name="Title 3"/>
          <p:cNvSpPr txBox="1">
            <a:spLocks/>
          </p:cNvSpPr>
          <p:nvPr/>
        </p:nvSpPr>
        <p:spPr bwMode="auto">
          <a:xfrm>
            <a:off x="179388" y="1484313"/>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اللـَّهُمَ  الْعَنْ قَتَلَةَ الْحُسَيْنِ وَ أولادِهِ </a:t>
            </a:r>
          </a:p>
          <a:p>
            <a:pPr marL="342900" indent="-342900" algn="ctr" rtl="1">
              <a:spcBef>
                <a:spcPct val="20000"/>
              </a:spcBef>
            </a:pPr>
            <a:r>
              <a:rPr lang="ar-SA" sz="5400" b="1">
                <a:latin typeface="Karbala" pitchFamily="2" charset="0"/>
                <a:cs typeface="Simplified Arabic" pitchFamily="18" charset="-78"/>
              </a:rPr>
              <a:t>وَ أصْحَابِهِ</a:t>
            </a:r>
          </a:p>
        </p:txBody>
      </p:sp>
      <p:sp>
        <p:nvSpPr>
          <p:cNvPr id="1952771" name="Subtitle 4"/>
          <p:cNvSpPr txBox="1">
            <a:spLocks/>
          </p:cNvSpPr>
          <p:nvPr/>
        </p:nvSpPr>
        <p:spPr bwMode="auto">
          <a:xfrm>
            <a:off x="-107950" y="3332163"/>
            <a:ext cx="9217025"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blessings from those who killed Husayn (A), his children, and his companions.</a:t>
            </a:r>
          </a:p>
        </p:txBody>
      </p:sp>
      <p:sp>
        <p:nvSpPr>
          <p:cNvPr id="1952772" name="Subtitle 4"/>
          <p:cNvSpPr txBox="1">
            <a:spLocks/>
          </p:cNvSpPr>
          <p:nvPr/>
        </p:nvSpPr>
        <p:spPr bwMode="auto">
          <a:xfrm>
            <a:off x="80963" y="48688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Allahumal A'n Qatalatal Husayn Wa Awlaadihee Wa Ashaabihee</a:t>
            </a:r>
            <a:endParaRPr lang="en-US" sz="2400" b="1">
              <a:ea typeface="MS Mincho" pitchFamily="49" charset="-128"/>
            </a:endParaRPr>
          </a:p>
        </p:txBody>
      </p:sp>
      <p:sp>
        <p:nvSpPr>
          <p:cNvPr id="195277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en-US" sz="1600" b="1">
                <a:latin typeface="Trebuchet MS" pitchFamily="34" charset="0"/>
              </a:rPr>
              <a:t>A`amaal for the day of `A'ashura</a:t>
            </a:r>
          </a:p>
        </p:txBody>
      </p:sp>
      <p:sp>
        <p:nvSpPr>
          <p:cNvPr id="1952774" name="Rectangle 4"/>
          <p:cNvSpPr>
            <a:spLocks noChangeArrowheads="1"/>
          </p:cNvSpPr>
          <p:nvPr/>
        </p:nvSpPr>
        <p:spPr bwMode="auto">
          <a:xfrm>
            <a:off x="-36513" y="1058863"/>
            <a:ext cx="180657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Recite 100 times</a:t>
            </a:r>
            <a:endParaRPr lang="en-US" sz="1600" b="1">
              <a:latin typeface="Trebuchet MS" pitchFamily="34" charset="0"/>
            </a:endParaRPr>
          </a:p>
        </p:txBody>
      </p:sp>
      <p:sp>
        <p:nvSpPr>
          <p:cNvPr id="1952775" name="Text Box 4"/>
          <p:cNvSpPr txBox="1">
            <a:spLocks noChangeArrowheads="1"/>
          </p:cNvSpPr>
          <p:nvPr/>
        </p:nvSpPr>
        <p:spPr bwMode="auto">
          <a:xfrm>
            <a:off x="3348038" y="5695950"/>
            <a:ext cx="2447925" cy="366713"/>
          </a:xfrm>
          <a:prstGeom prst="rect">
            <a:avLst/>
          </a:prstGeom>
          <a:gradFill rotWithShape="1">
            <a:gsLst>
              <a:gs pos="0">
                <a:srgbClr val="651500"/>
              </a:gs>
              <a:gs pos="50000">
                <a:srgbClr val="DA2E00"/>
              </a:gs>
              <a:gs pos="100000">
                <a:srgbClr val="651500"/>
              </a:gs>
            </a:gsLst>
            <a:lin ang="5400000" scaled="1"/>
          </a:gradFill>
          <a:ln w="9525" algn="ctr">
            <a:noFill/>
            <a:miter lim="800000"/>
            <a:headEnd/>
            <a:tailEnd/>
          </a:ln>
        </p:spPr>
        <p:txBody>
          <a:bodyPr anchor="ctr">
            <a:spAutoFit/>
          </a:bodyPr>
          <a:lstStyle/>
          <a:p>
            <a:pPr algn="r"/>
            <a:r>
              <a:rPr lang="en-US" sz="1800" b="1">
                <a:solidFill>
                  <a:srgbClr val="FFFF99"/>
                </a:solidFill>
                <a:latin typeface="Trebuchet MS" pitchFamily="34" charset="0"/>
              </a:rPr>
              <a:t>Tasbih Counter : 63</a:t>
            </a:r>
          </a:p>
        </p:txBody>
      </p:sp>
    </p:spTree>
  </p:cSld>
  <p:clrMapOvr>
    <a:masterClrMapping/>
  </p:clrMapOvr>
  <p:transition>
    <p:fade/>
  </p:transition>
  <p:timing>
    <p:tnLst>
      <p:par>
        <p:cTn id="1" dur="indefinite" restart="never" nodeType="tmRoot"/>
      </p:par>
    </p:tnLst>
  </p:timing>
</p:sld>
</file>

<file path=ppt/slides/slide19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3794" name="Title 3"/>
          <p:cNvSpPr txBox="1">
            <a:spLocks/>
          </p:cNvSpPr>
          <p:nvPr/>
        </p:nvSpPr>
        <p:spPr bwMode="auto">
          <a:xfrm>
            <a:off x="179388" y="1484313"/>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اللـَّهُمَ  الْعَنْ قَتَلَةَ الْحُسَيْنِ وَ أولادِهِ </a:t>
            </a:r>
          </a:p>
          <a:p>
            <a:pPr marL="342900" indent="-342900" algn="ctr" rtl="1">
              <a:spcBef>
                <a:spcPct val="20000"/>
              </a:spcBef>
            </a:pPr>
            <a:r>
              <a:rPr lang="ar-SA" sz="5400" b="1">
                <a:latin typeface="Karbala" pitchFamily="2" charset="0"/>
                <a:cs typeface="Simplified Arabic" pitchFamily="18" charset="-78"/>
              </a:rPr>
              <a:t>وَ أصْحَابِهِ</a:t>
            </a:r>
          </a:p>
        </p:txBody>
      </p:sp>
      <p:sp>
        <p:nvSpPr>
          <p:cNvPr id="1953795" name="Subtitle 4"/>
          <p:cNvSpPr txBox="1">
            <a:spLocks/>
          </p:cNvSpPr>
          <p:nvPr/>
        </p:nvSpPr>
        <p:spPr bwMode="auto">
          <a:xfrm>
            <a:off x="-107950" y="3332163"/>
            <a:ext cx="9217025"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blessings from those who killed Husayn (A), his children, and his companions.</a:t>
            </a:r>
          </a:p>
        </p:txBody>
      </p:sp>
      <p:sp>
        <p:nvSpPr>
          <p:cNvPr id="1953796" name="Subtitle 4"/>
          <p:cNvSpPr txBox="1">
            <a:spLocks/>
          </p:cNvSpPr>
          <p:nvPr/>
        </p:nvSpPr>
        <p:spPr bwMode="auto">
          <a:xfrm>
            <a:off x="80963" y="48688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Allahumal A'n Qatalatal Husayn Wa Awlaadihee Wa Ashaabihee</a:t>
            </a:r>
            <a:endParaRPr lang="en-US" sz="2400" b="1">
              <a:ea typeface="MS Mincho" pitchFamily="49" charset="-128"/>
            </a:endParaRPr>
          </a:p>
        </p:txBody>
      </p:sp>
      <p:sp>
        <p:nvSpPr>
          <p:cNvPr id="195379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en-US" sz="1600" b="1">
                <a:latin typeface="Trebuchet MS" pitchFamily="34" charset="0"/>
              </a:rPr>
              <a:t>A`amaal for the day of `A'ashura</a:t>
            </a:r>
          </a:p>
        </p:txBody>
      </p:sp>
      <p:sp>
        <p:nvSpPr>
          <p:cNvPr id="1953798" name="Rectangle 4"/>
          <p:cNvSpPr>
            <a:spLocks noChangeArrowheads="1"/>
          </p:cNvSpPr>
          <p:nvPr/>
        </p:nvSpPr>
        <p:spPr bwMode="auto">
          <a:xfrm>
            <a:off x="-36513" y="1058863"/>
            <a:ext cx="180657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Recite 100 times</a:t>
            </a:r>
            <a:endParaRPr lang="en-US" sz="1600" b="1">
              <a:latin typeface="Trebuchet MS" pitchFamily="34" charset="0"/>
            </a:endParaRPr>
          </a:p>
        </p:txBody>
      </p:sp>
      <p:sp>
        <p:nvSpPr>
          <p:cNvPr id="1953799" name="Text Box 4"/>
          <p:cNvSpPr txBox="1">
            <a:spLocks noChangeArrowheads="1"/>
          </p:cNvSpPr>
          <p:nvPr/>
        </p:nvSpPr>
        <p:spPr bwMode="auto">
          <a:xfrm>
            <a:off x="3348038" y="5695950"/>
            <a:ext cx="2447925" cy="366713"/>
          </a:xfrm>
          <a:prstGeom prst="rect">
            <a:avLst/>
          </a:prstGeom>
          <a:gradFill rotWithShape="1">
            <a:gsLst>
              <a:gs pos="0">
                <a:srgbClr val="651500"/>
              </a:gs>
              <a:gs pos="50000">
                <a:srgbClr val="DA2E00"/>
              </a:gs>
              <a:gs pos="100000">
                <a:srgbClr val="651500"/>
              </a:gs>
            </a:gsLst>
            <a:lin ang="5400000" scaled="1"/>
          </a:gradFill>
          <a:ln w="9525" algn="ctr">
            <a:noFill/>
            <a:miter lim="800000"/>
            <a:headEnd/>
            <a:tailEnd/>
          </a:ln>
        </p:spPr>
        <p:txBody>
          <a:bodyPr anchor="ctr">
            <a:spAutoFit/>
          </a:bodyPr>
          <a:lstStyle/>
          <a:p>
            <a:pPr algn="r"/>
            <a:r>
              <a:rPr lang="en-US" sz="1800" b="1">
                <a:solidFill>
                  <a:srgbClr val="FFFF99"/>
                </a:solidFill>
                <a:latin typeface="Trebuchet MS" pitchFamily="34" charset="0"/>
              </a:rPr>
              <a:t>Tasbih Counter : 64</a:t>
            </a:r>
          </a:p>
        </p:txBody>
      </p:sp>
    </p:spTree>
  </p:cSld>
  <p:clrMapOvr>
    <a:masterClrMapping/>
  </p:clrMapOvr>
  <p:transition>
    <p:fade/>
  </p:transition>
  <p:timing>
    <p:tnLst>
      <p:par>
        <p:cTn id="1" dur="indefinite" restart="never" nodeType="tmRoot"/>
      </p:par>
    </p:tnLst>
  </p:timing>
</p:sld>
</file>

<file path=ppt/slides/slide19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4818" name="Title 3"/>
          <p:cNvSpPr txBox="1">
            <a:spLocks/>
          </p:cNvSpPr>
          <p:nvPr/>
        </p:nvSpPr>
        <p:spPr bwMode="auto">
          <a:xfrm>
            <a:off x="179388" y="1484313"/>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اللـَّهُمَ  الْعَنْ قَتَلَةَ الْحُسَيْنِ وَ أولادِهِ </a:t>
            </a:r>
          </a:p>
          <a:p>
            <a:pPr marL="342900" indent="-342900" algn="ctr" rtl="1">
              <a:spcBef>
                <a:spcPct val="20000"/>
              </a:spcBef>
            </a:pPr>
            <a:r>
              <a:rPr lang="ar-SA" sz="5400" b="1">
                <a:latin typeface="Karbala" pitchFamily="2" charset="0"/>
                <a:cs typeface="Simplified Arabic" pitchFamily="18" charset="-78"/>
              </a:rPr>
              <a:t>وَ أصْحَابِهِ</a:t>
            </a:r>
          </a:p>
        </p:txBody>
      </p:sp>
      <p:sp>
        <p:nvSpPr>
          <p:cNvPr id="1954819" name="Subtitle 4"/>
          <p:cNvSpPr txBox="1">
            <a:spLocks/>
          </p:cNvSpPr>
          <p:nvPr/>
        </p:nvSpPr>
        <p:spPr bwMode="auto">
          <a:xfrm>
            <a:off x="-107950" y="3332163"/>
            <a:ext cx="9217025"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blessings from those who killed Husayn (A), his children, and his companions.</a:t>
            </a:r>
          </a:p>
        </p:txBody>
      </p:sp>
      <p:sp>
        <p:nvSpPr>
          <p:cNvPr id="1954820" name="Subtitle 4"/>
          <p:cNvSpPr txBox="1">
            <a:spLocks/>
          </p:cNvSpPr>
          <p:nvPr/>
        </p:nvSpPr>
        <p:spPr bwMode="auto">
          <a:xfrm>
            <a:off x="80963" y="48688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Allahumal A'n Qatalatal Husayn Wa Awlaadihee Wa Ashaabihee</a:t>
            </a:r>
            <a:endParaRPr lang="en-US" sz="2400" b="1">
              <a:ea typeface="MS Mincho" pitchFamily="49" charset="-128"/>
            </a:endParaRPr>
          </a:p>
        </p:txBody>
      </p:sp>
      <p:sp>
        <p:nvSpPr>
          <p:cNvPr id="195482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en-US" sz="1600" b="1">
                <a:latin typeface="Trebuchet MS" pitchFamily="34" charset="0"/>
              </a:rPr>
              <a:t>A`amaal for the day of `A'ashura</a:t>
            </a:r>
          </a:p>
        </p:txBody>
      </p:sp>
      <p:sp>
        <p:nvSpPr>
          <p:cNvPr id="1954822" name="Rectangle 4"/>
          <p:cNvSpPr>
            <a:spLocks noChangeArrowheads="1"/>
          </p:cNvSpPr>
          <p:nvPr/>
        </p:nvSpPr>
        <p:spPr bwMode="auto">
          <a:xfrm>
            <a:off x="-36513" y="1058863"/>
            <a:ext cx="180657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Recite 100 times</a:t>
            </a:r>
            <a:endParaRPr lang="en-US" sz="1600" b="1">
              <a:latin typeface="Trebuchet MS" pitchFamily="34" charset="0"/>
            </a:endParaRPr>
          </a:p>
        </p:txBody>
      </p:sp>
      <p:sp>
        <p:nvSpPr>
          <p:cNvPr id="1954823" name="Text Box 4"/>
          <p:cNvSpPr txBox="1">
            <a:spLocks noChangeArrowheads="1"/>
          </p:cNvSpPr>
          <p:nvPr/>
        </p:nvSpPr>
        <p:spPr bwMode="auto">
          <a:xfrm>
            <a:off x="3348038" y="5695950"/>
            <a:ext cx="2447925" cy="366713"/>
          </a:xfrm>
          <a:prstGeom prst="rect">
            <a:avLst/>
          </a:prstGeom>
          <a:gradFill rotWithShape="1">
            <a:gsLst>
              <a:gs pos="0">
                <a:srgbClr val="651500"/>
              </a:gs>
              <a:gs pos="50000">
                <a:srgbClr val="DA2E00"/>
              </a:gs>
              <a:gs pos="100000">
                <a:srgbClr val="651500"/>
              </a:gs>
            </a:gsLst>
            <a:lin ang="5400000" scaled="1"/>
          </a:gradFill>
          <a:ln w="9525" algn="ctr">
            <a:noFill/>
            <a:miter lim="800000"/>
            <a:headEnd/>
            <a:tailEnd/>
          </a:ln>
        </p:spPr>
        <p:txBody>
          <a:bodyPr anchor="ctr">
            <a:spAutoFit/>
          </a:bodyPr>
          <a:lstStyle/>
          <a:p>
            <a:pPr algn="r"/>
            <a:r>
              <a:rPr lang="en-US" sz="1800" b="1">
                <a:solidFill>
                  <a:srgbClr val="FFFF99"/>
                </a:solidFill>
                <a:latin typeface="Trebuchet MS" pitchFamily="34" charset="0"/>
              </a:rPr>
              <a:t>Tasbih Counter : 65</a:t>
            </a:r>
          </a:p>
        </p:txBody>
      </p:sp>
    </p:spTree>
  </p:cSld>
  <p:clrMapOvr>
    <a:masterClrMapping/>
  </p:clrMapOvr>
  <p:transition>
    <p:fade/>
  </p:transition>
  <p:timing>
    <p:tnLst>
      <p:par>
        <p:cTn id="1" dur="indefinite" restart="never" nodeType="tmRoot"/>
      </p:par>
    </p:tnLst>
  </p:timing>
</p:sld>
</file>

<file path=ppt/slides/slide19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42" name="Title 3"/>
          <p:cNvSpPr txBox="1">
            <a:spLocks/>
          </p:cNvSpPr>
          <p:nvPr/>
        </p:nvSpPr>
        <p:spPr bwMode="auto">
          <a:xfrm>
            <a:off x="179388" y="1484313"/>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اللـَّهُمَ  الْعَنْ قَتَلَةَ الْحُسَيْنِ وَ أولادِهِ </a:t>
            </a:r>
          </a:p>
          <a:p>
            <a:pPr marL="342900" indent="-342900" algn="ctr" rtl="1">
              <a:spcBef>
                <a:spcPct val="20000"/>
              </a:spcBef>
            </a:pPr>
            <a:r>
              <a:rPr lang="ar-SA" sz="5400" b="1">
                <a:latin typeface="Karbala" pitchFamily="2" charset="0"/>
                <a:cs typeface="Simplified Arabic" pitchFamily="18" charset="-78"/>
              </a:rPr>
              <a:t>وَ أصْحَابِهِ</a:t>
            </a:r>
          </a:p>
        </p:txBody>
      </p:sp>
      <p:sp>
        <p:nvSpPr>
          <p:cNvPr id="1955843" name="Subtitle 4"/>
          <p:cNvSpPr txBox="1">
            <a:spLocks/>
          </p:cNvSpPr>
          <p:nvPr/>
        </p:nvSpPr>
        <p:spPr bwMode="auto">
          <a:xfrm>
            <a:off x="-107950" y="3332163"/>
            <a:ext cx="9217025"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blessings from those who killed Husayn (A), his children, and his companions.</a:t>
            </a:r>
          </a:p>
        </p:txBody>
      </p:sp>
      <p:sp>
        <p:nvSpPr>
          <p:cNvPr id="1955844" name="Subtitle 4"/>
          <p:cNvSpPr txBox="1">
            <a:spLocks/>
          </p:cNvSpPr>
          <p:nvPr/>
        </p:nvSpPr>
        <p:spPr bwMode="auto">
          <a:xfrm>
            <a:off x="80963" y="48688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Allahumal A'n Qatalatal Husayn Wa Awlaadihee Wa Ashaabihee</a:t>
            </a:r>
            <a:endParaRPr lang="en-US" sz="2400" b="1">
              <a:ea typeface="MS Mincho" pitchFamily="49" charset="-128"/>
            </a:endParaRPr>
          </a:p>
        </p:txBody>
      </p:sp>
      <p:sp>
        <p:nvSpPr>
          <p:cNvPr id="195584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en-US" sz="1600" b="1">
                <a:latin typeface="Trebuchet MS" pitchFamily="34" charset="0"/>
              </a:rPr>
              <a:t>A`amaal for the day of `A'ashura</a:t>
            </a:r>
          </a:p>
        </p:txBody>
      </p:sp>
      <p:sp>
        <p:nvSpPr>
          <p:cNvPr id="1955846" name="Rectangle 4"/>
          <p:cNvSpPr>
            <a:spLocks noChangeArrowheads="1"/>
          </p:cNvSpPr>
          <p:nvPr/>
        </p:nvSpPr>
        <p:spPr bwMode="auto">
          <a:xfrm>
            <a:off x="-36513" y="1058863"/>
            <a:ext cx="180657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Recite 100 times</a:t>
            </a:r>
            <a:endParaRPr lang="en-US" sz="1600" b="1">
              <a:latin typeface="Trebuchet MS" pitchFamily="34" charset="0"/>
            </a:endParaRPr>
          </a:p>
        </p:txBody>
      </p:sp>
      <p:sp>
        <p:nvSpPr>
          <p:cNvPr id="1955847" name="Text Box 4"/>
          <p:cNvSpPr txBox="1">
            <a:spLocks noChangeArrowheads="1"/>
          </p:cNvSpPr>
          <p:nvPr/>
        </p:nvSpPr>
        <p:spPr bwMode="auto">
          <a:xfrm>
            <a:off x="3348038" y="5695950"/>
            <a:ext cx="2447925" cy="366713"/>
          </a:xfrm>
          <a:prstGeom prst="rect">
            <a:avLst/>
          </a:prstGeom>
          <a:gradFill rotWithShape="1">
            <a:gsLst>
              <a:gs pos="0">
                <a:srgbClr val="651500"/>
              </a:gs>
              <a:gs pos="50000">
                <a:srgbClr val="DA2E00"/>
              </a:gs>
              <a:gs pos="100000">
                <a:srgbClr val="651500"/>
              </a:gs>
            </a:gsLst>
            <a:lin ang="5400000" scaled="1"/>
          </a:gradFill>
          <a:ln w="9525" algn="ctr">
            <a:noFill/>
            <a:miter lim="800000"/>
            <a:headEnd/>
            <a:tailEnd/>
          </a:ln>
        </p:spPr>
        <p:txBody>
          <a:bodyPr anchor="ctr">
            <a:spAutoFit/>
          </a:bodyPr>
          <a:lstStyle/>
          <a:p>
            <a:pPr algn="r"/>
            <a:r>
              <a:rPr lang="en-US" sz="1800" b="1">
                <a:solidFill>
                  <a:srgbClr val="FFFF99"/>
                </a:solidFill>
                <a:latin typeface="Trebuchet MS" pitchFamily="34" charset="0"/>
              </a:rPr>
              <a:t>Tasbih Counter : 66</a:t>
            </a:r>
          </a:p>
        </p:txBody>
      </p:sp>
    </p:spTree>
  </p:cSld>
  <p:clrMapOvr>
    <a:masterClrMapping/>
  </p:clrMapOvr>
  <p:transition>
    <p:fade/>
  </p:transition>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وَآخِرَ تَابِعٍ لَهُ عَلَىٰ ذٰلِكَ</a:t>
            </a:r>
            <a:endParaRPr lang="en-US" sz="5400" b="1">
              <a:latin typeface="Karbala" pitchFamily="2" charset="0"/>
              <a:cs typeface="Simplified Arabic" pitchFamily="18" charset="-78"/>
            </a:endParaRPr>
          </a:p>
        </p:txBody>
      </p:sp>
      <p:sp>
        <p:nvSpPr>
          <p:cNvPr id="19661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the last follower who  acceded to his deed.</a:t>
            </a:r>
          </a:p>
        </p:txBody>
      </p:sp>
      <p:sp>
        <p:nvSpPr>
          <p:cNvPr id="196612"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اوراسکو بھی جس نے آخر میں اس کی پیروی کی</a:t>
            </a:r>
            <a:endParaRPr lang="en-US" sz="2400" b="1" dirty="0">
              <a:ea typeface="MS Mincho" pitchFamily="49" charset="-128"/>
            </a:endParaRPr>
          </a:p>
        </p:txBody>
      </p:sp>
      <p:sp>
        <p:nvSpPr>
          <p:cNvPr id="19661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96614"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9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6866" name="Title 3"/>
          <p:cNvSpPr txBox="1">
            <a:spLocks/>
          </p:cNvSpPr>
          <p:nvPr/>
        </p:nvSpPr>
        <p:spPr bwMode="auto">
          <a:xfrm>
            <a:off x="179388" y="1484313"/>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اللـَّهُمَ  الْعَنْ قَتَلَةَ الْحُسَيْنِ وَ أولادِهِ </a:t>
            </a:r>
          </a:p>
          <a:p>
            <a:pPr marL="342900" indent="-342900" algn="ctr" rtl="1">
              <a:spcBef>
                <a:spcPct val="20000"/>
              </a:spcBef>
            </a:pPr>
            <a:r>
              <a:rPr lang="ar-SA" sz="5400" b="1">
                <a:latin typeface="Karbala" pitchFamily="2" charset="0"/>
                <a:cs typeface="Simplified Arabic" pitchFamily="18" charset="-78"/>
              </a:rPr>
              <a:t>وَ أصْحَابِهِ</a:t>
            </a:r>
          </a:p>
        </p:txBody>
      </p:sp>
      <p:sp>
        <p:nvSpPr>
          <p:cNvPr id="1956867" name="Subtitle 4"/>
          <p:cNvSpPr txBox="1">
            <a:spLocks/>
          </p:cNvSpPr>
          <p:nvPr/>
        </p:nvSpPr>
        <p:spPr bwMode="auto">
          <a:xfrm>
            <a:off x="-107950" y="3332163"/>
            <a:ext cx="9217025"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blessings from those who killed Husayn (A), his children, and his companions.</a:t>
            </a:r>
          </a:p>
        </p:txBody>
      </p:sp>
      <p:sp>
        <p:nvSpPr>
          <p:cNvPr id="1956868" name="Subtitle 4"/>
          <p:cNvSpPr txBox="1">
            <a:spLocks/>
          </p:cNvSpPr>
          <p:nvPr/>
        </p:nvSpPr>
        <p:spPr bwMode="auto">
          <a:xfrm>
            <a:off x="80963" y="48688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Allahumal A'n Qatalatal Husayn Wa Awlaadihee Wa Ashaabihee</a:t>
            </a:r>
            <a:endParaRPr lang="en-US" sz="2400" b="1">
              <a:ea typeface="MS Mincho" pitchFamily="49" charset="-128"/>
            </a:endParaRPr>
          </a:p>
        </p:txBody>
      </p:sp>
      <p:sp>
        <p:nvSpPr>
          <p:cNvPr id="195686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en-US" sz="1600" b="1">
                <a:latin typeface="Trebuchet MS" pitchFamily="34" charset="0"/>
              </a:rPr>
              <a:t>A`amaal for the day of `A'ashura</a:t>
            </a:r>
          </a:p>
        </p:txBody>
      </p:sp>
      <p:sp>
        <p:nvSpPr>
          <p:cNvPr id="1956870" name="Rectangle 4"/>
          <p:cNvSpPr>
            <a:spLocks noChangeArrowheads="1"/>
          </p:cNvSpPr>
          <p:nvPr/>
        </p:nvSpPr>
        <p:spPr bwMode="auto">
          <a:xfrm>
            <a:off x="-36513" y="1058863"/>
            <a:ext cx="180657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Recite 100 times</a:t>
            </a:r>
            <a:endParaRPr lang="en-US" sz="1600" b="1">
              <a:latin typeface="Trebuchet MS" pitchFamily="34" charset="0"/>
            </a:endParaRPr>
          </a:p>
        </p:txBody>
      </p:sp>
      <p:sp>
        <p:nvSpPr>
          <p:cNvPr id="1956871" name="Text Box 4"/>
          <p:cNvSpPr txBox="1">
            <a:spLocks noChangeArrowheads="1"/>
          </p:cNvSpPr>
          <p:nvPr/>
        </p:nvSpPr>
        <p:spPr bwMode="auto">
          <a:xfrm>
            <a:off x="3348038" y="5695950"/>
            <a:ext cx="2447925" cy="366713"/>
          </a:xfrm>
          <a:prstGeom prst="rect">
            <a:avLst/>
          </a:prstGeom>
          <a:gradFill rotWithShape="1">
            <a:gsLst>
              <a:gs pos="0">
                <a:srgbClr val="651500"/>
              </a:gs>
              <a:gs pos="50000">
                <a:srgbClr val="DA2E00"/>
              </a:gs>
              <a:gs pos="100000">
                <a:srgbClr val="651500"/>
              </a:gs>
            </a:gsLst>
            <a:lin ang="5400000" scaled="1"/>
          </a:gradFill>
          <a:ln w="9525" algn="ctr">
            <a:noFill/>
            <a:miter lim="800000"/>
            <a:headEnd/>
            <a:tailEnd/>
          </a:ln>
        </p:spPr>
        <p:txBody>
          <a:bodyPr anchor="ctr">
            <a:spAutoFit/>
          </a:bodyPr>
          <a:lstStyle/>
          <a:p>
            <a:pPr algn="r"/>
            <a:r>
              <a:rPr lang="en-US" sz="1800" b="1">
                <a:solidFill>
                  <a:srgbClr val="FFFF99"/>
                </a:solidFill>
                <a:latin typeface="Trebuchet MS" pitchFamily="34" charset="0"/>
              </a:rPr>
              <a:t>Tasbih Counter : 67</a:t>
            </a:r>
          </a:p>
        </p:txBody>
      </p:sp>
    </p:spTree>
  </p:cSld>
  <p:clrMapOvr>
    <a:masterClrMapping/>
  </p:clrMapOvr>
  <p:transition>
    <p:fade/>
  </p:transition>
  <p:timing>
    <p:tnLst>
      <p:par>
        <p:cTn id="1" dur="indefinite" restart="never" nodeType="tmRoot"/>
      </p:par>
    </p:tnLst>
  </p:timing>
</p:sld>
</file>

<file path=ppt/slides/slide19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7890" name="Title 3"/>
          <p:cNvSpPr txBox="1">
            <a:spLocks/>
          </p:cNvSpPr>
          <p:nvPr/>
        </p:nvSpPr>
        <p:spPr bwMode="auto">
          <a:xfrm>
            <a:off x="179388" y="1484313"/>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اللـَّهُمَ  الْعَنْ قَتَلَةَ الْحُسَيْنِ وَ أولادِهِ </a:t>
            </a:r>
          </a:p>
          <a:p>
            <a:pPr marL="342900" indent="-342900" algn="ctr" rtl="1">
              <a:spcBef>
                <a:spcPct val="20000"/>
              </a:spcBef>
            </a:pPr>
            <a:r>
              <a:rPr lang="ar-SA" sz="5400" b="1">
                <a:latin typeface="Karbala" pitchFamily="2" charset="0"/>
                <a:cs typeface="Simplified Arabic" pitchFamily="18" charset="-78"/>
              </a:rPr>
              <a:t>وَ أصْحَابِهِ</a:t>
            </a:r>
          </a:p>
        </p:txBody>
      </p:sp>
      <p:sp>
        <p:nvSpPr>
          <p:cNvPr id="1957891" name="Subtitle 4"/>
          <p:cNvSpPr txBox="1">
            <a:spLocks/>
          </p:cNvSpPr>
          <p:nvPr/>
        </p:nvSpPr>
        <p:spPr bwMode="auto">
          <a:xfrm>
            <a:off x="-107950" y="3332163"/>
            <a:ext cx="9217025"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blessings from those who killed Husayn (A), his children, and his companions.</a:t>
            </a:r>
          </a:p>
        </p:txBody>
      </p:sp>
      <p:sp>
        <p:nvSpPr>
          <p:cNvPr id="1957892" name="Subtitle 4"/>
          <p:cNvSpPr txBox="1">
            <a:spLocks/>
          </p:cNvSpPr>
          <p:nvPr/>
        </p:nvSpPr>
        <p:spPr bwMode="auto">
          <a:xfrm>
            <a:off x="80963" y="48688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Allahumal A'n Qatalatal Husayn Wa Awlaadihee Wa Ashaabihee</a:t>
            </a:r>
            <a:endParaRPr lang="en-US" sz="2400" b="1">
              <a:ea typeface="MS Mincho" pitchFamily="49" charset="-128"/>
            </a:endParaRPr>
          </a:p>
        </p:txBody>
      </p:sp>
      <p:sp>
        <p:nvSpPr>
          <p:cNvPr id="195789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en-US" sz="1600" b="1">
                <a:latin typeface="Trebuchet MS" pitchFamily="34" charset="0"/>
              </a:rPr>
              <a:t>A`amaal for the day of `A'ashura</a:t>
            </a:r>
          </a:p>
        </p:txBody>
      </p:sp>
      <p:sp>
        <p:nvSpPr>
          <p:cNvPr id="1957894" name="Rectangle 4"/>
          <p:cNvSpPr>
            <a:spLocks noChangeArrowheads="1"/>
          </p:cNvSpPr>
          <p:nvPr/>
        </p:nvSpPr>
        <p:spPr bwMode="auto">
          <a:xfrm>
            <a:off x="-36513" y="1058863"/>
            <a:ext cx="180657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Recite 100 times</a:t>
            </a:r>
            <a:endParaRPr lang="en-US" sz="1600" b="1">
              <a:latin typeface="Trebuchet MS" pitchFamily="34" charset="0"/>
            </a:endParaRPr>
          </a:p>
        </p:txBody>
      </p:sp>
      <p:sp>
        <p:nvSpPr>
          <p:cNvPr id="1957895" name="Text Box 4"/>
          <p:cNvSpPr txBox="1">
            <a:spLocks noChangeArrowheads="1"/>
          </p:cNvSpPr>
          <p:nvPr/>
        </p:nvSpPr>
        <p:spPr bwMode="auto">
          <a:xfrm>
            <a:off x="3348038" y="5695950"/>
            <a:ext cx="2447925" cy="366713"/>
          </a:xfrm>
          <a:prstGeom prst="rect">
            <a:avLst/>
          </a:prstGeom>
          <a:gradFill rotWithShape="1">
            <a:gsLst>
              <a:gs pos="0">
                <a:srgbClr val="651500"/>
              </a:gs>
              <a:gs pos="50000">
                <a:srgbClr val="DA2E00"/>
              </a:gs>
              <a:gs pos="100000">
                <a:srgbClr val="651500"/>
              </a:gs>
            </a:gsLst>
            <a:lin ang="5400000" scaled="1"/>
          </a:gradFill>
          <a:ln w="9525" algn="ctr">
            <a:noFill/>
            <a:miter lim="800000"/>
            <a:headEnd/>
            <a:tailEnd/>
          </a:ln>
        </p:spPr>
        <p:txBody>
          <a:bodyPr anchor="ctr">
            <a:spAutoFit/>
          </a:bodyPr>
          <a:lstStyle/>
          <a:p>
            <a:pPr algn="r"/>
            <a:r>
              <a:rPr lang="en-US" sz="1800" b="1">
                <a:solidFill>
                  <a:srgbClr val="FFFF99"/>
                </a:solidFill>
                <a:latin typeface="Trebuchet MS" pitchFamily="34" charset="0"/>
              </a:rPr>
              <a:t>Tasbih Counter : 68</a:t>
            </a:r>
          </a:p>
        </p:txBody>
      </p:sp>
    </p:spTree>
  </p:cSld>
  <p:clrMapOvr>
    <a:masterClrMapping/>
  </p:clrMapOvr>
  <p:transition>
    <p:fade/>
  </p:transition>
  <p:timing>
    <p:tnLst>
      <p:par>
        <p:cTn id="1" dur="indefinite" restart="never" nodeType="tmRoot"/>
      </p:par>
    </p:tnLst>
  </p:timing>
</p:sld>
</file>

<file path=ppt/slides/slide19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8914" name="Title 3"/>
          <p:cNvSpPr txBox="1">
            <a:spLocks/>
          </p:cNvSpPr>
          <p:nvPr/>
        </p:nvSpPr>
        <p:spPr bwMode="auto">
          <a:xfrm>
            <a:off x="179388" y="1484313"/>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اللـَّهُمَ  الْعَنْ قَتَلَةَ الْحُسَيْنِ وَ أولادِهِ </a:t>
            </a:r>
          </a:p>
          <a:p>
            <a:pPr marL="342900" indent="-342900" algn="ctr" rtl="1">
              <a:spcBef>
                <a:spcPct val="20000"/>
              </a:spcBef>
            </a:pPr>
            <a:r>
              <a:rPr lang="ar-SA" sz="5400" b="1">
                <a:latin typeface="Karbala" pitchFamily="2" charset="0"/>
                <a:cs typeface="Simplified Arabic" pitchFamily="18" charset="-78"/>
              </a:rPr>
              <a:t>وَ أصْحَابِهِ</a:t>
            </a:r>
          </a:p>
        </p:txBody>
      </p:sp>
      <p:sp>
        <p:nvSpPr>
          <p:cNvPr id="1958915" name="Subtitle 4"/>
          <p:cNvSpPr txBox="1">
            <a:spLocks/>
          </p:cNvSpPr>
          <p:nvPr/>
        </p:nvSpPr>
        <p:spPr bwMode="auto">
          <a:xfrm>
            <a:off x="-107950" y="3332163"/>
            <a:ext cx="9217025"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blessings from those who killed Husayn (A), his children, and his companions.</a:t>
            </a:r>
          </a:p>
        </p:txBody>
      </p:sp>
      <p:sp>
        <p:nvSpPr>
          <p:cNvPr id="1958916" name="Subtitle 4"/>
          <p:cNvSpPr txBox="1">
            <a:spLocks/>
          </p:cNvSpPr>
          <p:nvPr/>
        </p:nvSpPr>
        <p:spPr bwMode="auto">
          <a:xfrm>
            <a:off x="80963" y="48688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Allahumal A'n Qatalatal Husayn Wa Awlaadihee Wa Ashaabihee</a:t>
            </a:r>
            <a:endParaRPr lang="en-US" sz="2400" b="1">
              <a:ea typeface="MS Mincho" pitchFamily="49" charset="-128"/>
            </a:endParaRPr>
          </a:p>
        </p:txBody>
      </p:sp>
      <p:sp>
        <p:nvSpPr>
          <p:cNvPr id="195891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en-US" sz="1600" b="1">
                <a:latin typeface="Trebuchet MS" pitchFamily="34" charset="0"/>
              </a:rPr>
              <a:t>A`amaal for the day of `A'ashura</a:t>
            </a:r>
          </a:p>
        </p:txBody>
      </p:sp>
      <p:sp>
        <p:nvSpPr>
          <p:cNvPr id="1958918" name="Rectangle 4"/>
          <p:cNvSpPr>
            <a:spLocks noChangeArrowheads="1"/>
          </p:cNvSpPr>
          <p:nvPr/>
        </p:nvSpPr>
        <p:spPr bwMode="auto">
          <a:xfrm>
            <a:off x="-36513" y="1058863"/>
            <a:ext cx="180657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Recite 100 times</a:t>
            </a:r>
            <a:endParaRPr lang="en-US" sz="1600" b="1">
              <a:latin typeface="Trebuchet MS" pitchFamily="34" charset="0"/>
            </a:endParaRPr>
          </a:p>
        </p:txBody>
      </p:sp>
      <p:sp>
        <p:nvSpPr>
          <p:cNvPr id="1958919" name="Text Box 4"/>
          <p:cNvSpPr txBox="1">
            <a:spLocks noChangeArrowheads="1"/>
          </p:cNvSpPr>
          <p:nvPr/>
        </p:nvSpPr>
        <p:spPr bwMode="auto">
          <a:xfrm>
            <a:off x="3348038" y="5695950"/>
            <a:ext cx="2447925" cy="366713"/>
          </a:xfrm>
          <a:prstGeom prst="rect">
            <a:avLst/>
          </a:prstGeom>
          <a:gradFill rotWithShape="1">
            <a:gsLst>
              <a:gs pos="0">
                <a:srgbClr val="651500"/>
              </a:gs>
              <a:gs pos="50000">
                <a:srgbClr val="DA2E00"/>
              </a:gs>
              <a:gs pos="100000">
                <a:srgbClr val="651500"/>
              </a:gs>
            </a:gsLst>
            <a:lin ang="5400000" scaled="1"/>
          </a:gradFill>
          <a:ln w="9525" algn="ctr">
            <a:noFill/>
            <a:miter lim="800000"/>
            <a:headEnd/>
            <a:tailEnd/>
          </a:ln>
        </p:spPr>
        <p:txBody>
          <a:bodyPr anchor="ctr">
            <a:spAutoFit/>
          </a:bodyPr>
          <a:lstStyle/>
          <a:p>
            <a:pPr algn="r"/>
            <a:r>
              <a:rPr lang="en-US" sz="1800" b="1">
                <a:solidFill>
                  <a:srgbClr val="FFFF99"/>
                </a:solidFill>
                <a:latin typeface="Trebuchet MS" pitchFamily="34" charset="0"/>
              </a:rPr>
              <a:t>Tasbih Counter : 69</a:t>
            </a:r>
          </a:p>
        </p:txBody>
      </p:sp>
    </p:spTree>
  </p:cSld>
  <p:clrMapOvr>
    <a:masterClrMapping/>
  </p:clrMapOvr>
  <p:transition>
    <p:fade/>
  </p:transition>
  <p:timing>
    <p:tnLst>
      <p:par>
        <p:cTn id="1" dur="indefinite" restart="never" nodeType="tmRoot"/>
      </p:par>
    </p:tnLst>
  </p:timing>
</p:sld>
</file>

<file path=ppt/slides/slide19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9938" name="Title 3"/>
          <p:cNvSpPr txBox="1">
            <a:spLocks/>
          </p:cNvSpPr>
          <p:nvPr/>
        </p:nvSpPr>
        <p:spPr bwMode="auto">
          <a:xfrm>
            <a:off x="179388" y="1484313"/>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اللـَّهُمَ  الْعَنْ قَتَلَةَ الْحُسَيْنِ وَ أولادِهِ </a:t>
            </a:r>
          </a:p>
          <a:p>
            <a:pPr marL="342900" indent="-342900" algn="ctr" rtl="1">
              <a:spcBef>
                <a:spcPct val="20000"/>
              </a:spcBef>
            </a:pPr>
            <a:r>
              <a:rPr lang="ar-SA" sz="5400" b="1">
                <a:latin typeface="Karbala" pitchFamily="2" charset="0"/>
                <a:cs typeface="Simplified Arabic" pitchFamily="18" charset="-78"/>
              </a:rPr>
              <a:t>وَ أصْحَابِهِ</a:t>
            </a:r>
          </a:p>
        </p:txBody>
      </p:sp>
      <p:sp>
        <p:nvSpPr>
          <p:cNvPr id="1959939" name="Subtitle 4"/>
          <p:cNvSpPr txBox="1">
            <a:spLocks/>
          </p:cNvSpPr>
          <p:nvPr/>
        </p:nvSpPr>
        <p:spPr bwMode="auto">
          <a:xfrm>
            <a:off x="-107950" y="3332163"/>
            <a:ext cx="9217025"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blessings from those who killed Husayn (A), his children, and his companions.</a:t>
            </a:r>
          </a:p>
        </p:txBody>
      </p:sp>
      <p:sp>
        <p:nvSpPr>
          <p:cNvPr id="1959940" name="Subtitle 4"/>
          <p:cNvSpPr txBox="1">
            <a:spLocks/>
          </p:cNvSpPr>
          <p:nvPr/>
        </p:nvSpPr>
        <p:spPr bwMode="auto">
          <a:xfrm>
            <a:off x="80963" y="48688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Allahumal A'n Qatalatal Husayn Wa Awlaadihee Wa Ashaabihee</a:t>
            </a:r>
            <a:endParaRPr lang="en-US" sz="2400" b="1">
              <a:ea typeface="MS Mincho" pitchFamily="49" charset="-128"/>
            </a:endParaRPr>
          </a:p>
        </p:txBody>
      </p:sp>
      <p:sp>
        <p:nvSpPr>
          <p:cNvPr id="195994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en-US" sz="1600" b="1">
                <a:latin typeface="Trebuchet MS" pitchFamily="34" charset="0"/>
              </a:rPr>
              <a:t>A`amaal for the day of `A'ashura</a:t>
            </a:r>
          </a:p>
        </p:txBody>
      </p:sp>
      <p:sp>
        <p:nvSpPr>
          <p:cNvPr id="1959942" name="Rectangle 4"/>
          <p:cNvSpPr>
            <a:spLocks noChangeArrowheads="1"/>
          </p:cNvSpPr>
          <p:nvPr/>
        </p:nvSpPr>
        <p:spPr bwMode="auto">
          <a:xfrm>
            <a:off x="-36513" y="1058863"/>
            <a:ext cx="180657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Recite 100 times</a:t>
            </a:r>
            <a:endParaRPr lang="en-US" sz="1600" b="1">
              <a:latin typeface="Trebuchet MS" pitchFamily="34" charset="0"/>
            </a:endParaRPr>
          </a:p>
        </p:txBody>
      </p:sp>
      <p:sp>
        <p:nvSpPr>
          <p:cNvPr id="1959943" name="Text Box 4"/>
          <p:cNvSpPr txBox="1">
            <a:spLocks noChangeArrowheads="1"/>
          </p:cNvSpPr>
          <p:nvPr/>
        </p:nvSpPr>
        <p:spPr bwMode="auto">
          <a:xfrm>
            <a:off x="3348038" y="5695950"/>
            <a:ext cx="2447925" cy="366713"/>
          </a:xfrm>
          <a:prstGeom prst="rect">
            <a:avLst/>
          </a:prstGeom>
          <a:gradFill rotWithShape="1">
            <a:gsLst>
              <a:gs pos="0">
                <a:srgbClr val="651500"/>
              </a:gs>
              <a:gs pos="50000">
                <a:srgbClr val="DA2E00"/>
              </a:gs>
              <a:gs pos="100000">
                <a:srgbClr val="651500"/>
              </a:gs>
            </a:gsLst>
            <a:lin ang="5400000" scaled="1"/>
          </a:gradFill>
          <a:ln w="9525" algn="ctr">
            <a:noFill/>
            <a:miter lim="800000"/>
            <a:headEnd/>
            <a:tailEnd/>
          </a:ln>
        </p:spPr>
        <p:txBody>
          <a:bodyPr anchor="ctr">
            <a:spAutoFit/>
          </a:bodyPr>
          <a:lstStyle/>
          <a:p>
            <a:pPr algn="r"/>
            <a:r>
              <a:rPr lang="en-US" sz="1800" b="1">
                <a:solidFill>
                  <a:srgbClr val="FFFF99"/>
                </a:solidFill>
                <a:latin typeface="Trebuchet MS" pitchFamily="34" charset="0"/>
              </a:rPr>
              <a:t>Tasbih Counter : 70</a:t>
            </a:r>
          </a:p>
        </p:txBody>
      </p:sp>
    </p:spTree>
  </p:cSld>
  <p:clrMapOvr>
    <a:masterClrMapping/>
  </p:clrMapOvr>
  <p:transition>
    <p:fade/>
  </p:transition>
  <p:timing>
    <p:tnLst>
      <p:par>
        <p:cTn id="1" dur="indefinite" restart="never" nodeType="tmRoot"/>
      </p:par>
    </p:tnLst>
  </p:timing>
</p:sld>
</file>

<file path=ppt/slides/slide19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0962" name="Title 3"/>
          <p:cNvSpPr txBox="1">
            <a:spLocks/>
          </p:cNvSpPr>
          <p:nvPr/>
        </p:nvSpPr>
        <p:spPr bwMode="auto">
          <a:xfrm>
            <a:off x="179388" y="1484313"/>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اللـَّهُمَ  الْعَنْ قَتَلَةَ الْحُسَيْنِ وَ أولادِهِ </a:t>
            </a:r>
          </a:p>
          <a:p>
            <a:pPr marL="342900" indent="-342900" algn="ctr" rtl="1">
              <a:spcBef>
                <a:spcPct val="20000"/>
              </a:spcBef>
            </a:pPr>
            <a:r>
              <a:rPr lang="ar-SA" sz="5400" b="1">
                <a:latin typeface="Karbala" pitchFamily="2" charset="0"/>
                <a:cs typeface="Simplified Arabic" pitchFamily="18" charset="-78"/>
              </a:rPr>
              <a:t>وَ أصْحَابِهِ</a:t>
            </a:r>
          </a:p>
        </p:txBody>
      </p:sp>
      <p:sp>
        <p:nvSpPr>
          <p:cNvPr id="1960963" name="Subtitle 4"/>
          <p:cNvSpPr txBox="1">
            <a:spLocks/>
          </p:cNvSpPr>
          <p:nvPr/>
        </p:nvSpPr>
        <p:spPr bwMode="auto">
          <a:xfrm>
            <a:off x="-107950" y="3332163"/>
            <a:ext cx="9217025"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blessings from those who killed Husayn (A), his children, and his companions.</a:t>
            </a:r>
          </a:p>
        </p:txBody>
      </p:sp>
      <p:sp>
        <p:nvSpPr>
          <p:cNvPr id="1960964" name="Subtitle 4"/>
          <p:cNvSpPr txBox="1">
            <a:spLocks/>
          </p:cNvSpPr>
          <p:nvPr/>
        </p:nvSpPr>
        <p:spPr bwMode="auto">
          <a:xfrm>
            <a:off x="80963" y="48688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Allahumal A'n Qatalatal Husayn Wa Awlaadihee Wa Ashaabihee</a:t>
            </a:r>
            <a:endParaRPr lang="en-US" sz="2400" b="1">
              <a:ea typeface="MS Mincho" pitchFamily="49" charset="-128"/>
            </a:endParaRPr>
          </a:p>
        </p:txBody>
      </p:sp>
      <p:sp>
        <p:nvSpPr>
          <p:cNvPr id="196096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en-US" sz="1600" b="1">
                <a:latin typeface="Trebuchet MS" pitchFamily="34" charset="0"/>
              </a:rPr>
              <a:t>A`amaal for the day of `A'ashura</a:t>
            </a:r>
          </a:p>
        </p:txBody>
      </p:sp>
      <p:sp>
        <p:nvSpPr>
          <p:cNvPr id="1960966" name="Rectangle 4"/>
          <p:cNvSpPr>
            <a:spLocks noChangeArrowheads="1"/>
          </p:cNvSpPr>
          <p:nvPr/>
        </p:nvSpPr>
        <p:spPr bwMode="auto">
          <a:xfrm>
            <a:off x="-36513" y="1058863"/>
            <a:ext cx="180657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Recite 100 times</a:t>
            </a:r>
            <a:endParaRPr lang="en-US" sz="1600" b="1">
              <a:latin typeface="Trebuchet MS" pitchFamily="34" charset="0"/>
            </a:endParaRPr>
          </a:p>
        </p:txBody>
      </p:sp>
      <p:sp>
        <p:nvSpPr>
          <p:cNvPr id="1960967" name="Text Box 4"/>
          <p:cNvSpPr txBox="1">
            <a:spLocks noChangeArrowheads="1"/>
          </p:cNvSpPr>
          <p:nvPr/>
        </p:nvSpPr>
        <p:spPr bwMode="auto">
          <a:xfrm>
            <a:off x="3348038" y="5695950"/>
            <a:ext cx="2447925" cy="366713"/>
          </a:xfrm>
          <a:prstGeom prst="rect">
            <a:avLst/>
          </a:prstGeom>
          <a:gradFill rotWithShape="1">
            <a:gsLst>
              <a:gs pos="0">
                <a:srgbClr val="651500"/>
              </a:gs>
              <a:gs pos="50000">
                <a:srgbClr val="DA2E00"/>
              </a:gs>
              <a:gs pos="100000">
                <a:srgbClr val="651500"/>
              </a:gs>
            </a:gsLst>
            <a:lin ang="5400000" scaled="1"/>
          </a:gradFill>
          <a:ln w="9525" algn="ctr">
            <a:noFill/>
            <a:miter lim="800000"/>
            <a:headEnd/>
            <a:tailEnd/>
          </a:ln>
        </p:spPr>
        <p:txBody>
          <a:bodyPr anchor="ctr">
            <a:spAutoFit/>
          </a:bodyPr>
          <a:lstStyle/>
          <a:p>
            <a:pPr algn="r"/>
            <a:r>
              <a:rPr lang="en-US" sz="1800" b="1">
                <a:solidFill>
                  <a:srgbClr val="FFFF99"/>
                </a:solidFill>
                <a:latin typeface="Trebuchet MS" pitchFamily="34" charset="0"/>
              </a:rPr>
              <a:t>Tasbih Counter : 71</a:t>
            </a:r>
          </a:p>
        </p:txBody>
      </p:sp>
    </p:spTree>
  </p:cSld>
  <p:clrMapOvr>
    <a:masterClrMapping/>
  </p:clrMapOvr>
  <p:transition>
    <p:fade/>
  </p:transition>
  <p:timing>
    <p:tnLst>
      <p:par>
        <p:cTn id="1" dur="indefinite" restart="never" nodeType="tmRoot"/>
      </p:par>
    </p:tnLst>
  </p:timing>
</p:sld>
</file>

<file path=ppt/slides/slide19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1986" name="Title 3"/>
          <p:cNvSpPr txBox="1">
            <a:spLocks/>
          </p:cNvSpPr>
          <p:nvPr/>
        </p:nvSpPr>
        <p:spPr bwMode="auto">
          <a:xfrm>
            <a:off x="179388" y="1484313"/>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اللـَّهُمَ  الْعَنْ قَتَلَةَ الْحُسَيْنِ وَ أولادِهِ </a:t>
            </a:r>
          </a:p>
          <a:p>
            <a:pPr marL="342900" indent="-342900" algn="ctr" rtl="1">
              <a:spcBef>
                <a:spcPct val="20000"/>
              </a:spcBef>
            </a:pPr>
            <a:r>
              <a:rPr lang="ar-SA" sz="5400" b="1">
                <a:latin typeface="Karbala" pitchFamily="2" charset="0"/>
                <a:cs typeface="Simplified Arabic" pitchFamily="18" charset="-78"/>
              </a:rPr>
              <a:t>وَ أصْحَابِهِ</a:t>
            </a:r>
          </a:p>
        </p:txBody>
      </p:sp>
      <p:sp>
        <p:nvSpPr>
          <p:cNvPr id="1961987" name="Subtitle 4"/>
          <p:cNvSpPr txBox="1">
            <a:spLocks/>
          </p:cNvSpPr>
          <p:nvPr/>
        </p:nvSpPr>
        <p:spPr bwMode="auto">
          <a:xfrm>
            <a:off x="-107950" y="3332163"/>
            <a:ext cx="9217025"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blessings from those who killed Husayn (A), his children, and his companions.</a:t>
            </a:r>
          </a:p>
        </p:txBody>
      </p:sp>
      <p:sp>
        <p:nvSpPr>
          <p:cNvPr id="1961988" name="Subtitle 4"/>
          <p:cNvSpPr txBox="1">
            <a:spLocks/>
          </p:cNvSpPr>
          <p:nvPr/>
        </p:nvSpPr>
        <p:spPr bwMode="auto">
          <a:xfrm>
            <a:off x="80963" y="48688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Allahumal A'n Qatalatal Husayn Wa Awlaadihee Wa Ashaabihee</a:t>
            </a:r>
            <a:endParaRPr lang="en-US" sz="2400" b="1">
              <a:ea typeface="MS Mincho" pitchFamily="49" charset="-128"/>
            </a:endParaRPr>
          </a:p>
        </p:txBody>
      </p:sp>
      <p:sp>
        <p:nvSpPr>
          <p:cNvPr id="196198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en-US" sz="1600" b="1">
                <a:latin typeface="Trebuchet MS" pitchFamily="34" charset="0"/>
              </a:rPr>
              <a:t>A`amaal for the day of `A'ashura</a:t>
            </a:r>
          </a:p>
        </p:txBody>
      </p:sp>
      <p:sp>
        <p:nvSpPr>
          <p:cNvPr id="1961990" name="Rectangle 4"/>
          <p:cNvSpPr>
            <a:spLocks noChangeArrowheads="1"/>
          </p:cNvSpPr>
          <p:nvPr/>
        </p:nvSpPr>
        <p:spPr bwMode="auto">
          <a:xfrm>
            <a:off x="-36513" y="1058863"/>
            <a:ext cx="180657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Recite 100 times</a:t>
            </a:r>
            <a:endParaRPr lang="en-US" sz="1600" b="1">
              <a:latin typeface="Trebuchet MS" pitchFamily="34" charset="0"/>
            </a:endParaRPr>
          </a:p>
        </p:txBody>
      </p:sp>
      <p:sp>
        <p:nvSpPr>
          <p:cNvPr id="1961991" name="Text Box 4"/>
          <p:cNvSpPr txBox="1">
            <a:spLocks noChangeArrowheads="1"/>
          </p:cNvSpPr>
          <p:nvPr/>
        </p:nvSpPr>
        <p:spPr bwMode="auto">
          <a:xfrm>
            <a:off x="3348038" y="5695950"/>
            <a:ext cx="2447925" cy="366713"/>
          </a:xfrm>
          <a:prstGeom prst="rect">
            <a:avLst/>
          </a:prstGeom>
          <a:gradFill rotWithShape="1">
            <a:gsLst>
              <a:gs pos="0">
                <a:srgbClr val="651500"/>
              </a:gs>
              <a:gs pos="50000">
                <a:srgbClr val="DA2E00"/>
              </a:gs>
              <a:gs pos="100000">
                <a:srgbClr val="651500"/>
              </a:gs>
            </a:gsLst>
            <a:lin ang="5400000" scaled="1"/>
          </a:gradFill>
          <a:ln w="9525" algn="ctr">
            <a:noFill/>
            <a:miter lim="800000"/>
            <a:headEnd/>
            <a:tailEnd/>
          </a:ln>
        </p:spPr>
        <p:txBody>
          <a:bodyPr anchor="ctr">
            <a:spAutoFit/>
          </a:bodyPr>
          <a:lstStyle/>
          <a:p>
            <a:pPr algn="r"/>
            <a:r>
              <a:rPr lang="en-US" sz="1800" b="1">
                <a:solidFill>
                  <a:srgbClr val="FFFF99"/>
                </a:solidFill>
                <a:latin typeface="Trebuchet MS" pitchFamily="34" charset="0"/>
              </a:rPr>
              <a:t>Tasbih Counter : 72</a:t>
            </a:r>
          </a:p>
        </p:txBody>
      </p:sp>
    </p:spTree>
  </p:cSld>
  <p:clrMapOvr>
    <a:masterClrMapping/>
  </p:clrMapOvr>
  <p:transition>
    <p:fade/>
  </p:transition>
  <p:timing>
    <p:tnLst>
      <p:par>
        <p:cTn id="1" dur="indefinite" restart="never" nodeType="tmRoot"/>
      </p:par>
    </p:tnLst>
  </p:timing>
</p:sld>
</file>

<file path=ppt/slides/slide19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3010" name="Title 3"/>
          <p:cNvSpPr txBox="1">
            <a:spLocks/>
          </p:cNvSpPr>
          <p:nvPr/>
        </p:nvSpPr>
        <p:spPr bwMode="auto">
          <a:xfrm>
            <a:off x="179388" y="1484313"/>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اللـَّهُمَ  الْعَنْ قَتَلَةَ الْحُسَيْنِ وَ أولادِهِ </a:t>
            </a:r>
          </a:p>
          <a:p>
            <a:pPr marL="342900" indent="-342900" algn="ctr" rtl="1">
              <a:spcBef>
                <a:spcPct val="20000"/>
              </a:spcBef>
            </a:pPr>
            <a:r>
              <a:rPr lang="ar-SA" sz="5400" b="1">
                <a:latin typeface="Karbala" pitchFamily="2" charset="0"/>
                <a:cs typeface="Simplified Arabic" pitchFamily="18" charset="-78"/>
              </a:rPr>
              <a:t>وَ أصْحَابِهِ</a:t>
            </a:r>
          </a:p>
        </p:txBody>
      </p:sp>
      <p:sp>
        <p:nvSpPr>
          <p:cNvPr id="1963011" name="Subtitle 4"/>
          <p:cNvSpPr txBox="1">
            <a:spLocks/>
          </p:cNvSpPr>
          <p:nvPr/>
        </p:nvSpPr>
        <p:spPr bwMode="auto">
          <a:xfrm>
            <a:off x="-107950" y="3332163"/>
            <a:ext cx="9217025"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blessings from those who killed Husayn (A), his children, and his companions.</a:t>
            </a:r>
          </a:p>
        </p:txBody>
      </p:sp>
      <p:sp>
        <p:nvSpPr>
          <p:cNvPr id="1963012" name="Subtitle 4"/>
          <p:cNvSpPr txBox="1">
            <a:spLocks/>
          </p:cNvSpPr>
          <p:nvPr/>
        </p:nvSpPr>
        <p:spPr bwMode="auto">
          <a:xfrm>
            <a:off x="80963" y="48688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Allahumal A'n Qatalatal Husayn Wa Awlaadihee Wa Ashaabihee</a:t>
            </a:r>
            <a:endParaRPr lang="en-US" sz="2400" b="1">
              <a:ea typeface="MS Mincho" pitchFamily="49" charset="-128"/>
            </a:endParaRPr>
          </a:p>
        </p:txBody>
      </p:sp>
      <p:sp>
        <p:nvSpPr>
          <p:cNvPr id="196301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en-US" sz="1600" b="1">
                <a:latin typeface="Trebuchet MS" pitchFamily="34" charset="0"/>
              </a:rPr>
              <a:t>A`amaal for the day of `A'ashura</a:t>
            </a:r>
          </a:p>
        </p:txBody>
      </p:sp>
      <p:sp>
        <p:nvSpPr>
          <p:cNvPr id="1963014" name="Rectangle 4"/>
          <p:cNvSpPr>
            <a:spLocks noChangeArrowheads="1"/>
          </p:cNvSpPr>
          <p:nvPr/>
        </p:nvSpPr>
        <p:spPr bwMode="auto">
          <a:xfrm>
            <a:off x="-36513" y="1058863"/>
            <a:ext cx="180657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Recite 100 times</a:t>
            </a:r>
            <a:endParaRPr lang="en-US" sz="1600" b="1">
              <a:latin typeface="Trebuchet MS" pitchFamily="34" charset="0"/>
            </a:endParaRPr>
          </a:p>
        </p:txBody>
      </p:sp>
      <p:sp>
        <p:nvSpPr>
          <p:cNvPr id="1963015" name="Text Box 4"/>
          <p:cNvSpPr txBox="1">
            <a:spLocks noChangeArrowheads="1"/>
          </p:cNvSpPr>
          <p:nvPr/>
        </p:nvSpPr>
        <p:spPr bwMode="auto">
          <a:xfrm>
            <a:off x="3348038" y="5695950"/>
            <a:ext cx="2447925" cy="366713"/>
          </a:xfrm>
          <a:prstGeom prst="rect">
            <a:avLst/>
          </a:prstGeom>
          <a:gradFill rotWithShape="1">
            <a:gsLst>
              <a:gs pos="0">
                <a:srgbClr val="651500"/>
              </a:gs>
              <a:gs pos="50000">
                <a:srgbClr val="DA2E00"/>
              </a:gs>
              <a:gs pos="100000">
                <a:srgbClr val="651500"/>
              </a:gs>
            </a:gsLst>
            <a:lin ang="5400000" scaled="1"/>
          </a:gradFill>
          <a:ln w="9525" algn="ctr">
            <a:noFill/>
            <a:miter lim="800000"/>
            <a:headEnd/>
            <a:tailEnd/>
          </a:ln>
        </p:spPr>
        <p:txBody>
          <a:bodyPr anchor="ctr">
            <a:spAutoFit/>
          </a:bodyPr>
          <a:lstStyle/>
          <a:p>
            <a:pPr algn="r"/>
            <a:r>
              <a:rPr lang="en-US" sz="1800" b="1">
                <a:solidFill>
                  <a:srgbClr val="FFFF99"/>
                </a:solidFill>
                <a:latin typeface="Trebuchet MS" pitchFamily="34" charset="0"/>
              </a:rPr>
              <a:t>Tasbih Counter : 73</a:t>
            </a:r>
          </a:p>
        </p:txBody>
      </p:sp>
    </p:spTree>
  </p:cSld>
  <p:clrMapOvr>
    <a:masterClrMapping/>
  </p:clrMapOvr>
  <p:transition>
    <p:fade/>
  </p:transition>
  <p:timing>
    <p:tnLst>
      <p:par>
        <p:cTn id="1" dur="indefinite" restart="never" nodeType="tmRoot"/>
      </p:par>
    </p:tnLst>
  </p:timing>
</p:sld>
</file>

<file path=ppt/slides/slide19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4034" name="Title 3"/>
          <p:cNvSpPr txBox="1">
            <a:spLocks/>
          </p:cNvSpPr>
          <p:nvPr/>
        </p:nvSpPr>
        <p:spPr bwMode="auto">
          <a:xfrm>
            <a:off x="179388" y="1484313"/>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اللـَّهُمَ  الْعَنْ قَتَلَةَ الْحُسَيْنِ وَ أولادِهِ </a:t>
            </a:r>
          </a:p>
          <a:p>
            <a:pPr marL="342900" indent="-342900" algn="ctr" rtl="1">
              <a:spcBef>
                <a:spcPct val="20000"/>
              </a:spcBef>
            </a:pPr>
            <a:r>
              <a:rPr lang="ar-SA" sz="5400" b="1">
                <a:latin typeface="Karbala" pitchFamily="2" charset="0"/>
                <a:cs typeface="Simplified Arabic" pitchFamily="18" charset="-78"/>
              </a:rPr>
              <a:t>وَ أصْحَابِهِ</a:t>
            </a:r>
          </a:p>
        </p:txBody>
      </p:sp>
      <p:sp>
        <p:nvSpPr>
          <p:cNvPr id="1964035" name="Subtitle 4"/>
          <p:cNvSpPr txBox="1">
            <a:spLocks/>
          </p:cNvSpPr>
          <p:nvPr/>
        </p:nvSpPr>
        <p:spPr bwMode="auto">
          <a:xfrm>
            <a:off x="-107950" y="3332163"/>
            <a:ext cx="9217025"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blessings from those who killed Husayn (A), his children, and his companions.</a:t>
            </a:r>
          </a:p>
        </p:txBody>
      </p:sp>
      <p:sp>
        <p:nvSpPr>
          <p:cNvPr id="1964036" name="Subtitle 4"/>
          <p:cNvSpPr txBox="1">
            <a:spLocks/>
          </p:cNvSpPr>
          <p:nvPr/>
        </p:nvSpPr>
        <p:spPr bwMode="auto">
          <a:xfrm>
            <a:off x="80963" y="48688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Allahumal A'n Qatalatal Husayn Wa Awlaadihee Wa Ashaabihee</a:t>
            </a:r>
            <a:endParaRPr lang="en-US" sz="2400" b="1">
              <a:ea typeface="MS Mincho" pitchFamily="49" charset="-128"/>
            </a:endParaRPr>
          </a:p>
        </p:txBody>
      </p:sp>
      <p:sp>
        <p:nvSpPr>
          <p:cNvPr id="196403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en-US" sz="1600" b="1">
                <a:latin typeface="Trebuchet MS" pitchFamily="34" charset="0"/>
              </a:rPr>
              <a:t>A`amaal for the day of `A'ashura</a:t>
            </a:r>
          </a:p>
        </p:txBody>
      </p:sp>
      <p:sp>
        <p:nvSpPr>
          <p:cNvPr id="1964038" name="Rectangle 4"/>
          <p:cNvSpPr>
            <a:spLocks noChangeArrowheads="1"/>
          </p:cNvSpPr>
          <p:nvPr/>
        </p:nvSpPr>
        <p:spPr bwMode="auto">
          <a:xfrm>
            <a:off x="-36513" y="1058863"/>
            <a:ext cx="180657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Recite 100 times</a:t>
            </a:r>
            <a:endParaRPr lang="en-US" sz="1600" b="1">
              <a:latin typeface="Trebuchet MS" pitchFamily="34" charset="0"/>
            </a:endParaRPr>
          </a:p>
        </p:txBody>
      </p:sp>
      <p:sp>
        <p:nvSpPr>
          <p:cNvPr id="1964039" name="Text Box 4"/>
          <p:cNvSpPr txBox="1">
            <a:spLocks noChangeArrowheads="1"/>
          </p:cNvSpPr>
          <p:nvPr/>
        </p:nvSpPr>
        <p:spPr bwMode="auto">
          <a:xfrm>
            <a:off x="3348038" y="5695950"/>
            <a:ext cx="2447925" cy="366713"/>
          </a:xfrm>
          <a:prstGeom prst="rect">
            <a:avLst/>
          </a:prstGeom>
          <a:gradFill rotWithShape="1">
            <a:gsLst>
              <a:gs pos="0">
                <a:srgbClr val="651500"/>
              </a:gs>
              <a:gs pos="50000">
                <a:srgbClr val="DA2E00"/>
              </a:gs>
              <a:gs pos="100000">
                <a:srgbClr val="651500"/>
              </a:gs>
            </a:gsLst>
            <a:lin ang="5400000" scaled="1"/>
          </a:gradFill>
          <a:ln w="9525" algn="ctr">
            <a:noFill/>
            <a:miter lim="800000"/>
            <a:headEnd/>
            <a:tailEnd/>
          </a:ln>
        </p:spPr>
        <p:txBody>
          <a:bodyPr anchor="ctr">
            <a:spAutoFit/>
          </a:bodyPr>
          <a:lstStyle/>
          <a:p>
            <a:pPr algn="r"/>
            <a:r>
              <a:rPr lang="en-US" sz="1800" b="1">
                <a:solidFill>
                  <a:srgbClr val="FFFF99"/>
                </a:solidFill>
                <a:latin typeface="Trebuchet MS" pitchFamily="34" charset="0"/>
              </a:rPr>
              <a:t>Tasbih Counter : 74</a:t>
            </a:r>
          </a:p>
        </p:txBody>
      </p:sp>
    </p:spTree>
  </p:cSld>
  <p:clrMapOvr>
    <a:masterClrMapping/>
  </p:clrMapOvr>
  <p:transition>
    <p:fade/>
  </p:transition>
  <p:timing>
    <p:tnLst>
      <p:par>
        <p:cTn id="1" dur="indefinite" restart="never" nodeType="tmRoot"/>
      </p:par>
    </p:tnLst>
  </p:timing>
</p:sld>
</file>

<file path=ppt/slides/slide19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5058" name="Title 3"/>
          <p:cNvSpPr txBox="1">
            <a:spLocks/>
          </p:cNvSpPr>
          <p:nvPr/>
        </p:nvSpPr>
        <p:spPr bwMode="auto">
          <a:xfrm>
            <a:off x="179388" y="1484313"/>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اللـَّهُمَ  الْعَنْ قَتَلَةَ الْحُسَيْنِ وَ أولادِهِ </a:t>
            </a:r>
          </a:p>
          <a:p>
            <a:pPr marL="342900" indent="-342900" algn="ctr" rtl="1">
              <a:spcBef>
                <a:spcPct val="20000"/>
              </a:spcBef>
            </a:pPr>
            <a:r>
              <a:rPr lang="ar-SA" sz="5400" b="1">
                <a:latin typeface="Karbala" pitchFamily="2" charset="0"/>
                <a:cs typeface="Simplified Arabic" pitchFamily="18" charset="-78"/>
              </a:rPr>
              <a:t>وَ أصْحَابِهِ</a:t>
            </a:r>
          </a:p>
        </p:txBody>
      </p:sp>
      <p:sp>
        <p:nvSpPr>
          <p:cNvPr id="1965059" name="Subtitle 4"/>
          <p:cNvSpPr txBox="1">
            <a:spLocks/>
          </p:cNvSpPr>
          <p:nvPr/>
        </p:nvSpPr>
        <p:spPr bwMode="auto">
          <a:xfrm>
            <a:off x="-107950" y="3332163"/>
            <a:ext cx="9217025"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blessings from those who killed Husayn (A), his children, and his companions.</a:t>
            </a:r>
          </a:p>
        </p:txBody>
      </p:sp>
      <p:sp>
        <p:nvSpPr>
          <p:cNvPr id="1965060" name="Subtitle 4"/>
          <p:cNvSpPr txBox="1">
            <a:spLocks/>
          </p:cNvSpPr>
          <p:nvPr/>
        </p:nvSpPr>
        <p:spPr bwMode="auto">
          <a:xfrm>
            <a:off x="80963" y="48688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Allahumal A'n Qatalatal Husayn Wa Awlaadihee Wa Ashaabihee</a:t>
            </a:r>
            <a:endParaRPr lang="en-US" sz="2400" b="1">
              <a:ea typeface="MS Mincho" pitchFamily="49" charset="-128"/>
            </a:endParaRPr>
          </a:p>
        </p:txBody>
      </p:sp>
      <p:sp>
        <p:nvSpPr>
          <p:cNvPr id="196506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en-US" sz="1600" b="1">
                <a:latin typeface="Trebuchet MS" pitchFamily="34" charset="0"/>
              </a:rPr>
              <a:t>A`amaal for the day of `A'ashura</a:t>
            </a:r>
          </a:p>
        </p:txBody>
      </p:sp>
      <p:sp>
        <p:nvSpPr>
          <p:cNvPr id="1965062" name="Rectangle 4"/>
          <p:cNvSpPr>
            <a:spLocks noChangeArrowheads="1"/>
          </p:cNvSpPr>
          <p:nvPr/>
        </p:nvSpPr>
        <p:spPr bwMode="auto">
          <a:xfrm>
            <a:off x="-36513" y="1058863"/>
            <a:ext cx="180657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Recite 100 times</a:t>
            </a:r>
            <a:endParaRPr lang="en-US" sz="1600" b="1">
              <a:latin typeface="Trebuchet MS" pitchFamily="34" charset="0"/>
            </a:endParaRPr>
          </a:p>
        </p:txBody>
      </p:sp>
      <p:sp>
        <p:nvSpPr>
          <p:cNvPr id="1965063" name="Text Box 4"/>
          <p:cNvSpPr txBox="1">
            <a:spLocks noChangeArrowheads="1"/>
          </p:cNvSpPr>
          <p:nvPr/>
        </p:nvSpPr>
        <p:spPr bwMode="auto">
          <a:xfrm>
            <a:off x="3348038" y="5695950"/>
            <a:ext cx="2447925" cy="366713"/>
          </a:xfrm>
          <a:prstGeom prst="rect">
            <a:avLst/>
          </a:prstGeom>
          <a:gradFill rotWithShape="1">
            <a:gsLst>
              <a:gs pos="0">
                <a:srgbClr val="651500"/>
              </a:gs>
              <a:gs pos="50000">
                <a:srgbClr val="DA2E00"/>
              </a:gs>
              <a:gs pos="100000">
                <a:srgbClr val="651500"/>
              </a:gs>
            </a:gsLst>
            <a:lin ang="5400000" scaled="1"/>
          </a:gradFill>
          <a:ln w="9525" algn="ctr">
            <a:noFill/>
            <a:miter lim="800000"/>
            <a:headEnd/>
            <a:tailEnd/>
          </a:ln>
        </p:spPr>
        <p:txBody>
          <a:bodyPr anchor="ctr">
            <a:spAutoFit/>
          </a:bodyPr>
          <a:lstStyle/>
          <a:p>
            <a:pPr algn="r"/>
            <a:r>
              <a:rPr lang="en-US" sz="1800" b="1">
                <a:solidFill>
                  <a:srgbClr val="FFFF99"/>
                </a:solidFill>
                <a:latin typeface="Trebuchet MS" pitchFamily="34" charset="0"/>
              </a:rPr>
              <a:t>Tasbih Counter : 75</a:t>
            </a:r>
          </a:p>
        </p:txBody>
      </p:sp>
    </p:spTree>
  </p:cSld>
  <p:clrMapOvr>
    <a:masterClrMapping/>
  </p:clrMapOvr>
  <p:transition>
    <p:fade/>
  </p:transition>
  <p:timing>
    <p:tnLst>
      <p:par>
        <p:cTn id="1" dur="indefinite" restart="never" nodeType="tmRoot"/>
      </p:par>
    </p:tnLst>
  </p:timing>
</p:sld>
</file>

<file path=ppt/slides/slide19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082" name="Title 3"/>
          <p:cNvSpPr txBox="1">
            <a:spLocks/>
          </p:cNvSpPr>
          <p:nvPr/>
        </p:nvSpPr>
        <p:spPr bwMode="auto">
          <a:xfrm>
            <a:off x="179388" y="1484313"/>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اللـَّهُمَ  الْعَنْ قَتَلَةَ الْحُسَيْنِ وَ أولادِهِ </a:t>
            </a:r>
          </a:p>
          <a:p>
            <a:pPr marL="342900" indent="-342900" algn="ctr" rtl="1">
              <a:spcBef>
                <a:spcPct val="20000"/>
              </a:spcBef>
            </a:pPr>
            <a:r>
              <a:rPr lang="ar-SA" sz="5400" b="1">
                <a:latin typeface="Karbala" pitchFamily="2" charset="0"/>
                <a:cs typeface="Simplified Arabic" pitchFamily="18" charset="-78"/>
              </a:rPr>
              <a:t>وَ أصْحَابِهِ</a:t>
            </a:r>
          </a:p>
        </p:txBody>
      </p:sp>
      <p:sp>
        <p:nvSpPr>
          <p:cNvPr id="1966083" name="Subtitle 4"/>
          <p:cNvSpPr txBox="1">
            <a:spLocks/>
          </p:cNvSpPr>
          <p:nvPr/>
        </p:nvSpPr>
        <p:spPr bwMode="auto">
          <a:xfrm>
            <a:off x="-107950" y="3332163"/>
            <a:ext cx="9217025"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blessings from those who killed Husayn (A), his children, and his companions.</a:t>
            </a:r>
          </a:p>
        </p:txBody>
      </p:sp>
      <p:sp>
        <p:nvSpPr>
          <p:cNvPr id="1966084" name="Subtitle 4"/>
          <p:cNvSpPr txBox="1">
            <a:spLocks/>
          </p:cNvSpPr>
          <p:nvPr/>
        </p:nvSpPr>
        <p:spPr bwMode="auto">
          <a:xfrm>
            <a:off x="80963" y="48688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Allahumal A'n Qatalatal Husayn Wa Awlaadihee Wa Ashaabihee</a:t>
            </a:r>
            <a:endParaRPr lang="en-US" sz="2400" b="1">
              <a:ea typeface="MS Mincho" pitchFamily="49" charset="-128"/>
            </a:endParaRPr>
          </a:p>
        </p:txBody>
      </p:sp>
      <p:sp>
        <p:nvSpPr>
          <p:cNvPr id="196608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en-US" sz="1600" b="1">
                <a:latin typeface="Trebuchet MS" pitchFamily="34" charset="0"/>
              </a:rPr>
              <a:t>A`amaal for the day of `A'ashura</a:t>
            </a:r>
          </a:p>
        </p:txBody>
      </p:sp>
      <p:sp>
        <p:nvSpPr>
          <p:cNvPr id="1966086" name="Rectangle 4"/>
          <p:cNvSpPr>
            <a:spLocks noChangeArrowheads="1"/>
          </p:cNvSpPr>
          <p:nvPr/>
        </p:nvSpPr>
        <p:spPr bwMode="auto">
          <a:xfrm>
            <a:off x="-36513" y="1058863"/>
            <a:ext cx="180657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Recite 100 times</a:t>
            </a:r>
            <a:endParaRPr lang="en-US" sz="1600" b="1">
              <a:latin typeface="Trebuchet MS" pitchFamily="34" charset="0"/>
            </a:endParaRPr>
          </a:p>
        </p:txBody>
      </p:sp>
      <p:sp>
        <p:nvSpPr>
          <p:cNvPr id="1966087" name="Text Box 4"/>
          <p:cNvSpPr txBox="1">
            <a:spLocks noChangeArrowheads="1"/>
          </p:cNvSpPr>
          <p:nvPr/>
        </p:nvSpPr>
        <p:spPr bwMode="auto">
          <a:xfrm>
            <a:off x="3348038" y="5695950"/>
            <a:ext cx="2447925" cy="366713"/>
          </a:xfrm>
          <a:prstGeom prst="rect">
            <a:avLst/>
          </a:prstGeom>
          <a:gradFill rotWithShape="1">
            <a:gsLst>
              <a:gs pos="0">
                <a:srgbClr val="651500"/>
              </a:gs>
              <a:gs pos="50000">
                <a:srgbClr val="DA2E00"/>
              </a:gs>
              <a:gs pos="100000">
                <a:srgbClr val="651500"/>
              </a:gs>
            </a:gsLst>
            <a:lin ang="5400000" scaled="1"/>
          </a:gradFill>
          <a:ln w="9525" algn="ctr">
            <a:noFill/>
            <a:miter lim="800000"/>
            <a:headEnd/>
            <a:tailEnd/>
          </a:ln>
        </p:spPr>
        <p:txBody>
          <a:bodyPr anchor="ctr">
            <a:spAutoFit/>
          </a:bodyPr>
          <a:lstStyle/>
          <a:p>
            <a:pPr algn="r"/>
            <a:r>
              <a:rPr lang="en-US" sz="1800" b="1">
                <a:solidFill>
                  <a:srgbClr val="FFFF99"/>
                </a:solidFill>
                <a:latin typeface="Trebuchet MS" pitchFamily="34" charset="0"/>
              </a:rPr>
              <a:t>Tasbih Counter : 76</a:t>
            </a:r>
          </a:p>
        </p:txBody>
      </p:sp>
    </p:spTree>
  </p:cSld>
  <p:clrMapOvr>
    <a:masterClrMapping/>
  </p:clrMapOvr>
  <p:transition>
    <p:fade/>
  </p:transition>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blessings from the group that struggled against al-Husayn (alayhis salaam)</a:t>
            </a:r>
          </a:p>
        </p:txBody>
      </p:sp>
      <p:sp>
        <p:nvSpPr>
          <p:cNvPr id="197635"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اے معبود لعنت کر اس جماعت پر جنہوں نے جنگ کی حسین (ع) سے نیز</a:t>
            </a:r>
            <a:endParaRPr lang="en-US" sz="2400" b="1" dirty="0">
              <a:ea typeface="MS Mincho" pitchFamily="49" charset="-128"/>
            </a:endParaRPr>
          </a:p>
        </p:txBody>
      </p:sp>
      <p:sp>
        <p:nvSpPr>
          <p:cNvPr id="197636"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97637"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
        <p:nvSpPr>
          <p:cNvPr id="19763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اَللَّهُمَّ ٱلْعَنِ ٱلْعِصَابَةَ ٱلَّتِي جَاهَدَتِ ٱلْحُسَيْنَ</a:t>
            </a:r>
            <a:r>
              <a:rPr lang="en-US" sz="5400" b="1">
                <a:latin typeface="Karbala" pitchFamily="2" charset="0"/>
                <a:cs typeface="Simplified Arabic" pitchFamily="18" charset="-78"/>
              </a:rPr>
              <a:t>) </a:t>
            </a:r>
            <a:r>
              <a:rPr lang="ar-SA" sz="5400" b="1">
                <a:latin typeface="Karbala" pitchFamily="2" charset="0"/>
                <a:cs typeface="Simplified Arabic" pitchFamily="18" charset="-78"/>
              </a:rPr>
              <a:t>عَلَيْهِ ٱلسَّلاَم</a:t>
            </a:r>
            <a:r>
              <a:rPr lang="en-US" sz="5400" b="1">
                <a:latin typeface="Karbala" pitchFamily="2" charset="0"/>
                <a:cs typeface="Simplified Arabic" pitchFamily="18" charset="-78"/>
              </a:rPr>
              <a:t>(</a:t>
            </a:r>
            <a:endParaRPr lang="ar-SA" sz="5400" b="1">
              <a:latin typeface="Karbala" pitchFamily="2" charset="0"/>
              <a:cs typeface="Simplified Arabic" pitchFamily="18" charset="-78"/>
            </a:endParaRPr>
          </a:p>
        </p:txBody>
      </p:sp>
    </p:spTree>
  </p:cSld>
  <p:clrMapOvr>
    <a:masterClrMapping/>
  </p:clrMapOvr>
  <p:transition>
    <p:fade/>
  </p:transition>
  <p:timing>
    <p:tnLst>
      <p:par>
        <p:cTn id="1" dur="indefinite" restart="never" nodeType="tmRoot"/>
      </p:par>
    </p:tnLst>
  </p:timing>
</p:sld>
</file>

<file path=ppt/slides/slide19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7106" name="Title 3"/>
          <p:cNvSpPr txBox="1">
            <a:spLocks/>
          </p:cNvSpPr>
          <p:nvPr/>
        </p:nvSpPr>
        <p:spPr bwMode="auto">
          <a:xfrm>
            <a:off x="179388" y="1484313"/>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اللـَّهُمَ  الْعَنْ قَتَلَةَ الْحُسَيْنِ وَ أولادِهِ </a:t>
            </a:r>
          </a:p>
          <a:p>
            <a:pPr marL="342900" indent="-342900" algn="ctr" rtl="1">
              <a:spcBef>
                <a:spcPct val="20000"/>
              </a:spcBef>
            </a:pPr>
            <a:r>
              <a:rPr lang="ar-SA" sz="5400" b="1">
                <a:latin typeface="Karbala" pitchFamily="2" charset="0"/>
                <a:cs typeface="Simplified Arabic" pitchFamily="18" charset="-78"/>
              </a:rPr>
              <a:t>وَ أصْحَابِهِ</a:t>
            </a:r>
          </a:p>
        </p:txBody>
      </p:sp>
      <p:sp>
        <p:nvSpPr>
          <p:cNvPr id="1967107" name="Subtitle 4"/>
          <p:cNvSpPr txBox="1">
            <a:spLocks/>
          </p:cNvSpPr>
          <p:nvPr/>
        </p:nvSpPr>
        <p:spPr bwMode="auto">
          <a:xfrm>
            <a:off x="-107950" y="3332163"/>
            <a:ext cx="9217025"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blessings from those who killed Husayn (A), his children, and his companions.</a:t>
            </a:r>
          </a:p>
        </p:txBody>
      </p:sp>
      <p:sp>
        <p:nvSpPr>
          <p:cNvPr id="1967108" name="Subtitle 4"/>
          <p:cNvSpPr txBox="1">
            <a:spLocks/>
          </p:cNvSpPr>
          <p:nvPr/>
        </p:nvSpPr>
        <p:spPr bwMode="auto">
          <a:xfrm>
            <a:off x="80963" y="48688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Allahumal A'n Qatalatal Husayn Wa Awlaadihee Wa Ashaabihee</a:t>
            </a:r>
            <a:endParaRPr lang="en-US" sz="2400" b="1">
              <a:ea typeface="MS Mincho" pitchFamily="49" charset="-128"/>
            </a:endParaRPr>
          </a:p>
        </p:txBody>
      </p:sp>
      <p:sp>
        <p:nvSpPr>
          <p:cNvPr id="196710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en-US" sz="1600" b="1">
                <a:latin typeface="Trebuchet MS" pitchFamily="34" charset="0"/>
              </a:rPr>
              <a:t>A`amaal for the day of `A'ashura</a:t>
            </a:r>
          </a:p>
        </p:txBody>
      </p:sp>
      <p:sp>
        <p:nvSpPr>
          <p:cNvPr id="1967110" name="Rectangle 4"/>
          <p:cNvSpPr>
            <a:spLocks noChangeArrowheads="1"/>
          </p:cNvSpPr>
          <p:nvPr/>
        </p:nvSpPr>
        <p:spPr bwMode="auto">
          <a:xfrm>
            <a:off x="-36513" y="1058863"/>
            <a:ext cx="180657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Recite 100 times</a:t>
            </a:r>
            <a:endParaRPr lang="en-US" sz="1600" b="1">
              <a:latin typeface="Trebuchet MS" pitchFamily="34" charset="0"/>
            </a:endParaRPr>
          </a:p>
        </p:txBody>
      </p:sp>
      <p:sp>
        <p:nvSpPr>
          <p:cNvPr id="1967111" name="Text Box 4"/>
          <p:cNvSpPr txBox="1">
            <a:spLocks noChangeArrowheads="1"/>
          </p:cNvSpPr>
          <p:nvPr/>
        </p:nvSpPr>
        <p:spPr bwMode="auto">
          <a:xfrm>
            <a:off x="3348038" y="5695950"/>
            <a:ext cx="2447925" cy="366713"/>
          </a:xfrm>
          <a:prstGeom prst="rect">
            <a:avLst/>
          </a:prstGeom>
          <a:gradFill rotWithShape="1">
            <a:gsLst>
              <a:gs pos="0">
                <a:srgbClr val="651500"/>
              </a:gs>
              <a:gs pos="50000">
                <a:srgbClr val="DA2E00"/>
              </a:gs>
              <a:gs pos="100000">
                <a:srgbClr val="651500"/>
              </a:gs>
            </a:gsLst>
            <a:lin ang="5400000" scaled="1"/>
          </a:gradFill>
          <a:ln w="9525" algn="ctr">
            <a:noFill/>
            <a:miter lim="800000"/>
            <a:headEnd/>
            <a:tailEnd/>
          </a:ln>
        </p:spPr>
        <p:txBody>
          <a:bodyPr anchor="ctr">
            <a:spAutoFit/>
          </a:bodyPr>
          <a:lstStyle/>
          <a:p>
            <a:pPr algn="r"/>
            <a:r>
              <a:rPr lang="en-US" sz="1800" b="1">
                <a:solidFill>
                  <a:srgbClr val="FFFF99"/>
                </a:solidFill>
                <a:latin typeface="Trebuchet MS" pitchFamily="34" charset="0"/>
              </a:rPr>
              <a:t>Tasbih Counter : 77</a:t>
            </a:r>
          </a:p>
        </p:txBody>
      </p:sp>
    </p:spTree>
  </p:cSld>
  <p:clrMapOvr>
    <a:masterClrMapping/>
  </p:clrMapOvr>
  <p:transition>
    <p:fade/>
  </p:transition>
  <p:timing>
    <p:tnLst>
      <p:par>
        <p:cTn id="1" dur="indefinite" restart="never" nodeType="tmRoot"/>
      </p:par>
    </p:tnLst>
  </p:timing>
</p:sld>
</file>

<file path=ppt/slides/slide19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8130" name="Title 3"/>
          <p:cNvSpPr txBox="1">
            <a:spLocks/>
          </p:cNvSpPr>
          <p:nvPr/>
        </p:nvSpPr>
        <p:spPr bwMode="auto">
          <a:xfrm>
            <a:off x="179388" y="1484313"/>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اللـَّهُمَ  الْعَنْ قَتَلَةَ الْحُسَيْنِ وَ أولادِهِ </a:t>
            </a:r>
          </a:p>
          <a:p>
            <a:pPr marL="342900" indent="-342900" algn="ctr" rtl="1">
              <a:spcBef>
                <a:spcPct val="20000"/>
              </a:spcBef>
            </a:pPr>
            <a:r>
              <a:rPr lang="ar-SA" sz="5400" b="1">
                <a:latin typeface="Karbala" pitchFamily="2" charset="0"/>
                <a:cs typeface="Simplified Arabic" pitchFamily="18" charset="-78"/>
              </a:rPr>
              <a:t>وَ أصْحَابِهِ</a:t>
            </a:r>
          </a:p>
        </p:txBody>
      </p:sp>
      <p:sp>
        <p:nvSpPr>
          <p:cNvPr id="1968131" name="Subtitle 4"/>
          <p:cNvSpPr txBox="1">
            <a:spLocks/>
          </p:cNvSpPr>
          <p:nvPr/>
        </p:nvSpPr>
        <p:spPr bwMode="auto">
          <a:xfrm>
            <a:off x="-107950" y="3332163"/>
            <a:ext cx="9217025"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blessings from those who killed Husayn (A), his children, and his companions.</a:t>
            </a:r>
          </a:p>
        </p:txBody>
      </p:sp>
      <p:sp>
        <p:nvSpPr>
          <p:cNvPr id="1968132" name="Subtitle 4"/>
          <p:cNvSpPr txBox="1">
            <a:spLocks/>
          </p:cNvSpPr>
          <p:nvPr/>
        </p:nvSpPr>
        <p:spPr bwMode="auto">
          <a:xfrm>
            <a:off x="80963" y="48688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Allahumal A'n Qatalatal Husayn Wa Awlaadihee Wa Ashaabihee</a:t>
            </a:r>
            <a:endParaRPr lang="en-US" sz="2400" b="1">
              <a:ea typeface="MS Mincho" pitchFamily="49" charset="-128"/>
            </a:endParaRPr>
          </a:p>
        </p:txBody>
      </p:sp>
      <p:sp>
        <p:nvSpPr>
          <p:cNvPr id="196813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en-US" sz="1600" b="1">
                <a:latin typeface="Trebuchet MS" pitchFamily="34" charset="0"/>
              </a:rPr>
              <a:t>A`amaal for the day of `A'ashura</a:t>
            </a:r>
          </a:p>
        </p:txBody>
      </p:sp>
      <p:sp>
        <p:nvSpPr>
          <p:cNvPr id="1968134" name="Rectangle 4"/>
          <p:cNvSpPr>
            <a:spLocks noChangeArrowheads="1"/>
          </p:cNvSpPr>
          <p:nvPr/>
        </p:nvSpPr>
        <p:spPr bwMode="auto">
          <a:xfrm>
            <a:off x="-36513" y="1058863"/>
            <a:ext cx="180657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Recite 100 times</a:t>
            </a:r>
            <a:endParaRPr lang="en-US" sz="1600" b="1">
              <a:latin typeface="Trebuchet MS" pitchFamily="34" charset="0"/>
            </a:endParaRPr>
          </a:p>
        </p:txBody>
      </p:sp>
      <p:sp>
        <p:nvSpPr>
          <p:cNvPr id="1968135" name="Text Box 4"/>
          <p:cNvSpPr txBox="1">
            <a:spLocks noChangeArrowheads="1"/>
          </p:cNvSpPr>
          <p:nvPr/>
        </p:nvSpPr>
        <p:spPr bwMode="auto">
          <a:xfrm>
            <a:off x="3348038" y="5695950"/>
            <a:ext cx="2447925" cy="366713"/>
          </a:xfrm>
          <a:prstGeom prst="rect">
            <a:avLst/>
          </a:prstGeom>
          <a:gradFill rotWithShape="1">
            <a:gsLst>
              <a:gs pos="0">
                <a:srgbClr val="651500"/>
              </a:gs>
              <a:gs pos="50000">
                <a:srgbClr val="DA2E00"/>
              </a:gs>
              <a:gs pos="100000">
                <a:srgbClr val="651500"/>
              </a:gs>
            </a:gsLst>
            <a:lin ang="5400000" scaled="1"/>
          </a:gradFill>
          <a:ln w="9525" algn="ctr">
            <a:noFill/>
            <a:miter lim="800000"/>
            <a:headEnd/>
            <a:tailEnd/>
          </a:ln>
        </p:spPr>
        <p:txBody>
          <a:bodyPr anchor="ctr">
            <a:spAutoFit/>
          </a:bodyPr>
          <a:lstStyle/>
          <a:p>
            <a:pPr algn="r"/>
            <a:r>
              <a:rPr lang="en-US" sz="1800" b="1">
                <a:solidFill>
                  <a:srgbClr val="FFFF99"/>
                </a:solidFill>
                <a:latin typeface="Trebuchet MS" pitchFamily="34" charset="0"/>
              </a:rPr>
              <a:t>Tasbih Counter : 78</a:t>
            </a:r>
          </a:p>
        </p:txBody>
      </p:sp>
    </p:spTree>
  </p:cSld>
  <p:clrMapOvr>
    <a:masterClrMapping/>
  </p:clrMapOvr>
  <p:transition>
    <p:fade/>
  </p:transition>
  <p:timing>
    <p:tnLst>
      <p:par>
        <p:cTn id="1" dur="indefinite" restart="never" nodeType="tmRoot"/>
      </p:par>
    </p:tnLst>
  </p:timing>
</p:sld>
</file>

<file path=ppt/slides/slide19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9154" name="Title 3"/>
          <p:cNvSpPr txBox="1">
            <a:spLocks/>
          </p:cNvSpPr>
          <p:nvPr/>
        </p:nvSpPr>
        <p:spPr bwMode="auto">
          <a:xfrm>
            <a:off x="179388" y="1484313"/>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اللـَّهُمَ  الْعَنْ قَتَلَةَ الْحُسَيْنِ وَ أولادِهِ </a:t>
            </a:r>
          </a:p>
          <a:p>
            <a:pPr marL="342900" indent="-342900" algn="ctr" rtl="1">
              <a:spcBef>
                <a:spcPct val="20000"/>
              </a:spcBef>
            </a:pPr>
            <a:r>
              <a:rPr lang="ar-SA" sz="5400" b="1">
                <a:latin typeface="Karbala" pitchFamily="2" charset="0"/>
                <a:cs typeface="Simplified Arabic" pitchFamily="18" charset="-78"/>
              </a:rPr>
              <a:t>وَ أصْحَابِهِ</a:t>
            </a:r>
          </a:p>
        </p:txBody>
      </p:sp>
      <p:sp>
        <p:nvSpPr>
          <p:cNvPr id="1969155" name="Subtitle 4"/>
          <p:cNvSpPr txBox="1">
            <a:spLocks/>
          </p:cNvSpPr>
          <p:nvPr/>
        </p:nvSpPr>
        <p:spPr bwMode="auto">
          <a:xfrm>
            <a:off x="-107950" y="3332163"/>
            <a:ext cx="9217025"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blessings from those who killed Husayn (A), his children, and his companions.</a:t>
            </a:r>
          </a:p>
        </p:txBody>
      </p:sp>
      <p:sp>
        <p:nvSpPr>
          <p:cNvPr id="1969156" name="Subtitle 4"/>
          <p:cNvSpPr txBox="1">
            <a:spLocks/>
          </p:cNvSpPr>
          <p:nvPr/>
        </p:nvSpPr>
        <p:spPr bwMode="auto">
          <a:xfrm>
            <a:off x="80963" y="48688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Allahumal A'n Qatalatal Husayn Wa Awlaadihee Wa Ashaabihee</a:t>
            </a:r>
            <a:endParaRPr lang="en-US" sz="2400" b="1">
              <a:ea typeface="MS Mincho" pitchFamily="49" charset="-128"/>
            </a:endParaRPr>
          </a:p>
        </p:txBody>
      </p:sp>
      <p:sp>
        <p:nvSpPr>
          <p:cNvPr id="196915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en-US" sz="1600" b="1">
                <a:latin typeface="Trebuchet MS" pitchFamily="34" charset="0"/>
              </a:rPr>
              <a:t>A`amaal for the day of `A'ashura</a:t>
            </a:r>
          </a:p>
        </p:txBody>
      </p:sp>
      <p:sp>
        <p:nvSpPr>
          <p:cNvPr id="1969158" name="Rectangle 4"/>
          <p:cNvSpPr>
            <a:spLocks noChangeArrowheads="1"/>
          </p:cNvSpPr>
          <p:nvPr/>
        </p:nvSpPr>
        <p:spPr bwMode="auto">
          <a:xfrm>
            <a:off x="-36513" y="1058863"/>
            <a:ext cx="180657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Recite 100 times</a:t>
            </a:r>
            <a:endParaRPr lang="en-US" sz="1600" b="1">
              <a:latin typeface="Trebuchet MS" pitchFamily="34" charset="0"/>
            </a:endParaRPr>
          </a:p>
        </p:txBody>
      </p:sp>
      <p:sp>
        <p:nvSpPr>
          <p:cNvPr id="1969159" name="Text Box 4"/>
          <p:cNvSpPr txBox="1">
            <a:spLocks noChangeArrowheads="1"/>
          </p:cNvSpPr>
          <p:nvPr/>
        </p:nvSpPr>
        <p:spPr bwMode="auto">
          <a:xfrm>
            <a:off x="3348038" y="5695950"/>
            <a:ext cx="2447925" cy="366713"/>
          </a:xfrm>
          <a:prstGeom prst="rect">
            <a:avLst/>
          </a:prstGeom>
          <a:gradFill rotWithShape="1">
            <a:gsLst>
              <a:gs pos="0">
                <a:srgbClr val="651500"/>
              </a:gs>
              <a:gs pos="50000">
                <a:srgbClr val="DA2E00"/>
              </a:gs>
              <a:gs pos="100000">
                <a:srgbClr val="651500"/>
              </a:gs>
            </a:gsLst>
            <a:lin ang="5400000" scaled="1"/>
          </a:gradFill>
          <a:ln w="9525" algn="ctr">
            <a:noFill/>
            <a:miter lim="800000"/>
            <a:headEnd/>
            <a:tailEnd/>
          </a:ln>
        </p:spPr>
        <p:txBody>
          <a:bodyPr anchor="ctr">
            <a:spAutoFit/>
          </a:bodyPr>
          <a:lstStyle/>
          <a:p>
            <a:pPr algn="r"/>
            <a:r>
              <a:rPr lang="en-US" sz="1800" b="1">
                <a:solidFill>
                  <a:srgbClr val="FFFF99"/>
                </a:solidFill>
                <a:latin typeface="Trebuchet MS" pitchFamily="34" charset="0"/>
              </a:rPr>
              <a:t>Tasbih Counter : 79</a:t>
            </a:r>
          </a:p>
        </p:txBody>
      </p:sp>
    </p:spTree>
  </p:cSld>
  <p:clrMapOvr>
    <a:masterClrMapping/>
  </p:clrMapOvr>
  <p:transition>
    <p:fade/>
  </p:transition>
  <p:timing>
    <p:tnLst>
      <p:par>
        <p:cTn id="1" dur="indefinite" restart="never" nodeType="tmRoot"/>
      </p:par>
    </p:tnLst>
  </p:timing>
</p:sld>
</file>

<file path=ppt/slides/slide19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0178" name="Title 3"/>
          <p:cNvSpPr txBox="1">
            <a:spLocks/>
          </p:cNvSpPr>
          <p:nvPr/>
        </p:nvSpPr>
        <p:spPr bwMode="auto">
          <a:xfrm>
            <a:off x="179388" y="1484313"/>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اللـَّهُمَ  الْعَنْ قَتَلَةَ الْحُسَيْنِ وَ أولادِهِ </a:t>
            </a:r>
          </a:p>
          <a:p>
            <a:pPr marL="342900" indent="-342900" algn="ctr" rtl="1">
              <a:spcBef>
                <a:spcPct val="20000"/>
              </a:spcBef>
            </a:pPr>
            <a:r>
              <a:rPr lang="ar-SA" sz="5400" b="1">
                <a:latin typeface="Karbala" pitchFamily="2" charset="0"/>
                <a:cs typeface="Simplified Arabic" pitchFamily="18" charset="-78"/>
              </a:rPr>
              <a:t>وَ أصْحَابِهِ</a:t>
            </a:r>
          </a:p>
        </p:txBody>
      </p:sp>
      <p:sp>
        <p:nvSpPr>
          <p:cNvPr id="1970179" name="Subtitle 4"/>
          <p:cNvSpPr txBox="1">
            <a:spLocks/>
          </p:cNvSpPr>
          <p:nvPr/>
        </p:nvSpPr>
        <p:spPr bwMode="auto">
          <a:xfrm>
            <a:off x="-107950" y="3332163"/>
            <a:ext cx="9217025"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blessings from those who killed Husayn (A), his children, and his companions.</a:t>
            </a:r>
          </a:p>
        </p:txBody>
      </p:sp>
      <p:sp>
        <p:nvSpPr>
          <p:cNvPr id="1970180" name="Subtitle 4"/>
          <p:cNvSpPr txBox="1">
            <a:spLocks/>
          </p:cNvSpPr>
          <p:nvPr/>
        </p:nvSpPr>
        <p:spPr bwMode="auto">
          <a:xfrm>
            <a:off x="80963" y="48688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Allahumal A'n Qatalatal Husayn Wa Awlaadihee Wa Ashaabihee</a:t>
            </a:r>
            <a:endParaRPr lang="en-US" sz="2400" b="1">
              <a:ea typeface="MS Mincho" pitchFamily="49" charset="-128"/>
            </a:endParaRPr>
          </a:p>
        </p:txBody>
      </p:sp>
      <p:sp>
        <p:nvSpPr>
          <p:cNvPr id="197018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en-US" sz="1600" b="1">
                <a:latin typeface="Trebuchet MS" pitchFamily="34" charset="0"/>
              </a:rPr>
              <a:t>A`amaal for the day of `A'ashura</a:t>
            </a:r>
          </a:p>
        </p:txBody>
      </p:sp>
      <p:sp>
        <p:nvSpPr>
          <p:cNvPr id="1970182" name="Rectangle 4"/>
          <p:cNvSpPr>
            <a:spLocks noChangeArrowheads="1"/>
          </p:cNvSpPr>
          <p:nvPr/>
        </p:nvSpPr>
        <p:spPr bwMode="auto">
          <a:xfrm>
            <a:off x="-36513" y="1058863"/>
            <a:ext cx="180657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Recite 100 times</a:t>
            </a:r>
            <a:endParaRPr lang="en-US" sz="1600" b="1">
              <a:latin typeface="Trebuchet MS" pitchFamily="34" charset="0"/>
            </a:endParaRPr>
          </a:p>
        </p:txBody>
      </p:sp>
      <p:sp>
        <p:nvSpPr>
          <p:cNvPr id="1970183" name="Text Box 4"/>
          <p:cNvSpPr txBox="1">
            <a:spLocks noChangeArrowheads="1"/>
          </p:cNvSpPr>
          <p:nvPr/>
        </p:nvSpPr>
        <p:spPr bwMode="auto">
          <a:xfrm>
            <a:off x="3348038" y="5695950"/>
            <a:ext cx="2447925" cy="366713"/>
          </a:xfrm>
          <a:prstGeom prst="rect">
            <a:avLst/>
          </a:prstGeom>
          <a:gradFill rotWithShape="1">
            <a:gsLst>
              <a:gs pos="0">
                <a:srgbClr val="651500"/>
              </a:gs>
              <a:gs pos="50000">
                <a:srgbClr val="DA2E00"/>
              </a:gs>
              <a:gs pos="100000">
                <a:srgbClr val="651500"/>
              </a:gs>
            </a:gsLst>
            <a:lin ang="5400000" scaled="1"/>
          </a:gradFill>
          <a:ln w="9525" algn="ctr">
            <a:noFill/>
            <a:miter lim="800000"/>
            <a:headEnd/>
            <a:tailEnd/>
          </a:ln>
        </p:spPr>
        <p:txBody>
          <a:bodyPr anchor="ctr">
            <a:spAutoFit/>
          </a:bodyPr>
          <a:lstStyle/>
          <a:p>
            <a:pPr algn="r"/>
            <a:r>
              <a:rPr lang="en-US" sz="1800" b="1">
                <a:solidFill>
                  <a:srgbClr val="FFFF99"/>
                </a:solidFill>
                <a:latin typeface="Trebuchet MS" pitchFamily="34" charset="0"/>
              </a:rPr>
              <a:t>Tasbih Counter : 80</a:t>
            </a:r>
          </a:p>
        </p:txBody>
      </p:sp>
    </p:spTree>
  </p:cSld>
  <p:clrMapOvr>
    <a:masterClrMapping/>
  </p:clrMapOvr>
  <p:transition>
    <p:fade/>
  </p:transition>
  <p:timing>
    <p:tnLst>
      <p:par>
        <p:cTn id="1" dur="indefinite" restart="never" nodeType="tmRoot"/>
      </p:par>
    </p:tnLst>
  </p:timing>
</p:sld>
</file>

<file path=ppt/slides/slide19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1202" name="Title 3"/>
          <p:cNvSpPr txBox="1">
            <a:spLocks/>
          </p:cNvSpPr>
          <p:nvPr/>
        </p:nvSpPr>
        <p:spPr bwMode="auto">
          <a:xfrm>
            <a:off x="179388" y="1484313"/>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اللـَّهُمَ  الْعَنْ قَتَلَةَ الْحُسَيْنِ وَ أولادِهِ </a:t>
            </a:r>
          </a:p>
          <a:p>
            <a:pPr marL="342900" indent="-342900" algn="ctr" rtl="1">
              <a:spcBef>
                <a:spcPct val="20000"/>
              </a:spcBef>
            </a:pPr>
            <a:r>
              <a:rPr lang="ar-SA" sz="5400" b="1">
                <a:latin typeface="Karbala" pitchFamily="2" charset="0"/>
                <a:cs typeface="Simplified Arabic" pitchFamily="18" charset="-78"/>
              </a:rPr>
              <a:t>وَ أصْحَابِهِ</a:t>
            </a:r>
          </a:p>
        </p:txBody>
      </p:sp>
      <p:sp>
        <p:nvSpPr>
          <p:cNvPr id="1971203" name="Subtitle 4"/>
          <p:cNvSpPr txBox="1">
            <a:spLocks/>
          </p:cNvSpPr>
          <p:nvPr/>
        </p:nvSpPr>
        <p:spPr bwMode="auto">
          <a:xfrm>
            <a:off x="-107950" y="3332163"/>
            <a:ext cx="9217025"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blessings from those who killed Husayn (A), his children, and his companions.</a:t>
            </a:r>
          </a:p>
        </p:txBody>
      </p:sp>
      <p:sp>
        <p:nvSpPr>
          <p:cNvPr id="1971204" name="Subtitle 4"/>
          <p:cNvSpPr txBox="1">
            <a:spLocks/>
          </p:cNvSpPr>
          <p:nvPr/>
        </p:nvSpPr>
        <p:spPr bwMode="auto">
          <a:xfrm>
            <a:off x="80963" y="48688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Allahumal A'n Qatalatal Husayn Wa Awlaadihee Wa Ashaabihee</a:t>
            </a:r>
            <a:endParaRPr lang="en-US" sz="2400" b="1">
              <a:ea typeface="MS Mincho" pitchFamily="49" charset="-128"/>
            </a:endParaRPr>
          </a:p>
        </p:txBody>
      </p:sp>
      <p:sp>
        <p:nvSpPr>
          <p:cNvPr id="197120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en-US" sz="1600" b="1">
                <a:latin typeface="Trebuchet MS" pitchFamily="34" charset="0"/>
              </a:rPr>
              <a:t>A`amaal for the day of `A'ashura</a:t>
            </a:r>
          </a:p>
        </p:txBody>
      </p:sp>
      <p:sp>
        <p:nvSpPr>
          <p:cNvPr id="1971206" name="Rectangle 4"/>
          <p:cNvSpPr>
            <a:spLocks noChangeArrowheads="1"/>
          </p:cNvSpPr>
          <p:nvPr/>
        </p:nvSpPr>
        <p:spPr bwMode="auto">
          <a:xfrm>
            <a:off x="-36513" y="1058863"/>
            <a:ext cx="180657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Recite 100 times</a:t>
            </a:r>
            <a:endParaRPr lang="en-US" sz="1600" b="1">
              <a:latin typeface="Trebuchet MS" pitchFamily="34" charset="0"/>
            </a:endParaRPr>
          </a:p>
        </p:txBody>
      </p:sp>
      <p:sp>
        <p:nvSpPr>
          <p:cNvPr id="1971207" name="Text Box 4"/>
          <p:cNvSpPr txBox="1">
            <a:spLocks noChangeArrowheads="1"/>
          </p:cNvSpPr>
          <p:nvPr/>
        </p:nvSpPr>
        <p:spPr bwMode="auto">
          <a:xfrm>
            <a:off x="3348038" y="5695950"/>
            <a:ext cx="2447925" cy="366713"/>
          </a:xfrm>
          <a:prstGeom prst="rect">
            <a:avLst/>
          </a:prstGeom>
          <a:gradFill rotWithShape="1">
            <a:gsLst>
              <a:gs pos="0">
                <a:srgbClr val="651500"/>
              </a:gs>
              <a:gs pos="50000">
                <a:srgbClr val="DA2E00"/>
              </a:gs>
              <a:gs pos="100000">
                <a:srgbClr val="651500"/>
              </a:gs>
            </a:gsLst>
            <a:lin ang="5400000" scaled="1"/>
          </a:gradFill>
          <a:ln w="9525" algn="ctr">
            <a:noFill/>
            <a:miter lim="800000"/>
            <a:headEnd/>
            <a:tailEnd/>
          </a:ln>
        </p:spPr>
        <p:txBody>
          <a:bodyPr anchor="ctr">
            <a:spAutoFit/>
          </a:bodyPr>
          <a:lstStyle/>
          <a:p>
            <a:pPr algn="r"/>
            <a:r>
              <a:rPr lang="en-US" sz="1800" b="1">
                <a:solidFill>
                  <a:srgbClr val="FFFF99"/>
                </a:solidFill>
                <a:latin typeface="Trebuchet MS" pitchFamily="34" charset="0"/>
              </a:rPr>
              <a:t>Tasbih Counter : 81</a:t>
            </a:r>
          </a:p>
        </p:txBody>
      </p:sp>
    </p:spTree>
  </p:cSld>
  <p:clrMapOvr>
    <a:masterClrMapping/>
  </p:clrMapOvr>
  <p:transition>
    <p:fade/>
  </p:transition>
  <p:timing>
    <p:tnLst>
      <p:par>
        <p:cTn id="1" dur="indefinite" restart="never" nodeType="tmRoot"/>
      </p:par>
    </p:tnLst>
  </p:timing>
</p:sld>
</file>

<file path=ppt/slides/slide19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2226" name="Title 3"/>
          <p:cNvSpPr txBox="1">
            <a:spLocks/>
          </p:cNvSpPr>
          <p:nvPr/>
        </p:nvSpPr>
        <p:spPr bwMode="auto">
          <a:xfrm>
            <a:off x="179388" y="1484313"/>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اللـَّهُمَ  الْعَنْ قَتَلَةَ الْحُسَيْنِ وَ أولادِهِ </a:t>
            </a:r>
          </a:p>
          <a:p>
            <a:pPr marL="342900" indent="-342900" algn="ctr" rtl="1">
              <a:spcBef>
                <a:spcPct val="20000"/>
              </a:spcBef>
            </a:pPr>
            <a:r>
              <a:rPr lang="ar-SA" sz="5400" b="1">
                <a:latin typeface="Karbala" pitchFamily="2" charset="0"/>
                <a:cs typeface="Simplified Arabic" pitchFamily="18" charset="-78"/>
              </a:rPr>
              <a:t>وَ أصْحَابِهِ</a:t>
            </a:r>
          </a:p>
        </p:txBody>
      </p:sp>
      <p:sp>
        <p:nvSpPr>
          <p:cNvPr id="1972227" name="Subtitle 4"/>
          <p:cNvSpPr txBox="1">
            <a:spLocks/>
          </p:cNvSpPr>
          <p:nvPr/>
        </p:nvSpPr>
        <p:spPr bwMode="auto">
          <a:xfrm>
            <a:off x="-107950" y="3332163"/>
            <a:ext cx="9217025"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blessings from those who killed Husayn (A), his children, and his companions.</a:t>
            </a:r>
          </a:p>
        </p:txBody>
      </p:sp>
      <p:sp>
        <p:nvSpPr>
          <p:cNvPr id="1972228" name="Subtitle 4"/>
          <p:cNvSpPr txBox="1">
            <a:spLocks/>
          </p:cNvSpPr>
          <p:nvPr/>
        </p:nvSpPr>
        <p:spPr bwMode="auto">
          <a:xfrm>
            <a:off x="80963" y="48688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Allahumal A'n Qatalatal Husayn Wa Awlaadihee Wa Ashaabihee</a:t>
            </a:r>
            <a:endParaRPr lang="en-US" sz="2400" b="1">
              <a:ea typeface="MS Mincho" pitchFamily="49" charset="-128"/>
            </a:endParaRPr>
          </a:p>
        </p:txBody>
      </p:sp>
      <p:sp>
        <p:nvSpPr>
          <p:cNvPr id="197222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en-US" sz="1600" b="1">
                <a:latin typeface="Trebuchet MS" pitchFamily="34" charset="0"/>
              </a:rPr>
              <a:t>A`amaal for the day of `A'ashura</a:t>
            </a:r>
          </a:p>
        </p:txBody>
      </p:sp>
      <p:sp>
        <p:nvSpPr>
          <p:cNvPr id="1972230" name="Rectangle 4"/>
          <p:cNvSpPr>
            <a:spLocks noChangeArrowheads="1"/>
          </p:cNvSpPr>
          <p:nvPr/>
        </p:nvSpPr>
        <p:spPr bwMode="auto">
          <a:xfrm>
            <a:off x="-36513" y="1058863"/>
            <a:ext cx="180657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Recite 100 times</a:t>
            </a:r>
            <a:endParaRPr lang="en-US" sz="1600" b="1">
              <a:latin typeface="Trebuchet MS" pitchFamily="34" charset="0"/>
            </a:endParaRPr>
          </a:p>
        </p:txBody>
      </p:sp>
      <p:sp>
        <p:nvSpPr>
          <p:cNvPr id="1972231" name="Text Box 4"/>
          <p:cNvSpPr txBox="1">
            <a:spLocks noChangeArrowheads="1"/>
          </p:cNvSpPr>
          <p:nvPr/>
        </p:nvSpPr>
        <p:spPr bwMode="auto">
          <a:xfrm>
            <a:off x="3348038" y="5695950"/>
            <a:ext cx="2447925" cy="366713"/>
          </a:xfrm>
          <a:prstGeom prst="rect">
            <a:avLst/>
          </a:prstGeom>
          <a:gradFill rotWithShape="1">
            <a:gsLst>
              <a:gs pos="0">
                <a:srgbClr val="651500"/>
              </a:gs>
              <a:gs pos="50000">
                <a:srgbClr val="DA2E00"/>
              </a:gs>
              <a:gs pos="100000">
                <a:srgbClr val="651500"/>
              </a:gs>
            </a:gsLst>
            <a:lin ang="5400000" scaled="1"/>
          </a:gradFill>
          <a:ln w="9525" algn="ctr">
            <a:noFill/>
            <a:miter lim="800000"/>
            <a:headEnd/>
            <a:tailEnd/>
          </a:ln>
        </p:spPr>
        <p:txBody>
          <a:bodyPr anchor="ctr">
            <a:spAutoFit/>
          </a:bodyPr>
          <a:lstStyle/>
          <a:p>
            <a:pPr algn="r"/>
            <a:r>
              <a:rPr lang="en-US" sz="1800" b="1">
                <a:solidFill>
                  <a:srgbClr val="FFFF99"/>
                </a:solidFill>
                <a:latin typeface="Trebuchet MS" pitchFamily="34" charset="0"/>
              </a:rPr>
              <a:t>Tasbih Counter : 82</a:t>
            </a:r>
          </a:p>
        </p:txBody>
      </p:sp>
    </p:spTree>
  </p:cSld>
  <p:clrMapOvr>
    <a:masterClrMapping/>
  </p:clrMapOvr>
  <p:transition>
    <p:fade/>
  </p:transition>
  <p:timing>
    <p:tnLst>
      <p:par>
        <p:cTn id="1" dur="indefinite" restart="never" nodeType="tmRoot"/>
      </p:par>
    </p:tnLst>
  </p:timing>
</p:sld>
</file>

<file path=ppt/slides/slide19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3250" name="Title 3"/>
          <p:cNvSpPr txBox="1">
            <a:spLocks/>
          </p:cNvSpPr>
          <p:nvPr/>
        </p:nvSpPr>
        <p:spPr bwMode="auto">
          <a:xfrm>
            <a:off x="179388" y="1484313"/>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اللـَّهُمَ  الْعَنْ قَتَلَةَ الْحُسَيْنِ وَ أولادِهِ </a:t>
            </a:r>
          </a:p>
          <a:p>
            <a:pPr marL="342900" indent="-342900" algn="ctr" rtl="1">
              <a:spcBef>
                <a:spcPct val="20000"/>
              </a:spcBef>
            </a:pPr>
            <a:r>
              <a:rPr lang="ar-SA" sz="5400" b="1">
                <a:latin typeface="Karbala" pitchFamily="2" charset="0"/>
                <a:cs typeface="Simplified Arabic" pitchFamily="18" charset="-78"/>
              </a:rPr>
              <a:t>وَ أصْحَابِهِ</a:t>
            </a:r>
          </a:p>
        </p:txBody>
      </p:sp>
      <p:sp>
        <p:nvSpPr>
          <p:cNvPr id="1973251" name="Subtitle 4"/>
          <p:cNvSpPr txBox="1">
            <a:spLocks/>
          </p:cNvSpPr>
          <p:nvPr/>
        </p:nvSpPr>
        <p:spPr bwMode="auto">
          <a:xfrm>
            <a:off x="-107950" y="3332163"/>
            <a:ext cx="9217025"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blessings from those who killed Husayn (A), his children, and his companions.</a:t>
            </a:r>
          </a:p>
        </p:txBody>
      </p:sp>
      <p:sp>
        <p:nvSpPr>
          <p:cNvPr id="1973252" name="Subtitle 4"/>
          <p:cNvSpPr txBox="1">
            <a:spLocks/>
          </p:cNvSpPr>
          <p:nvPr/>
        </p:nvSpPr>
        <p:spPr bwMode="auto">
          <a:xfrm>
            <a:off x="80963" y="48688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Allahumal A'n Qatalatal Husayn Wa Awlaadihee Wa Ashaabihee</a:t>
            </a:r>
            <a:endParaRPr lang="en-US" sz="2400" b="1">
              <a:ea typeface="MS Mincho" pitchFamily="49" charset="-128"/>
            </a:endParaRPr>
          </a:p>
        </p:txBody>
      </p:sp>
      <p:sp>
        <p:nvSpPr>
          <p:cNvPr id="197325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en-US" sz="1600" b="1">
                <a:latin typeface="Trebuchet MS" pitchFamily="34" charset="0"/>
              </a:rPr>
              <a:t>A`amaal for the day of `A'ashura</a:t>
            </a:r>
          </a:p>
        </p:txBody>
      </p:sp>
      <p:sp>
        <p:nvSpPr>
          <p:cNvPr id="1973254" name="Rectangle 4"/>
          <p:cNvSpPr>
            <a:spLocks noChangeArrowheads="1"/>
          </p:cNvSpPr>
          <p:nvPr/>
        </p:nvSpPr>
        <p:spPr bwMode="auto">
          <a:xfrm>
            <a:off x="-36513" y="1058863"/>
            <a:ext cx="180657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Recite 100 times</a:t>
            </a:r>
            <a:endParaRPr lang="en-US" sz="1600" b="1">
              <a:latin typeface="Trebuchet MS" pitchFamily="34" charset="0"/>
            </a:endParaRPr>
          </a:p>
        </p:txBody>
      </p:sp>
      <p:sp>
        <p:nvSpPr>
          <p:cNvPr id="1973255" name="Text Box 4"/>
          <p:cNvSpPr txBox="1">
            <a:spLocks noChangeArrowheads="1"/>
          </p:cNvSpPr>
          <p:nvPr/>
        </p:nvSpPr>
        <p:spPr bwMode="auto">
          <a:xfrm>
            <a:off x="3348038" y="5695950"/>
            <a:ext cx="2447925" cy="366713"/>
          </a:xfrm>
          <a:prstGeom prst="rect">
            <a:avLst/>
          </a:prstGeom>
          <a:gradFill rotWithShape="1">
            <a:gsLst>
              <a:gs pos="0">
                <a:srgbClr val="651500"/>
              </a:gs>
              <a:gs pos="50000">
                <a:srgbClr val="DA2E00"/>
              </a:gs>
              <a:gs pos="100000">
                <a:srgbClr val="651500"/>
              </a:gs>
            </a:gsLst>
            <a:lin ang="5400000" scaled="1"/>
          </a:gradFill>
          <a:ln w="9525" algn="ctr">
            <a:noFill/>
            <a:miter lim="800000"/>
            <a:headEnd/>
            <a:tailEnd/>
          </a:ln>
        </p:spPr>
        <p:txBody>
          <a:bodyPr anchor="ctr">
            <a:spAutoFit/>
          </a:bodyPr>
          <a:lstStyle/>
          <a:p>
            <a:pPr algn="r"/>
            <a:r>
              <a:rPr lang="en-US" sz="1800" b="1">
                <a:solidFill>
                  <a:srgbClr val="FFFF99"/>
                </a:solidFill>
                <a:latin typeface="Trebuchet MS" pitchFamily="34" charset="0"/>
              </a:rPr>
              <a:t>Tasbih Counter : 83</a:t>
            </a:r>
          </a:p>
        </p:txBody>
      </p:sp>
    </p:spTree>
  </p:cSld>
  <p:clrMapOvr>
    <a:masterClrMapping/>
  </p:clrMapOvr>
  <p:transition>
    <p:fade/>
  </p:transition>
  <p:timing>
    <p:tnLst>
      <p:par>
        <p:cTn id="1" dur="indefinite" restart="never" nodeType="tmRoot"/>
      </p:par>
    </p:tnLst>
  </p:timing>
</p:sld>
</file>

<file path=ppt/slides/slide19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4274" name="Title 3"/>
          <p:cNvSpPr txBox="1">
            <a:spLocks/>
          </p:cNvSpPr>
          <p:nvPr/>
        </p:nvSpPr>
        <p:spPr bwMode="auto">
          <a:xfrm>
            <a:off x="179388" y="1484313"/>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اللـَّهُمَ  الْعَنْ قَتَلَةَ الْحُسَيْنِ وَ أولادِهِ </a:t>
            </a:r>
          </a:p>
          <a:p>
            <a:pPr marL="342900" indent="-342900" algn="ctr" rtl="1">
              <a:spcBef>
                <a:spcPct val="20000"/>
              </a:spcBef>
            </a:pPr>
            <a:r>
              <a:rPr lang="ar-SA" sz="5400" b="1">
                <a:latin typeface="Karbala" pitchFamily="2" charset="0"/>
                <a:cs typeface="Simplified Arabic" pitchFamily="18" charset="-78"/>
              </a:rPr>
              <a:t>وَ أصْحَابِهِ</a:t>
            </a:r>
          </a:p>
        </p:txBody>
      </p:sp>
      <p:sp>
        <p:nvSpPr>
          <p:cNvPr id="1974275" name="Subtitle 4"/>
          <p:cNvSpPr txBox="1">
            <a:spLocks/>
          </p:cNvSpPr>
          <p:nvPr/>
        </p:nvSpPr>
        <p:spPr bwMode="auto">
          <a:xfrm>
            <a:off x="-107950" y="3332163"/>
            <a:ext cx="9217025"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blessings from those who killed Husayn (A), his children, and his companions.</a:t>
            </a:r>
          </a:p>
        </p:txBody>
      </p:sp>
      <p:sp>
        <p:nvSpPr>
          <p:cNvPr id="1974276" name="Subtitle 4"/>
          <p:cNvSpPr txBox="1">
            <a:spLocks/>
          </p:cNvSpPr>
          <p:nvPr/>
        </p:nvSpPr>
        <p:spPr bwMode="auto">
          <a:xfrm>
            <a:off x="80963" y="48688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Allahumal A'n Qatalatal Husayn Wa Awlaadihee Wa Ashaabihee</a:t>
            </a:r>
            <a:endParaRPr lang="en-US" sz="2400" b="1">
              <a:ea typeface="MS Mincho" pitchFamily="49" charset="-128"/>
            </a:endParaRPr>
          </a:p>
        </p:txBody>
      </p:sp>
      <p:sp>
        <p:nvSpPr>
          <p:cNvPr id="197427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en-US" sz="1600" b="1">
                <a:latin typeface="Trebuchet MS" pitchFamily="34" charset="0"/>
              </a:rPr>
              <a:t>A`amaal for the day of `A'ashura</a:t>
            </a:r>
          </a:p>
        </p:txBody>
      </p:sp>
      <p:sp>
        <p:nvSpPr>
          <p:cNvPr id="1974278" name="Rectangle 4"/>
          <p:cNvSpPr>
            <a:spLocks noChangeArrowheads="1"/>
          </p:cNvSpPr>
          <p:nvPr/>
        </p:nvSpPr>
        <p:spPr bwMode="auto">
          <a:xfrm>
            <a:off x="-36513" y="1058863"/>
            <a:ext cx="180657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Recite 100 times</a:t>
            </a:r>
            <a:endParaRPr lang="en-US" sz="1600" b="1">
              <a:latin typeface="Trebuchet MS" pitchFamily="34" charset="0"/>
            </a:endParaRPr>
          </a:p>
        </p:txBody>
      </p:sp>
      <p:sp>
        <p:nvSpPr>
          <p:cNvPr id="1974279" name="Text Box 4"/>
          <p:cNvSpPr txBox="1">
            <a:spLocks noChangeArrowheads="1"/>
          </p:cNvSpPr>
          <p:nvPr/>
        </p:nvSpPr>
        <p:spPr bwMode="auto">
          <a:xfrm>
            <a:off x="3348038" y="5695950"/>
            <a:ext cx="2447925" cy="366713"/>
          </a:xfrm>
          <a:prstGeom prst="rect">
            <a:avLst/>
          </a:prstGeom>
          <a:gradFill rotWithShape="1">
            <a:gsLst>
              <a:gs pos="0">
                <a:srgbClr val="651500"/>
              </a:gs>
              <a:gs pos="50000">
                <a:srgbClr val="DA2E00"/>
              </a:gs>
              <a:gs pos="100000">
                <a:srgbClr val="651500"/>
              </a:gs>
            </a:gsLst>
            <a:lin ang="5400000" scaled="1"/>
          </a:gradFill>
          <a:ln w="9525" algn="ctr">
            <a:noFill/>
            <a:miter lim="800000"/>
            <a:headEnd/>
            <a:tailEnd/>
          </a:ln>
        </p:spPr>
        <p:txBody>
          <a:bodyPr anchor="ctr">
            <a:spAutoFit/>
          </a:bodyPr>
          <a:lstStyle/>
          <a:p>
            <a:pPr algn="r"/>
            <a:r>
              <a:rPr lang="en-US" sz="1800" b="1">
                <a:solidFill>
                  <a:srgbClr val="FFFF99"/>
                </a:solidFill>
                <a:latin typeface="Trebuchet MS" pitchFamily="34" charset="0"/>
              </a:rPr>
              <a:t>Tasbih Counter : 84</a:t>
            </a:r>
          </a:p>
        </p:txBody>
      </p:sp>
    </p:spTree>
  </p:cSld>
  <p:clrMapOvr>
    <a:masterClrMapping/>
  </p:clrMapOvr>
  <p:transition>
    <p:fade/>
  </p:transition>
  <p:timing>
    <p:tnLst>
      <p:par>
        <p:cTn id="1" dur="indefinite" restart="never" nodeType="tmRoot"/>
      </p:par>
    </p:tnLst>
  </p:timing>
</p:sld>
</file>

<file path=ppt/slides/slide19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5298" name="Title 3"/>
          <p:cNvSpPr txBox="1">
            <a:spLocks/>
          </p:cNvSpPr>
          <p:nvPr/>
        </p:nvSpPr>
        <p:spPr bwMode="auto">
          <a:xfrm>
            <a:off x="179388" y="1484313"/>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اللـَّهُمَ  الْعَنْ قَتَلَةَ الْحُسَيْنِ وَ أولادِهِ </a:t>
            </a:r>
          </a:p>
          <a:p>
            <a:pPr marL="342900" indent="-342900" algn="ctr" rtl="1">
              <a:spcBef>
                <a:spcPct val="20000"/>
              </a:spcBef>
            </a:pPr>
            <a:r>
              <a:rPr lang="ar-SA" sz="5400" b="1">
                <a:latin typeface="Karbala" pitchFamily="2" charset="0"/>
                <a:cs typeface="Simplified Arabic" pitchFamily="18" charset="-78"/>
              </a:rPr>
              <a:t>وَ أصْحَابِهِ</a:t>
            </a:r>
          </a:p>
        </p:txBody>
      </p:sp>
      <p:sp>
        <p:nvSpPr>
          <p:cNvPr id="1975299" name="Subtitle 4"/>
          <p:cNvSpPr txBox="1">
            <a:spLocks/>
          </p:cNvSpPr>
          <p:nvPr/>
        </p:nvSpPr>
        <p:spPr bwMode="auto">
          <a:xfrm>
            <a:off x="-107950" y="3332163"/>
            <a:ext cx="9217025"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blessings from those who killed Husayn (A), his children, and his companions.</a:t>
            </a:r>
          </a:p>
        </p:txBody>
      </p:sp>
      <p:sp>
        <p:nvSpPr>
          <p:cNvPr id="1975300" name="Subtitle 4"/>
          <p:cNvSpPr txBox="1">
            <a:spLocks/>
          </p:cNvSpPr>
          <p:nvPr/>
        </p:nvSpPr>
        <p:spPr bwMode="auto">
          <a:xfrm>
            <a:off x="80963" y="48688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Allahumal A'n Qatalatal Husayn Wa Awlaadihee Wa Ashaabihee</a:t>
            </a:r>
            <a:endParaRPr lang="en-US" sz="2400" b="1">
              <a:ea typeface="MS Mincho" pitchFamily="49" charset="-128"/>
            </a:endParaRPr>
          </a:p>
        </p:txBody>
      </p:sp>
      <p:sp>
        <p:nvSpPr>
          <p:cNvPr id="197530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en-US" sz="1600" b="1">
                <a:latin typeface="Trebuchet MS" pitchFamily="34" charset="0"/>
              </a:rPr>
              <a:t>A`amaal for the day of `A'ashura</a:t>
            </a:r>
          </a:p>
        </p:txBody>
      </p:sp>
      <p:sp>
        <p:nvSpPr>
          <p:cNvPr id="1975302" name="Rectangle 4"/>
          <p:cNvSpPr>
            <a:spLocks noChangeArrowheads="1"/>
          </p:cNvSpPr>
          <p:nvPr/>
        </p:nvSpPr>
        <p:spPr bwMode="auto">
          <a:xfrm>
            <a:off x="-36513" y="1058863"/>
            <a:ext cx="180657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Recite 100 times</a:t>
            </a:r>
            <a:endParaRPr lang="en-US" sz="1600" b="1">
              <a:latin typeface="Trebuchet MS" pitchFamily="34" charset="0"/>
            </a:endParaRPr>
          </a:p>
        </p:txBody>
      </p:sp>
      <p:sp>
        <p:nvSpPr>
          <p:cNvPr id="1975303" name="Text Box 4"/>
          <p:cNvSpPr txBox="1">
            <a:spLocks noChangeArrowheads="1"/>
          </p:cNvSpPr>
          <p:nvPr/>
        </p:nvSpPr>
        <p:spPr bwMode="auto">
          <a:xfrm>
            <a:off x="3348038" y="5695950"/>
            <a:ext cx="2447925" cy="366713"/>
          </a:xfrm>
          <a:prstGeom prst="rect">
            <a:avLst/>
          </a:prstGeom>
          <a:gradFill rotWithShape="1">
            <a:gsLst>
              <a:gs pos="0">
                <a:srgbClr val="651500"/>
              </a:gs>
              <a:gs pos="50000">
                <a:srgbClr val="DA2E00"/>
              </a:gs>
              <a:gs pos="100000">
                <a:srgbClr val="651500"/>
              </a:gs>
            </a:gsLst>
            <a:lin ang="5400000" scaled="1"/>
          </a:gradFill>
          <a:ln w="9525" algn="ctr">
            <a:noFill/>
            <a:miter lim="800000"/>
            <a:headEnd/>
            <a:tailEnd/>
          </a:ln>
        </p:spPr>
        <p:txBody>
          <a:bodyPr anchor="ctr">
            <a:spAutoFit/>
          </a:bodyPr>
          <a:lstStyle/>
          <a:p>
            <a:pPr algn="r"/>
            <a:r>
              <a:rPr lang="en-US" sz="1800" b="1">
                <a:solidFill>
                  <a:srgbClr val="FFFF99"/>
                </a:solidFill>
                <a:latin typeface="Trebuchet MS" pitchFamily="34" charset="0"/>
              </a:rPr>
              <a:t>Tasbih Counter : 85</a:t>
            </a:r>
          </a:p>
        </p:txBody>
      </p:sp>
    </p:spTree>
  </p:cSld>
  <p:clrMapOvr>
    <a:masterClrMapping/>
  </p:clrMapOvr>
  <p:transition>
    <p:fade/>
  </p:transition>
  <p:timing>
    <p:tnLst>
      <p:par>
        <p:cTn id="1" dur="indefinite" restart="never" nodeType="tmRoot"/>
      </p:par>
    </p:tnLst>
  </p:timing>
</p:sld>
</file>

<file path=ppt/slides/slide19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22" name="Title 3"/>
          <p:cNvSpPr txBox="1">
            <a:spLocks/>
          </p:cNvSpPr>
          <p:nvPr/>
        </p:nvSpPr>
        <p:spPr bwMode="auto">
          <a:xfrm>
            <a:off x="179388" y="1484313"/>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اللـَّهُمَ  الْعَنْ قَتَلَةَ الْحُسَيْنِ وَ أولادِهِ </a:t>
            </a:r>
          </a:p>
          <a:p>
            <a:pPr marL="342900" indent="-342900" algn="ctr" rtl="1">
              <a:spcBef>
                <a:spcPct val="20000"/>
              </a:spcBef>
            </a:pPr>
            <a:r>
              <a:rPr lang="ar-SA" sz="5400" b="1">
                <a:latin typeface="Karbala" pitchFamily="2" charset="0"/>
                <a:cs typeface="Simplified Arabic" pitchFamily="18" charset="-78"/>
              </a:rPr>
              <a:t>وَ أصْحَابِهِ</a:t>
            </a:r>
          </a:p>
        </p:txBody>
      </p:sp>
      <p:sp>
        <p:nvSpPr>
          <p:cNvPr id="1976323" name="Subtitle 4"/>
          <p:cNvSpPr txBox="1">
            <a:spLocks/>
          </p:cNvSpPr>
          <p:nvPr/>
        </p:nvSpPr>
        <p:spPr bwMode="auto">
          <a:xfrm>
            <a:off x="-107950" y="3332163"/>
            <a:ext cx="9217025"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blessings from those who killed Husayn (A), his children, and his companions.</a:t>
            </a:r>
          </a:p>
        </p:txBody>
      </p:sp>
      <p:sp>
        <p:nvSpPr>
          <p:cNvPr id="1976324" name="Subtitle 4"/>
          <p:cNvSpPr txBox="1">
            <a:spLocks/>
          </p:cNvSpPr>
          <p:nvPr/>
        </p:nvSpPr>
        <p:spPr bwMode="auto">
          <a:xfrm>
            <a:off x="80963" y="48688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Allahumal A'n Qatalatal Husayn Wa Awlaadihee Wa Ashaabihee</a:t>
            </a:r>
            <a:endParaRPr lang="en-US" sz="2400" b="1">
              <a:ea typeface="MS Mincho" pitchFamily="49" charset="-128"/>
            </a:endParaRPr>
          </a:p>
        </p:txBody>
      </p:sp>
      <p:sp>
        <p:nvSpPr>
          <p:cNvPr id="197632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en-US" sz="1600" b="1">
                <a:latin typeface="Trebuchet MS" pitchFamily="34" charset="0"/>
              </a:rPr>
              <a:t>A`amaal for the day of `A'ashura</a:t>
            </a:r>
          </a:p>
        </p:txBody>
      </p:sp>
      <p:sp>
        <p:nvSpPr>
          <p:cNvPr id="1976326" name="Rectangle 4"/>
          <p:cNvSpPr>
            <a:spLocks noChangeArrowheads="1"/>
          </p:cNvSpPr>
          <p:nvPr/>
        </p:nvSpPr>
        <p:spPr bwMode="auto">
          <a:xfrm>
            <a:off x="-36513" y="1058863"/>
            <a:ext cx="180657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Recite 100 times</a:t>
            </a:r>
            <a:endParaRPr lang="en-US" sz="1600" b="1">
              <a:latin typeface="Trebuchet MS" pitchFamily="34" charset="0"/>
            </a:endParaRPr>
          </a:p>
        </p:txBody>
      </p:sp>
      <p:sp>
        <p:nvSpPr>
          <p:cNvPr id="1976327" name="Text Box 4"/>
          <p:cNvSpPr txBox="1">
            <a:spLocks noChangeArrowheads="1"/>
          </p:cNvSpPr>
          <p:nvPr/>
        </p:nvSpPr>
        <p:spPr bwMode="auto">
          <a:xfrm>
            <a:off x="3348038" y="5695950"/>
            <a:ext cx="2447925" cy="366713"/>
          </a:xfrm>
          <a:prstGeom prst="rect">
            <a:avLst/>
          </a:prstGeom>
          <a:gradFill rotWithShape="1">
            <a:gsLst>
              <a:gs pos="0">
                <a:srgbClr val="651500"/>
              </a:gs>
              <a:gs pos="50000">
                <a:srgbClr val="DA2E00"/>
              </a:gs>
              <a:gs pos="100000">
                <a:srgbClr val="651500"/>
              </a:gs>
            </a:gsLst>
            <a:lin ang="5400000" scaled="1"/>
          </a:gradFill>
          <a:ln w="9525" algn="ctr">
            <a:noFill/>
            <a:miter lim="800000"/>
            <a:headEnd/>
            <a:tailEnd/>
          </a:ln>
        </p:spPr>
        <p:txBody>
          <a:bodyPr anchor="ctr">
            <a:spAutoFit/>
          </a:bodyPr>
          <a:lstStyle/>
          <a:p>
            <a:pPr algn="r"/>
            <a:r>
              <a:rPr lang="en-US" sz="1800" b="1">
                <a:solidFill>
                  <a:srgbClr val="FFFF99"/>
                </a:solidFill>
                <a:latin typeface="Trebuchet MS" pitchFamily="34" charset="0"/>
              </a:rPr>
              <a:t>Tasbih Counter : 86</a:t>
            </a:r>
          </a:p>
        </p:txBody>
      </p:sp>
    </p:spTree>
  </p:cSld>
  <p:clrMapOvr>
    <a:masterClrMapping/>
  </p:clrMapOvr>
  <p:transition>
    <p:fade/>
  </p:transition>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وَشَايَعَتْ وَبَايَعَتْ وَتَابَعَتْ عَلَىٰ قَتْلِهِ</a:t>
            </a:r>
            <a:endParaRPr lang="en-US" sz="5400" b="1">
              <a:latin typeface="Karbala" pitchFamily="2" charset="0"/>
              <a:cs typeface="Simplified Arabic" pitchFamily="18" charset="-78"/>
            </a:endParaRPr>
          </a:p>
        </p:txBody>
      </p:sp>
      <p:sp>
        <p:nvSpPr>
          <p:cNvPr id="19865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who supported each other against him, paid homage to his enemies, and participated in slaying him.</a:t>
            </a:r>
          </a:p>
        </p:txBody>
      </p:sp>
      <p:sp>
        <p:nvSpPr>
          <p:cNvPr id="198660"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ان پربھی جو قتل حسین (ع) میں ان کے شریک اور ہم رائے تھے</a:t>
            </a:r>
            <a:endParaRPr lang="en-US" sz="2400" b="1" dirty="0">
              <a:ea typeface="MS Mincho" pitchFamily="49" charset="-128"/>
            </a:endParaRPr>
          </a:p>
        </p:txBody>
      </p:sp>
      <p:sp>
        <p:nvSpPr>
          <p:cNvPr id="19866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98662"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9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7346" name="Title 3"/>
          <p:cNvSpPr txBox="1">
            <a:spLocks/>
          </p:cNvSpPr>
          <p:nvPr/>
        </p:nvSpPr>
        <p:spPr bwMode="auto">
          <a:xfrm>
            <a:off x="179388" y="1484313"/>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اللـَّهُمَ  الْعَنْ قَتَلَةَ الْحُسَيْنِ وَ أولادِهِ </a:t>
            </a:r>
          </a:p>
          <a:p>
            <a:pPr marL="342900" indent="-342900" algn="ctr" rtl="1">
              <a:spcBef>
                <a:spcPct val="20000"/>
              </a:spcBef>
            </a:pPr>
            <a:r>
              <a:rPr lang="ar-SA" sz="5400" b="1">
                <a:latin typeface="Karbala" pitchFamily="2" charset="0"/>
                <a:cs typeface="Simplified Arabic" pitchFamily="18" charset="-78"/>
              </a:rPr>
              <a:t>وَ أصْحَابِهِ</a:t>
            </a:r>
          </a:p>
        </p:txBody>
      </p:sp>
      <p:sp>
        <p:nvSpPr>
          <p:cNvPr id="1977347" name="Subtitle 4"/>
          <p:cNvSpPr txBox="1">
            <a:spLocks/>
          </p:cNvSpPr>
          <p:nvPr/>
        </p:nvSpPr>
        <p:spPr bwMode="auto">
          <a:xfrm>
            <a:off x="-107950" y="3332163"/>
            <a:ext cx="9217025"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blessings from those who killed Husayn (A), his children, and his companions.</a:t>
            </a:r>
          </a:p>
        </p:txBody>
      </p:sp>
      <p:sp>
        <p:nvSpPr>
          <p:cNvPr id="1977348" name="Subtitle 4"/>
          <p:cNvSpPr txBox="1">
            <a:spLocks/>
          </p:cNvSpPr>
          <p:nvPr/>
        </p:nvSpPr>
        <p:spPr bwMode="auto">
          <a:xfrm>
            <a:off x="80963" y="48688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Allahumal A'n Qatalatal Husayn Wa Awlaadihee Wa Ashaabihee</a:t>
            </a:r>
            <a:endParaRPr lang="en-US" sz="2400" b="1">
              <a:ea typeface="MS Mincho" pitchFamily="49" charset="-128"/>
            </a:endParaRPr>
          </a:p>
        </p:txBody>
      </p:sp>
      <p:sp>
        <p:nvSpPr>
          <p:cNvPr id="197734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en-US" sz="1600" b="1">
                <a:latin typeface="Trebuchet MS" pitchFamily="34" charset="0"/>
              </a:rPr>
              <a:t>A`amaal for the day of `A'ashura</a:t>
            </a:r>
          </a:p>
        </p:txBody>
      </p:sp>
      <p:sp>
        <p:nvSpPr>
          <p:cNvPr id="1977350" name="Rectangle 4"/>
          <p:cNvSpPr>
            <a:spLocks noChangeArrowheads="1"/>
          </p:cNvSpPr>
          <p:nvPr/>
        </p:nvSpPr>
        <p:spPr bwMode="auto">
          <a:xfrm>
            <a:off x="-36513" y="1058863"/>
            <a:ext cx="180657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Recite 100 times</a:t>
            </a:r>
            <a:endParaRPr lang="en-US" sz="1600" b="1">
              <a:latin typeface="Trebuchet MS" pitchFamily="34" charset="0"/>
            </a:endParaRPr>
          </a:p>
        </p:txBody>
      </p:sp>
      <p:sp>
        <p:nvSpPr>
          <p:cNvPr id="1977351" name="Text Box 4"/>
          <p:cNvSpPr txBox="1">
            <a:spLocks noChangeArrowheads="1"/>
          </p:cNvSpPr>
          <p:nvPr/>
        </p:nvSpPr>
        <p:spPr bwMode="auto">
          <a:xfrm>
            <a:off x="3348038" y="5695950"/>
            <a:ext cx="2447925" cy="366713"/>
          </a:xfrm>
          <a:prstGeom prst="rect">
            <a:avLst/>
          </a:prstGeom>
          <a:gradFill rotWithShape="1">
            <a:gsLst>
              <a:gs pos="0">
                <a:srgbClr val="651500"/>
              </a:gs>
              <a:gs pos="50000">
                <a:srgbClr val="DA2E00"/>
              </a:gs>
              <a:gs pos="100000">
                <a:srgbClr val="651500"/>
              </a:gs>
            </a:gsLst>
            <a:lin ang="5400000" scaled="1"/>
          </a:gradFill>
          <a:ln w="9525" algn="ctr">
            <a:noFill/>
            <a:miter lim="800000"/>
            <a:headEnd/>
            <a:tailEnd/>
          </a:ln>
        </p:spPr>
        <p:txBody>
          <a:bodyPr anchor="ctr">
            <a:spAutoFit/>
          </a:bodyPr>
          <a:lstStyle/>
          <a:p>
            <a:pPr algn="r"/>
            <a:r>
              <a:rPr lang="en-US" sz="1800" b="1">
                <a:solidFill>
                  <a:srgbClr val="FFFF99"/>
                </a:solidFill>
                <a:latin typeface="Trebuchet MS" pitchFamily="34" charset="0"/>
              </a:rPr>
              <a:t>Tasbih Counter : 87</a:t>
            </a:r>
          </a:p>
        </p:txBody>
      </p:sp>
    </p:spTree>
  </p:cSld>
  <p:clrMapOvr>
    <a:masterClrMapping/>
  </p:clrMapOvr>
  <p:transition>
    <p:fade/>
  </p:transition>
  <p:timing>
    <p:tnLst>
      <p:par>
        <p:cTn id="1" dur="indefinite" restart="never" nodeType="tmRoot"/>
      </p:par>
    </p:tnLst>
  </p:timing>
</p:sld>
</file>

<file path=ppt/slides/slide19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8370" name="Title 3"/>
          <p:cNvSpPr txBox="1">
            <a:spLocks/>
          </p:cNvSpPr>
          <p:nvPr/>
        </p:nvSpPr>
        <p:spPr bwMode="auto">
          <a:xfrm>
            <a:off x="179388" y="1484313"/>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اللـَّهُمَ  الْعَنْ قَتَلَةَ الْحُسَيْنِ وَ أولادِهِ </a:t>
            </a:r>
          </a:p>
          <a:p>
            <a:pPr marL="342900" indent="-342900" algn="ctr" rtl="1">
              <a:spcBef>
                <a:spcPct val="20000"/>
              </a:spcBef>
            </a:pPr>
            <a:r>
              <a:rPr lang="ar-SA" sz="5400" b="1">
                <a:latin typeface="Karbala" pitchFamily="2" charset="0"/>
                <a:cs typeface="Simplified Arabic" pitchFamily="18" charset="-78"/>
              </a:rPr>
              <a:t>وَ أصْحَابِهِ</a:t>
            </a:r>
          </a:p>
        </p:txBody>
      </p:sp>
      <p:sp>
        <p:nvSpPr>
          <p:cNvPr id="1978371" name="Subtitle 4"/>
          <p:cNvSpPr txBox="1">
            <a:spLocks/>
          </p:cNvSpPr>
          <p:nvPr/>
        </p:nvSpPr>
        <p:spPr bwMode="auto">
          <a:xfrm>
            <a:off x="-107950" y="3332163"/>
            <a:ext cx="9217025"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blessings from those who killed Husayn (A), his children, and his companions.</a:t>
            </a:r>
          </a:p>
        </p:txBody>
      </p:sp>
      <p:sp>
        <p:nvSpPr>
          <p:cNvPr id="1978372" name="Subtitle 4"/>
          <p:cNvSpPr txBox="1">
            <a:spLocks/>
          </p:cNvSpPr>
          <p:nvPr/>
        </p:nvSpPr>
        <p:spPr bwMode="auto">
          <a:xfrm>
            <a:off x="80963" y="48688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Allahumal A'n Qatalatal Husayn Wa Awlaadihee Wa Ashaabihee</a:t>
            </a:r>
            <a:endParaRPr lang="en-US" sz="2400" b="1">
              <a:ea typeface="MS Mincho" pitchFamily="49" charset="-128"/>
            </a:endParaRPr>
          </a:p>
        </p:txBody>
      </p:sp>
      <p:sp>
        <p:nvSpPr>
          <p:cNvPr id="197837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en-US" sz="1600" b="1">
                <a:latin typeface="Trebuchet MS" pitchFamily="34" charset="0"/>
              </a:rPr>
              <a:t>A`amaal for the day of `A'ashura</a:t>
            </a:r>
          </a:p>
        </p:txBody>
      </p:sp>
      <p:sp>
        <p:nvSpPr>
          <p:cNvPr id="1978374" name="Rectangle 4"/>
          <p:cNvSpPr>
            <a:spLocks noChangeArrowheads="1"/>
          </p:cNvSpPr>
          <p:nvPr/>
        </p:nvSpPr>
        <p:spPr bwMode="auto">
          <a:xfrm>
            <a:off x="-36513" y="1058863"/>
            <a:ext cx="180657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Recite 100 times</a:t>
            </a:r>
            <a:endParaRPr lang="en-US" sz="1600" b="1">
              <a:latin typeface="Trebuchet MS" pitchFamily="34" charset="0"/>
            </a:endParaRPr>
          </a:p>
        </p:txBody>
      </p:sp>
      <p:sp>
        <p:nvSpPr>
          <p:cNvPr id="1978375" name="Text Box 4"/>
          <p:cNvSpPr txBox="1">
            <a:spLocks noChangeArrowheads="1"/>
          </p:cNvSpPr>
          <p:nvPr/>
        </p:nvSpPr>
        <p:spPr bwMode="auto">
          <a:xfrm>
            <a:off x="3348038" y="5695950"/>
            <a:ext cx="2447925" cy="366713"/>
          </a:xfrm>
          <a:prstGeom prst="rect">
            <a:avLst/>
          </a:prstGeom>
          <a:gradFill rotWithShape="1">
            <a:gsLst>
              <a:gs pos="0">
                <a:srgbClr val="651500"/>
              </a:gs>
              <a:gs pos="50000">
                <a:srgbClr val="DA2E00"/>
              </a:gs>
              <a:gs pos="100000">
                <a:srgbClr val="651500"/>
              </a:gs>
            </a:gsLst>
            <a:lin ang="5400000" scaled="1"/>
          </a:gradFill>
          <a:ln w="9525" algn="ctr">
            <a:noFill/>
            <a:miter lim="800000"/>
            <a:headEnd/>
            <a:tailEnd/>
          </a:ln>
        </p:spPr>
        <p:txBody>
          <a:bodyPr anchor="ctr">
            <a:spAutoFit/>
          </a:bodyPr>
          <a:lstStyle/>
          <a:p>
            <a:pPr algn="r"/>
            <a:r>
              <a:rPr lang="en-US" sz="1800" b="1">
                <a:solidFill>
                  <a:srgbClr val="FFFF99"/>
                </a:solidFill>
                <a:latin typeface="Trebuchet MS" pitchFamily="34" charset="0"/>
              </a:rPr>
              <a:t>Tasbih Counter : 88</a:t>
            </a:r>
          </a:p>
        </p:txBody>
      </p:sp>
    </p:spTree>
  </p:cSld>
  <p:clrMapOvr>
    <a:masterClrMapping/>
  </p:clrMapOvr>
  <p:transition>
    <p:fade/>
  </p:transition>
  <p:timing>
    <p:tnLst>
      <p:par>
        <p:cTn id="1" dur="indefinite" restart="never" nodeType="tmRoot"/>
      </p:par>
    </p:tnLst>
  </p:timing>
</p:sld>
</file>

<file path=ppt/slides/slide19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9394" name="Title 3"/>
          <p:cNvSpPr txBox="1">
            <a:spLocks/>
          </p:cNvSpPr>
          <p:nvPr/>
        </p:nvSpPr>
        <p:spPr bwMode="auto">
          <a:xfrm>
            <a:off x="179388" y="1484313"/>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اللـَّهُمَ  الْعَنْ قَتَلَةَ الْحُسَيْنِ وَ أولادِهِ </a:t>
            </a:r>
          </a:p>
          <a:p>
            <a:pPr marL="342900" indent="-342900" algn="ctr" rtl="1">
              <a:spcBef>
                <a:spcPct val="20000"/>
              </a:spcBef>
            </a:pPr>
            <a:r>
              <a:rPr lang="ar-SA" sz="5400" b="1">
                <a:latin typeface="Karbala" pitchFamily="2" charset="0"/>
                <a:cs typeface="Simplified Arabic" pitchFamily="18" charset="-78"/>
              </a:rPr>
              <a:t>وَ أصْحَابِهِ</a:t>
            </a:r>
          </a:p>
        </p:txBody>
      </p:sp>
      <p:sp>
        <p:nvSpPr>
          <p:cNvPr id="1979395" name="Subtitle 4"/>
          <p:cNvSpPr txBox="1">
            <a:spLocks/>
          </p:cNvSpPr>
          <p:nvPr/>
        </p:nvSpPr>
        <p:spPr bwMode="auto">
          <a:xfrm>
            <a:off x="-107950" y="3332163"/>
            <a:ext cx="9217025"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blessings from those who killed Husayn (A), his children, and his companions.</a:t>
            </a:r>
          </a:p>
        </p:txBody>
      </p:sp>
      <p:sp>
        <p:nvSpPr>
          <p:cNvPr id="1979396" name="Subtitle 4"/>
          <p:cNvSpPr txBox="1">
            <a:spLocks/>
          </p:cNvSpPr>
          <p:nvPr/>
        </p:nvSpPr>
        <p:spPr bwMode="auto">
          <a:xfrm>
            <a:off x="80963" y="48688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Allahumal A'n Qatalatal Husayn Wa Awlaadihee Wa Ashaabihee</a:t>
            </a:r>
            <a:endParaRPr lang="en-US" sz="2400" b="1">
              <a:ea typeface="MS Mincho" pitchFamily="49" charset="-128"/>
            </a:endParaRPr>
          </a:p>
        </p:txBody>
      </p:sp>
      <p:sp>
        <p:nvSpPr>
          <p:cNvPr id="197939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en-US" sz="1600" b="1">
                <a:latin typeface="Trebuchet MS" pitchFamily="34" charset="0"/>
              </a:rPr>
              <a:t>A`amaal for the day of `A'ashura</a:t>
            </a:r>
          </a:p>
        </p:txBody>
      </p:sp>
      <p:sp>
        <p:nvSpPr>
          <p:cNvPr id="1979398" name="Rectangle 4"/>
          <p:cNvSpPr>
            <a:spLocks noChangeArrowheads="1"/>
          </p:cNvSpPr>
          <p:nvPr/>
        </p:nvSpPr>
        <p:spPr bwMode="auto">
          <a:xfrm>
            <a:off x="-36513" y="1058863"/>
            <a:ext cx="180657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Recite 100 times</a:t>
            </a:r>
            <a:endParaRPr lang="en-US" sz="1600" b="1">
              <a:latin typeface="Trebuchet MS" pitchFamily="34" charset="0"/>
            </a:endParaRPr>
          </a:p>
        </p:txBody>
      </p:sp>
      <p:sp>
        <p:nvSpPr>
          <p:cNvPr id="1979399" name="Text Box 4"/>
          <p:cNvSpPr txBox="1">
            <a:spLocks noChangeArrowheads="1"/>
          </p:cNvSpPr>
          <p:nvPr/>
        </p:nvSpPr>
        <p:spPr bwMode="auto">
          <a:xfrm>
            <a:off x="3348038" y="5695950"/>
            <a:ext cx="2447925" cy="366713"/>
          </a:xfrm>
          <a:prstGeom prst="rect">
            <a:avLst/>
          </a:prstGeom>
          <a:gradFill rotWithShape="1">
            <a:gsLst>
              <a:gs pos="0">
                <a:srgbClr val="651500"/>
              </a:gs>
              <a:gs pos="50000">
                <a:srgbClr val="DA2E00"/>
              </a:gs>
              <a:gs pos="100000">
                <a:srgbClr val="651500"/>
              </a:gs>
            </a:gsLst>
            <a:lin ang="5400000" scaled="1"/>
          </a:gradFill>
          <a:ln w="9525" algn="ctr">
            <a:noFill/>
            <a:miter lim="800000"/>
            <a:headEnd/>
            <a:tailEnd/>
          </a:ln>
        </p:spPr>
        <p:txBody>
          <a:bodyPr anchor="ctr">
            <a:spAutoFit/>
          </a:bodyPr>
          <a:lstStyle/>
          <a:p>
            <a:pPr algn="r"/>
            <a:r>
              <a:rPr lang="en-US" sz="1800" b="1">
                <a:solidFill>
                  <a:srgbClr val="FFFF99"/>
                </a:solidFill>
                <a:latin typeface="Trebuchet MS" pitchFamily="34" charset="0"/>
              </a:rPr>
              <a:t>Tasbih Counter : 89</a:t>
            </a:r>
          </a:p>
        </p:txBody>
      </p:sp>
    </p:spTree>
  </p:cSld>
  <p:clrMapOvr>
    <a:masterClrMapping/>
  </p:clrMapOvr>
  <p:transition>
    <p:fade/>
  </p:transition>
  <p:timing>
    <p:tnLst>
      <p:par>
        <p:cTn id="1" dur="indefinite" restart="never" nodeType="tmRoot"/>
      </p:par>
    </p:tnLst>
  </p:timing>
</p:sld>
</file>

<file path=ppt/slides/slide19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0418" name="Title 3"/>
          <p:cNvSpPr txBox="1">
            <a:spLocks/>
          </p:cNvSpPr>
          <p:nvPr/>
        </p:nvSpPr>
        <p:spPr bwMode="auto">
          <a:xfrm>
            <a:off x="179388" y="1484313"/>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اللـَّهُمَ  الْعَنْ قَتَلَةَ الْحُسَيْنِ وَ أولادِهِ </a:t>
            </a:r>
          </a:p>
          <a:p>
            <a:pPr marL="342900" indent="-342900" algn="ctr" rtl="1">
              <a:spcBef>
                <a:spcPct val="20000"/>
              </a:spcBef>
            </a:pPr>
            <a:r>
              <a:rPr lang="ar-SA" sz="5400" b="1">
                <a:latin typeface="Karbala" pitchFamily="2" charset="0"/>
                <a:cs typeface="Simplified Arabic" pitchFamily="18" charset="-78"/>
              </a:rPr>
              <a:t>وَ أصْحَابِهِ</a:t>
            </a:r>
          </a:p>
        </p:txBody>
      </p:sp>
      <p:sp>
        <p:nvSpPr>
          <p:cNvPr id="1980419" name="Subtitle 4"/>
          <p:cNvSpPr txBox="1">
            <a:spLocks/>
          </p:cNvSpPr>
          <p:nvPr/>
        </p:nvSpPr>
        <p:spPr bwMode="auto">
          <a:xfrm>
            <a:off x="-107950" y="3332163"/>
            <a:ext cx="9217025"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blessings from those who killed Husayn (A), his children, and his companions.</a:t>
            </a:r>
          </a:p>
        </p:txBody>
      </p:sp>
      <p:sp>
        <p:nvSpPr>
          <p:cNvPr id="1980420" name="Subtitle 4"/>
          <p:cNvSpPr txBox="1">
            <a:spLocks/>
          </p:cNvSpPr>
          <p:nvPr/>
        </p:nvSpPr>
        <p:spPr bwMode="auto">
          <a:xfrm>
            <a:off x="80963" y="48688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Allahumal A'n Qatalatal Husayn Wa Awlaadihee Wa Ashaabihee</a:t>
            </a:r>
            <a:endParaRPr lang="en-US" sz="2400" b="1">
              <a:ea typeface="MS Mincho" pitchFamily="49" charset="-128"/>
            </a:endParaRPr>
          </a:p>
        </p:txBody>
      </p:sp>
      <p:sp>
        <p:nvSpPr>
          <p:cNvPr id="198042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en-US" sz="1600" b="1">
                <a:latin typeface="Trebuchet MS" pitchFamily="34" charset="0"/>
              </a:rPr>
              <a:t>A`amaal for the day of `A'ashura</a:t>
            </a:r>
          </a:p>
        </p:txBody>
      </p:sp>
      <p:sp>
        <p:nvSpPr>
          <p:cNvPr id="1980422" name="Rectangle 4"/>
          <p:cNvSpPr>
            <a:spLocks noChangeArrowheads="1"/>
          </p:cNvSpPr>
          <p:nvPr/>
        </p:nvSpPr>
        <p:spPr bwMode="auto">
          <a:xfrm>
            <a:off x="-36513" y="1058863"/>
            <a:ext cx="180657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Recite 100 times</a:t>
            </a:r>
            <a:endParaRPr lang="en-US" sz="1600" b="1">
              <a:latin typeface="Trebuchet MS" pitchFamily="34" charset="0"/>
            </a:endParaRPr>
          </a:p>
        </p:txBody>
      </p:sp>
      <p:sp>
        <p:nvSpPr>
          <p:cNvPr id="1980423" name="Text Box 4"/>
          <p:cNvSpPr txBox="1">
            <a:spLocks noChangeArrowheads="1"/>
          </p:cNvSpPr>
          <p:nvPr/>
        </p:nvSpPr>
        <p:spPr bwMode="auto">
          <a:xfrm>
            <a:off x="3348038" y="5695950"/>
            <a:ext cx="2447925" cy="366713"/>
          </a:xfrm>
          <a:prstGeom prst="rect">
            <a:avLst/>
          </a:prstGeom>
          <a:gradFill rotWithShape="1">
            <a:gsLst>
              <a:gs pos="0">
                <a:srgbClr val="651500"/>
              </a:gs>
              <a:gs pos="50000">
                <a:srgbClr val="DA2E00"/>
              </a:gs>
              <a:gs pos="100000">
                <a:srgbClr val="651500"/>
              </a:gs>
            </a:gsLst>
            <a:lin ang="5400000" scaled="1"/>
          </a:gradFill>
          <a:ln w="9525" algn="ctr">
            <a:noFill/>
            <a:miter lim="800000"/>
            <a:headEnd/>
            <a:tailEnd/>
          </a:ln>
        </p:spPr>
        <p:txBody>
          <a:bodyPr anchor="ctr">
            <a:spAutoFit/>
          </a:bodyPr>
          <a:lstStyle/>
          <a:p>
            <a:pPr algn="r"/>
            <a:r>
              <a:rPr lang="en-US" sz="1800" b="1">
                <a:solidFill>
                  <a:srgbClr val="FFFF99"/>
                </a:solidFill>
                <a:latin typeface="Trebuchet MS" pitchFamily="34" charset="0"/>
              </a:rPr>
              <a:t>Tasbih Counter : 90</a:t>
            </a:r>
          </a:p>
        </p:txBody>
      </p:sp>
    </p:spTree>
  </p:cSld>
  <p:clrMapOvr>
    <a:masterClrMapping/>
  </p:clrMapOvr>
  <p:transition>
    <p:fade/>
  </p:transition>
  <p:timing>
    <p:tnLst>
      <p:par>
        <p:cTn id="1" dur="indefinite" restart="never" nodeType="tmRoot"/>
      </p:par>
    </p:tnLst>
  </p:timing>
</p:sld>
</file>

<file path=ppt/slides/slide19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1442" name="Title 3"/>
          <p:cNvSpPr txBox="1">
            <a:spLocks/>
          </p:cNvSpPr>
          <p:nvPr/>
        </p:nvSpPr>
        <p:spPr bwMode="auto">
          <a:xfrm>
            <a:off x="179388" y="1484313"/>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اللـَّهُمَ  الْعَنْ قَتَلَةَ الْحُسَيْنِ وَ أولادِهِ </a:t>
            </a:r>
          </a:p>
          <a:p>
            <a:pPr marL="342900" indent="-342900" algn="ctr" rtl="1">
              <a:spcBef>
                <a:spcPct val="20000"/>
              </a:spcBef>
            </a:pPr>
            <a:r>
              <a:rPr lang="ar-SA" sz="5400" b="1">
                <a:latin typeface="Karbala" pitchFamily="2" charset="0"/>
                <a:cs typeface="Simplified Arabic" pitchFamily="18" charset="-78"/>
              </a:rPr>
              <a:t>وَ أصْحَابِهِ</a:t>
            </a:r>
          </a:p>
        </p:txBody>
      </p:sp>
      <p:sp>
        <p:nvSpPr>
          <p:cNvPr id="1981443" name="Subtitle 4"/>
          <p:cNvSpPr txBox="1">
            <a:spLocks/>
          </p:cNvSpPr>
          <p:nvPr/>
        </p:nvSpPr>
        <p:spPr bwMode="auto">
          <a:xfrm>
            <a:off x="-107950" y="3332163"/>
            <a:ext cx="9217025"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blessings from those who killed Husayn (A), his children, and his companions.</a:t>
            </a:r>
          </a:p>
        </p:txBody>
      </p:sp>
      <p:sp>
        <p:nvSpPr>
          <p:cNvPr id="1981444" name="Subtitle 4"/>
          <p:cNvSpPr txBox="1">
            <a:spLocks/>
          </p:cNvSpPr>
          <p:nvPr/>
        </p:nvSpPr>
        <p:spPr bwMode="auto">
          <a:xfrm>
            <a:off x="80963" y="48688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Allahumal A'n Qatalatal Husayn Wa Awlaadihee Wa Ashaabihee</a:t>
            </a:r>
            <a:endParaRPr lang="en-US" sz="2400" b="1">
              <a:ea typeface="MS Mincho" pitchFamily="49" charset="-128"/>
            </a:endParaRPr>
          </a:p>
        </p:txBody>
      </p:sp>
      <p:sp>
        <p:nvSpPr>
          <p:cNvPr id="198144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en-US" sz="1600" b="1">
                <a:latin typeface="Trebuchet MS" pitchFamily="34" charset="0"/>
              </a:rPr>
              <a:t>A`amaal for the day of `A'ashura</a:t>
            </a:r>
          </a:p>
        </p:txBody>
      </p:sp>
      <p:sp>
        <p:nvSpPr>
          <p:cNvPr id="1981446" name="Rectangle 4"/>
          <p:cNvSpPr>
            <a:spLocks noChangeArrowheads="1"/>
          </p:cNvSpPr>
          <p:nvPr/>
        </p:nvSpPr>
        <p:spPr bwMode="auto">
          <a:xfrm>
            <a:off x="-36513" y="1058863"/>
            <a:ext cx="180657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Recite 100 times</a:t>
            </a:r>
            <a:endParaRPr lang="en-US" sz="1600" b="1">
              <a:latin typeface="Trebuchet MS" pitchFamily="34" charset="0"/>
            </a:endParaRPr>
          </a:p>
        </p:txBody>
      </p:sp>
      <p:sp>
        <p:nvSpPr>
          <p:cNvPr id="1981447" name="Text Box 4"/>
          <p:cNvSpPr txBox="1">
            <a:spLocks noChangeArrowheads="1"/>
          </p:cNvSpPr>
          <p:nvPr/>
        </p:nvSpPr>
        <p:spPr bwMode="auto">
          <a:xfrm>
            <a:off x="3348038" y="5695950"/>
            <a:ext cx="2447925" cy="366713"/>
          </a:xfrm>
          <a:prstGeom prst="rect">
            <a:avLst/>
          </a:prstGeom>
          <a:gradFill rotWithShape="1">
            <a:gsLst>
              <a:gs pos="0">
                <a:srgbClr val="651500"/>
              </a:gs>
              <a:gs pos="50000">
                <a:srgbClr val="DA2E00"/>
              </a:gs>
              <a:gs pos="100000">
                <a:srgbClr val="651500"/>
              </a:gs>
            </a:gsLst>
            <a:lin ang="5400000" scaled="1"/>
          </a:gradFill>
          <a:ln w="9525" algn="ctr">
            <a:noFill/>
            <a:miter lim="800000"/>
            <a:headEnd/>
            <a:tailEnd/>
          </a:ln>
        </p:spPr>
        <p:txBody>
          <a:bodyPr anchor="ctr">
            <a:spAutoFit/>
          </a:bodyPr>
          <a:lstStyle/>
          <a:p>
            <a:pPr algn="r"/>
            <a:r>
              <a:rPr lang="en-US" sz="1800" b="1">
                <a:solidFill>
                  <a:srgbClr val="FFFF99"/>
                </a:solidFill>
                <a:latin typeface="Trebuchet MS" pitchFamily="34" charset="0"/>
              </a:rPr>
              <a:t>Tasbih Counter : 91</a:t>
            </a:r>
          </a:p>
        </p:txBody>
      </p:sp>
    </p:spTree>
  </p:cSld>
  <p:clrMapOvr>
    <a:masterClrMapping/>
  </p:clrMapOvr>
  <p:transition>
    <p:fade/>
  </p:transition>
  <p:timing>
    <p:tnLst>
      <p:par>
        <p:cTn id="1" dur="indefinite" restart="never" nodeType="tmRoot"/>
      </p:par>
    </p:tnLst>
  </p:timing>
</p:sld>
</file>

<file path=ppt/slides/slide19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2466" name="Title 3"/>
          <p:cNvSpPr txBox="1">
            <a:spLocks/>
          </p:cNvSpPr>
          <p:nvPr/>
        </p:nvSpPr>
        <p:spPr bwMode="auto">
          <a:xfrm>
            <a:off x="179388" y="1484313"/>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اللـَّهُمَ  الْعَنْ قَتَلَةَ الْحُسَيْنِ وَ أولادِهِ </a:t>
            </a:r>
          </a:p>
          <a:p>
            <a:pPr marL="342900" indent="-342900" algn="ctr" rtl="1">
              <a:spcBef>
                <a:spcPct val="20000"/>
              </a:spcBef>
            </a:pPr>
            <a:r>
              <a:rPr lang="ar-SA" sz="5400" b="1">
                <a:latin typeface="Karbala" pitchFamily="2" charset="0"/>
                <a:cs typeface="Simplified Arabic" pitchFamily="18" charset="-78"/>
              </a:rPr>
              <a:t>وَ أصْحَابِهِ</a:t>
            </a:r>
          </a:p>
        </p:txBody>
      </p:sp>
      <p:sp>
        <p:nvSpPr>
          <p:cNvPr id="1982467" name="Subtitle 4"/>
          <p:cNvSpPr txBox="1">
            <a:spLocks/>
          </p:cNvSpPr>
          <p:nvPr/>
        </p:nvSpPr>
        <p:spPr bwMode="auto">
          <a:xfrm>
            <a:off x="-107950" y="3332163"/>
            <a:ext cx="9217025"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blessings from those who killed Husayn (A), his children, and his companions.</a:t>
            </a:r>
          </a:p>
        </p:txBody>
      </p:sp>
      <p:sp>
        <p:nvSpPr>
          <p:cNvPr id="1982468" name="Subtitle 4"/>
          <p:cNvSpPr txBox="1">
            <a:spLocks/>
          </p:cNvSpPr>
          <p:nvPr/>
        </p:nvSpPr>
        <p:spPr bwMode="auto">
          <a:xfrm>
            <a:off x="80963" y="48688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Allahumal A'n Qatalatal Husayn Wa Awlaadihee Wa Ashaabihee</a:t>
            </a:r>
            <a:endParaRPr lang="en-US" sz="2400" b="1">
              <a:ea typeface="MS Mincho" pitchFamily="49" charset="-128"/>
            </a:endParaRPr>
          </a:p>
        </p:txBody>
      </p:sp>
      <p:sp>
        <p:nvSpPr>
          <p:cNvPr id="198246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en-US" sz="1600" b="1">
                <a:latin typeface="Trebuchet MS" pitchFamily="34" charset="0"/>
              </a:rPr>
              <a:t>A`amaal for the day of `A'ashura</a:t>
            </a:r>
          </a:p>
        </p:txBody>
      </p:sp>
      <p:sp>
        <p:nvSpPr>
          <p:cNvPr id="1982470" name="Rectangle 4"/>
          <p:cNvSpPr>
            <a:spLocks noChangeArrowheads="1"/>
          </p:cNvSpPr>
          <p:nvPr/>
        </p:nvSpPr>
        <p:spPr bwMode="auto">
          <a:xfrm>
            <a:off x="-36513" y="1058863"/>
            <a:ext cx="180657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Recite 100 times</a:t>
            </a:r>
            <a:endParaRPr lang="en-US" sz="1600" b="1">
              <a:latin typeface="Trebuchet MS" pitchFamily="34" charset="0"/>
            </a:endParaRPr>
          </a:p>
        </p:txBody>
      </p:sp>
      <p:sp>
        <p:nvSpPr>
          <p:cNvPr id="1982471" name="Text Box 4"/>
          <p:cNvSpPr txBox="1">
            <a:spLocks noChangeArrowheads="1"/>
          </p:cNvSpPr>
          <p:nvPr/>
        </p:nvSpPr>
        <p:spPr bwMode="auto">
          <a:xfrm>
            <a:off x="3348038" y="5695950"/>
            <a:ext cx="2447925" cy="366713"/>
          </a:xfrm>
          <a:prstGeom prst="rect">
            <a:avLst/>
          </a:prstGeom>
          <a:gradFill rotWithShape="1">
            <a:gsLst>
              <a:gs pos="0">
                <a:srgbClr val="651500"/>
              </a:gs>
              <a:gs pos="50000">
                <a:srgbClr val="DA2E00"/>
              </a:gs>
              <a:gs pos="100000">
                <a:srgbClr val="651500"/>
              </a:gs>
            </a:gsLst>
            <a:lin ang="5400000" scaled="1"/>
          </a:gradFill>
          <a:ln w="9525" algn="ctr">
            <a:noFill/>
            <a:miter lim="800000"/>
            <a:headEnd/>
            <a:tailEnd/>
          </a:ln>
        </p:spPr>
        <p:txBody>
          <a:bodyPr anchor="ctr">
            <a:spAutoFit/>
          </a:bodyPr>
          <a:lstStyle/>
          <a:p>
            <a:pPr algn="r"/>
            <a:r>
              <a:rPr lang="en-US" sz="1800" b="1">
                <a:solidFill>
                  <a:srgbClr val="FFFF99"/>
                </a:solidFill>
                <a:latin typeface="Trebuchet MS" pitchFamily="34" charset="0"/>
              </a:rPr>
              <a:t>Tasbih Counter : 92</a:t>
            </a:r>
          </a:p>
        </p:txBody>
      </p:sp>
    </p:spTree>
  </p:cSld>
  <p:clrMapOvr>
    <a:masterClrMapping/>
  </p:clrMapOvr>
  <p:transition>
    <p:fade/>
  </p:transition>
  <p:timing>
    <p:tnLst>
      <p:par>
        <p:cTn id="1" dur="indefinite" restart="never" nodeType="tmRoot"/>
      </p:par>
    </p:tnLst>
  </p:timing>
</p:sld>
</file>

<file path=ppt/slides/slide19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3490" name="Title 3"/>
          <p:cNvSpPr txBox="1">
            <a:spLocks/>
          </p:cNvSpPr>
          <p:nvPr/>
        </p:nvSpPr>
        <p:spPr bwMode="auto">
          <a:xfrm>
            <a:off x="179388" y="1484313"/>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اللـَّهُمَ  الْعَنْ قَتَلَةَ الْحُسَيْنِ وَ أولادِهِ </a:t>
            </a:r>
          </a:p>
          <a:p>
            <a:pPr marL="342900" indent="-342900" algn="ctr" rtl="1">
              <a:spcBef>
                <a:spcPct val="20000"/>
              </a:spcBef>
            </a:pPr>
            <a:r>
              <a:rPr lang="ar-SA" sz="5400" b="1">
                <a:latin typeface="Karbala" pitchFamily="2" charset="0"/>
                <a:cs typeface="Simplified Arabic" pitchFamily="18" charset="-78"/>
              </a:rPr>
              <a:t>وَ أصْحَابِهِ</a:t>
            </a:r>
          </a:p>
        </p:txBody>
      </p:sp>
      <p:sp>
        <p:nvSpPr>
          <p:cNvPr id="1983491" name="Subtitle 4"/>
          <p:cNvSpPr txBox="1">
            <a:spLocks/>
          </p:cNvSpPr>
          <p:nvPr/>
        </p:nvSpPr>
        <p:spPr bwMode="auto">
          <a:xfrm>
            <a:off x="-107950" y="3332163"/>
            <a:ext cx="9217025"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blessings from those who killed Husayn (A), his children, and his companions.</a:t>
            </a:r>
          </a:p>
        </p:txBody>
      </p:sp>
      <p:sp>
        <p:nvSpPr>
          <p:cNvPr id="1983492" name="Subtitle 4"/>
          <p:cNvSpPr txBox="1">
            <a:spLocks/>
          </p:cNvSpPr>
          <p:nvPr/>
        </p:nvSpPr>
        <p:spPr bwMode="auto">
          <a:xfrm>
            <a:off x="80963" y="48688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Allahumal A'n Qatalatal Husayn Wa Awlaadihee Wa Ashaabihee</a:t>
            </a:r>
            <a:endParaRPr lang="en-US" sz="2400" b="1">
              <a:ea typeface="MS Mincho" pitchFamily="49" charset="-128"/>
            </a:endParaRPr>
          </a:p>
        </p:txBody>
      </p:sp>
      <p:sp>
        <p:nvSpPr>
          <p:cNvPr id="198349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en-US" sz="1600" b="1">
                <a:latin typeface="Trebuchet MS" pitchFamily="34" charset="0"/>
              </a:rPr>
              <a:t>A`amaal for the day of `A'ashura</a:t>
            </a:r>
          </a:p>
        </p:txBody>
      </p:sp>
      <p:sp>
        <p:nvSpPr>
          <p:cNvPr id="1983494" name="Rectangle 4"/>
          <p:cNvSpPr>
            <a:spLocks noChangeArrowheads="1"/>
          </p:cNvSpPr>
          <p:nvPr/>
        </p:nvSpPr>
        <p:spPr bwMode="auto">
          <a:xfrm>
            <a:off x="-36513" y="1058863"/>
            <a:ext cx="180657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Recite 100 times</a:t>
            </a:r>
            <a:endParaRPr lang="en-US" sz="1600" b="1">
              <a:latin typeface="Trebuchet MS" pitchFamily="34" charset="0"/>
            </a:endParaRPr>
          </a:p>
        </p:txBody>
      </p:sp>
      <p:sp>
        <p:nvSpPr>
          <p:cNvPr id="1983495" name="Text Box 4"/>
          <p:cNvSpPr txBox="1">
            <a:spLocks noChangeArrowheads="1"/>
          </p:cNvSpPr>
          <p:nvPr/>
        </p:nvSpPr>
        <p:spPr bwMode="auto">
          <a:xfrm>
            <a:off x="3348038" y="5695950"/>
            <a:ext cx="2447925" cy="366713"/>
          </a:xfrm>
          <a:prstGeom prst="rect">
            <a:avLst/>
          </a:prstGeom>
          <a:gradFill rotWithShape="1">
            <a:gsLst>
              <a:gs pos="0">
                <a:srgbClr val="651500"/>
              </a:gs>
              <a:gs pos="50000">
                <a:srgbClr val="DA2E00"/>
              </a:gs>
              <a:gs pos="100000">
                <a:srgbClr val="651500"/>
              </a:gs>
            </a:gsLst>
            <a:lin ang="5400000" scaled="1"/>
          </a:gradFill>
          <a:ln w="9525" algn="ctr">
            <a:noFill/>
            <a:miter lim="800000"/>
            <a:headEnd/>
            <a:tailEnd/>
          </a:ln>
        </p:spPr>
        <p:txBody>
          <a:bodyPr anchor="ctr">
            <a:spAutoFit/>
          </a:bodyPr>
          <a:lstStyle/>
          <a:p>
            <a:pPr algn="r"/>
            <a:r>
              <a:rPr lang="en-US" sz="1800" b="1">
                <a:solidFill>
                  <a:srgbClr val="FFFF99"/>
                </a:solidFill>
                <a:latin typeface="Trebuchet MS" pitchFamily="34" charset="0"/>
              </a:rPr>
              <a:t>Tasbih Counter : 93</a:t>
            </a:r>
          </a:p>
        </p:txBody>
      </p:sp>
    </p:spTree>
  </p:cSld>
  <p:clrMapOvr>
    <a:masterClrMapping/>
  </p:clrMapOvr>
  <p:transition>
    <p:fade/>
  </p:transition>
  <p:timing>
    <p:tnLst>
      <p:par>
        <p:cTn id="1" dur="indefinite" restart="never" nodeType="tmRoot"/>
      </p:par>
    </p:tnLst>
  </p:timing>
</p:sld>
</file>

<file path=ppt/slides/slide19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4514" name="Title 3"/>
          <p:cNvSpPr txBox="1">
            <a:spLocks/>
          </p:cNvSpPr>
          <p:nvPr/>
        </p:nvSpPr>
        <p:spPr bwMode="auto">
          <a:xfrm>
            <a:off x="179388" y="1484313"/>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اللـَّهُمَ  الْعَنْ قَتَلَةَ الْحُسَيْنِ وَ أولادِهِ </a:t>
            </a:r>
          </a:p>
          <a:p>
            <a:pPr marL="342900" indent="-342900" algn="ctr" rtl="1">
              <a:spcBef>
                <a:spcPct val="20000"/>
              </a:spcBef>
            </a:pPr>
            <a:r>
              <a:rPr lang="ar-SA" sz="5400" b="1">
                <a:latin typeface="Karbala" pitchFamily="2" charset="0"/>
                <a:cs typeface="Simplified Arabic" pitchFamily="18" charset="-78"/>
              </a:rPr>
              <a:t>وَ أصْحَابِهِ</a:t>
            </a:r>
          </a:p>
        </p:txBody>
      </p:sp>
      <p:sp>
        <p:nvSpPr>
          <p:cNvPr id="1984515" name="Subtitle 4"/>
          <p:cNvSpPr txBox="1">
            <a:spLocks/>
          </p:cNvSpPr>
          <p:nvPr/>
        </p:nvSpPr>
        <p:spPr bwMode="auto">
          <a:xfrm>
            <a:off x="-107950" y="3332163"/>
            <a:ext cx="9217025"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blessings from those who killed Husayn (A), his children, and his companions.</a:t>
            </a:r>
          </a:p>
        </p:txBody>
      </p:sp>
      <p:sp>
        <p:nvSpPr>
          <p:cNvPr id="1984516" name="Subtitle 4"/>
          <p:cNvSpPr txBox="1">
            <a:spLocks/>
          </p:cNvSpPr>
          <p:nvPr/>
        </p:nvSpPr>
        <p:spPr bwMode="auto">
          <a:xfrm>
            <a:off x="80963" y="48688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Allahumal A'n Qatalatal Husayn Wa Awlaadihee Wa Ashaabihee</a:t>
            </a:r>
            <a:endParaRPr lang="en-US" sz="2400" b="1">
              <a:ea typeface="MS Mincho" pitchFamily="49" charset="-128"/>
            </a:endParaRPr>
          </a:p>
        </p:txBody>
      </p:sp>
      <p:sp>
        <p:nvSpPr>
          <p:cNvPr id="198451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en-US" sz="1600" b="1">
                <a:latin typeface="Trebuchet MS" pitchFamily="34" charset="0"/>
              </a:rPr>
              <a:t>A`amaal for the day of `A'ashura</a:t>
            </a:r>
          </a:p>
        </p:txBody>
      </p:sp>
      <p:sp>
        <p:nvSpPr>
          <p:cNvPr id="1984518" name="Rectangle 4"/>
          <p:cNvSpPr>
            <a:spLocks noChangeArrowheads="1"/>
          </p:cNvSpPr>
          <p:nvPr/>
        </p:nvSpPr>
        <p:spPr bwMode="auto">
          <a:xfrm>
            <a:off x="-36513" y="1058863"/>
            <a:ext cx="180657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Recite 100 times</a:t>
            </a:r>
            <a:endParaRPr lang="en-US" sz="1600" b="1">
              <a:latin typeface="Trebuchet MS" pitchFamily="34" charset="0"/>
            </a:endParaRPr>
          </a:p>
        </p:txBody>
      </p:sp>
      <p:sp>
        <p:nvSpPr>
          <p:cNvPr id="1984519" name="Text Box 4"/>
          <p:cNvSpPr txBox="1">
            <a:spLocks noChangeArrowheads="1"/>
          </p:cNvSpPr>
          <p:nvPr/>
        </p:nvSpPr>
        <p:spPr bwMode="auto">
          <a:xfrm>
            <a:off x="3348038" y="5695950"/>
            <a:ext cx="2447925" cy="366713"/>
          </a:xfrm>
          <a:prstGeom prst="rect">
            <a:avLst/>
          </a:prstGeom>
          <a:gradFill rotWithShape="1">
            <a:gsLst>
              <a:gs pos="0">
                <a:srgbClr val="651500"/>
              </a:gs>
              <a:gs pos="50000">
                <a:srgbClr val="DA2E00"/>
              </a:gs>
              <a:gs pos="100000">
                <a:srgbClr val="651500"/>
              </a:gs>
            </a:gsLst>
            <a:lin ang="5400000" scaled="1"/>
          </a:gradFill>
          <a:ln w="9525" algn="ctr">
            <a:noFill/>
            <a:miter lim="800000"/>
            <a:headEnd/>
            <a:tailEnd/>
          </a:ln>
        </p:spPr>
        <p:txBody>
          <a:bodyPr anchor="ctr">
            <a:spAutoFit/>
          </a:bodyPr>
          <a:lstStyle/>
          <a:p>
            <a:pPr algn="r"/>
            <a:r>
              <a:rPr lang="en-US" sz="1800" b="1">
                <a:solidFill>
                  <a:srgbClr val="FFFF99"/>
                </a:solidFill>
                <a:latin typeface="Trebuchet MS" pitchFamily="34" charset="0"/>
              </a:rPr>
              <a:t>Tasbih Counter : 94</a:t>
            </a:r>
          </a:p>
        </p:txBody>
      </p:sp>
    </p:spTree>
  </p:cSld>
  <p:clrMapOvr>
    <a:masterClrMapping/>
  </p:clrMapOvr>
  <p:transition>
    <p:fade/>
  </p:transition>
  <p:timing>
    <p:tnLst>
      <p:par>
        <p:cTn id="1" dur="indefinite" restart="never" nodeType="tmRoot"/>
      </p:par>
    </p:tnLst>
  </p:timing>
</p:sld>
</file>

<file path=ppt/slides/slide19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5538" name="Title 3"/>
          <p:cNvSpPr txBox="1">
            <a:spLocks/>
          </p:cNvSpPr>
          <p:nvPr/>
        </p:nvSpPr>
        <p:spPr bwMode="auto">
          <a:xfrm>
            <a:off x="179388" y="1484313"/>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اللـَّهُمَ  الْعَنْ قَتَلَةَ الْحُسَيْنِ وَ أولادِهِ </a:t>
            </a:r>
          </a:p>
          <a:p>
            <a:pPr marL="342900" indent="-342900" algn="ctr" rtl="1">
              <a:spcBef>
                <a:spcPct val="20000"/>
              </a:spcBef>
            </a:pPr>
            <a:r>
              <a:rPr lang="ar-SA" sz="5400" b="1">
                <a:latin typeface="Karbala" pitchFamily="2" charset="0"/>
                <a:cs typeface="Simplified Arabic" pitchFamily="18" charset="-78"/>
              </a:rPr>
              <a:t>وَ أصْحَابِهِ</a:t>
            </a:r>
          </a:p>
        </p:txBody>
      </p:sp>
      <p:sp>
        <p:nvSpPr>
          <p:cNvPr id="1985539" name="Subtitle 4"/>
          <p:cNvSpPr txBox="1">
            <a:spLocks/>
          </p:cNvSpPr>
          <p:nvPr/>
        </p:nvSpPr>
        <p:spPr bwMode="auto">
          <a:xfrm>
            <a:off x="-107950" y="3332163"/>
            <a:ext cx="9217025"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blessings from those who killed Husayn (A), his children, and his companions.</a:t>
            </a:r>
          </a:p>
        </p:txBody>
      </p:sp>
      <p:sp>
        <p:nvSpPr>
          <p:cNvPr id="1985540" name="Subtitle 4"/>
          <p:cNvSpPr txBox="1">
            <a:spLocks/>
          </p:cNvSpPr>
          <p:nvPr/>
        </p:nvSpPr>
        <p:spPr bwMode="auto">
          <a:xfrm>
            <a:off x="80963" y="48688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Allahumal A'n Qatalatal Husayn Wa Awlaadihee Wa Ashaabihee</a:t>
            </a:r>
            <a:endParaRPr lang="en-US" sz="2400" b="1">
              <a:ea typeface="MS Mincho" pitchFamily="49" charset="-128"/>
            </a:endParaRPr>
          </a:p>
        </p:txBody>
      </p:sp>
      <p:sp>
        <p:nvSpPr>
          <p:cNvPr id="198554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en-US" sz="1600" b="1">
                <a:latin typeface="Trebuchet MS" pitchFamily="34" charset="0"/>
              </a:rPr>
              <a:t>A`amaal for the day of `A'ashura</a:t>
            </a:r>
          </a:p>
        </p:txBody>
      </p:sp>
      <p:sp>
        <p:nvSpPr>
          <p:cNvPr id="1985542" name="Rectangle 4"/>
          <p:cNvSpPr>
            <a:spLocks noChangeArrowheads="1"/>
          </p:cNvSpPr>
          <p:nvPr/>
        </p:nvSpPr>
        <p:spPr bwMode="auto">
          <a:xfrm>
            <a:off x="-36513" y="1058863"/>
            <a:ext cx="180657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Recite 100 times</a:t>
            </a:r>
            <a:endParaRPr lang="en-US" sz="1600" b="1">
              <a:latin typeface="Trebuchet MS" pitchFamily="34" charset="0"/>
            </a:endParaRPr>
          </a:p>
        </p:txBody>
      </p:sp>
      <p:sp>
        <p:nvSpPr>
          <p:cNvPr id="1985543" name="Text Box 4"/>
          <p:cNvSpPr txBox="1">
            <a:spLocks noChangeArrowheads="1"/>
          </p:cNvSpPr>
          <p:nvPr/>
        </p:nvSpPr>
        <p:spPr bwMode="auto">
          <a:xfrm>
            <a:off x="3348038" y="5695950"/>
            <a:ext cx="2447925" cy="366713"/>
          </a:xfrm>
          <a:prstGeom prst="rect">
            <a:avLst/>
          </a:prstGeom>
          <a:gradFill rotWithShape="1">
            <a:gsLst>
              <a:gs pos="0">
                <a:srgbClr val="651500"/>
              </a:gs>
              <a:gs pos="50000">
                <a:srgbClr val="DA2E00"/>
              </a:gs>
              <a:gs pos="100000">
                <a:srgbClr val="651500"/>
              </a:gs>
            </a:gsLst>
            <a:lin ang="5400000" scaled="1"/>
          </a:gradFill>
          <a:ln w="9525" algn="ctr">
            <a:noFill/>
            <a:miter lim="800000"/>
            <a:headEnd/>
            <a:tailEnd/>
          </a:ln>
        </p:spPr>
        <p:txBody>
          <a:bodyPr anchor="ctr">
            <a:spAutoFit/>
          </a:bodyPr>
          <a:lstStyle/>
          <a:p>
            <a:pPr algn="r"/>
            <a:r>
              <a:rPr lang="en-US" sz="1800" b="1">
                <a:solidFill>
                  <a:srgbClr val="FFFF99"/>
                </a:solidFill>
                <a:latin typeface="Trebuchet MS" pitchFamily="34" charset="0"/>
              </a:rPr>
              <a:t>Tasbih Counter : 95</a:t>
            </a:r>
          </a:p>
        </p:txBody>
      </p:sp>
    </p:spTree>
  </p:cSld>
  <p:clrMapOvr>
    <a:masterClrMapping/>
  </p:clrMapOvr>
  <p:transition>
    <p:fade/>
  </p:transition>
  <p:timing>
    <p:tnLst>
      <p:par>
        <p:cTn id="1" dur="indefinite" restart="never" nodeType="tmRoot"/>
      </p:par>
    </p:tnLst>
  </p:timing>
</p:sld>
</file>

<file path=ppt/slides/slide19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62" name="Title 3"/>
          <p:cNvSpPr txBox="1">
            <a:spLocks/>
          </p:cNvSpPr>
          <p:nvPr/>
        </p:nvSpPr>
        <p:spPr bwMode="auto">
          <a:xfrm>
            <a:off x="179388" y="1484313"/>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اللـَّهُمَ  الْعَنْ قَتَلَةَ الْحُسَيْنِ وَ أولادِهِ </a:t>
            </a:r>
          </a:p>
          <a:p>
            <a:pPr marL="342900" indent="-342900" algn="ctr" rtl="1">
              <a:spcBef>
                <a:spcPct val="20000"/>
              </a:spcBef>
            </a:pPr>
            <a:r>
              <a:rPr lang="ar-SA" sz="5400" b="1">
                <a:latin typeface="Karbala" pitchFamily="2" charset="0"/>
                <a:cs typeface="Simplified Arabic" pitchFamily="18" charset="-78"/>
              </a:rPr>
              <a:t>وَ أصْحَابِهِ</a:t>
            </a:r>
          </a:p>
        </p:txBody>
      </p:sp>
      <p:sp>
        <p:nvSpPr>
          <p:cNvPr id="1986563" name="Subtitle 4"/>
          <p:cNvSpPr txBox="1">
            <a:spLocks/>
          </p:cNvSpPr>
          <p:nvPr/>
        </p:nvSpPr>
        <p:spPr bwMode="auto">
          <a:xfrm>
            <a:off x="-107950" y="3332163"/>
            <a:ext cx="9217025"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blessings from those who killed Husayn (A), his children, and his companions.</a:t>
            </a:r>
          </a:p>
        </p:txBody>
      </p:sp>
      <p:sp>
        <p:nvSpPr>
          <p:cNvPr id="1986564" name="Subtitle 4"/>
          <p:cNvSpPr txBox="1">
            <a:spLocks/>
          </p:cNvSpPr>
          <p:nvPr/>
        </p:nvSpPr>
        <p:spPr bwMode="auto">
          <a:xfrm>
            <a:off x="80963" y="48688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Allahumal A'n Qatalatal Husayn Wa Awlaadihee Wa Ashaabihee</a:t>
            </a:r>
            <a:endParaRPr lang="en-US" sz="2400" b="1">
              <a:ea typeface="MS Mincho" pitchFamily="49" charset="-128"/>
            </a:endParaRPr>
          </a:p>
        </p:txBody>
      </p:sp>
      <p:sp>
        <p:nvSpPr>
          <p:cNvPr id="198656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en-US" sz="1600" b="1">
                <a:latin typeface="Trebuchet MS" pitchFamily="34" charset="0"/>
              </a:rPr>
              <a:t>A`amaal for the day of `A'ashura</a:t>
            </a:r>
          </a:p>
        </p:txBody>
      </p:sp>
      <p:sp>
        <p:nvSpPr>
          <p:cNvPr id="1986566" name="Rectangle 4"/>
          <p:cNvSpPr>
            <a:spLocks noChangeArrowheads="1"/>
          </p:cNvSpPr>
          <p:nvPr/>
        </p:nvSpPr>
        <p:spPr bwMode="auto">
          <a:xfrm>
            <a:off x="-36513" y="1058863"/>
            <a:ext cx="180657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Recite 100 times</a:t>
            </a:r>
            <a:endParaRPr lang="en-US" sz="1600" b="1">
              <a:latin typeface="Trebuchet MS" pitchFamily="34" charset="0"/>
            </a:endParaRPr>
          </a:p>
        </p:txBody>
      </p:sp>
      <p:sp>
        <p:nvSpPr>
          <p:cNvPr id="1986567" name="Text Box 4"/>
          <p:cNvSpPr txBox="1">
            <a:spLocks noChangeArrowheads="1"/>
          </p:cNvSpPr>
          <p:nvPr/>
        </p:nvSpPr>
        <p:spPr bwMode="auto">
          <a:xfrm>
            <a:off x="3348038" y="5695950"/>
            <a:ext cx="2447925" cy="366713"/>
          </a:xfrm>
          <a:prstGeom prst="rect">
            <a:avLst/>
          </a:prstGeom>
          <a:gradFill rotWithShape="1">
            <a:gsLst>
              <a:gs pos="0">
                <a:srgbClr val="651500"/>
              </a:gs>
              <a:gs pos="50000">
                <a:srgbClr val="DA2E00"/>
              </a:gs>
              <a:gs pos="100000">
                <a:srgbClr val="651500"/>
              </a:gs>
            </a:gsLst>
            <a:lin ang="5400000" scaled="1"/>
          </a:gradFill>
          <a:ln w="9525" algn="ctr">
            <a:noFill/>
            <a:miter lim="800000"/>
            <a:headEnd/>
            <a:tailEnd/>
          </a:ln>
        </p:spPr>
        <p:txBody>
          <a:bodyPr anchor="ctr">
            <a:spAutoFit/>
          </a:bodyPr>
          <a:lstStyle/>
          <a:p>
            <a:pPr algn="r"/>
            <a:r>
              <a:rPr lang="en-US" sz="1800" b="1">
                <a:solidFill>
                  <a:srgbClr val="FFFF99"/>
                </a:solidFill>
                <a:latin typeface="Trebuchet MS" pitchFamily="34" charset="0"/>
              </a:rPr>
              <a:t>Tasbih Counter : 96</a:t>
            </a:r>
          </a:p>
        </p:txBody>
      </p:sp>
    </p:spTree>
  </p:cSld>
  <p:clrMapOvr>
    <a:masterClrMapping/>
  </p:clrMapOvr>
  <p:transition>
    <p:fade/>
  </p:transition>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اَللَّهُمَّ ٱلْعَنْهُمْ جَمِيعاً</a:t>
            </a:r>
            <a:endParaRPr lang="en-US" sz="5400" b="1">
              <a:latin typeface="Karbala" pitchFamily="2" charset="0"/>
              <a:cs typeface="Simplified Arabic" pitchFamily="18" charset="-78"/>
            </a:endParaRPr>
          </a:p>
        </p:txBody>
      </p:sp>
      <p:sp>
        <p:nvSpPr>
          <p:cNvPr id="19968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blessings from all of them.</a:t>
            </a:r>
          </a:p>
        </p:txBody>
      </p:sp>
      <p:sp>
        <p:nvSpPr>
          <p:cNvPr id="199684"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اے معبود ان سب پر لعنت بھیج</a:t>
            </a:r>
            <a:endParaRPr lang="en-US" sz="2400" b="1" dirty="0">
              <a:ea typeface="MS Mincho" pitchFamily="49" charset="-128"/>
            </a:endParaRPr>
          </a:p>
        </p:txBody>
      </p:sp>
      <p:sp>
        <p:nvSpPr>
          <p:cNvPr id="19968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99686"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9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7586" name="Title 3"/>
          <p:cNvSpPr txBox="1">
            <a:spLocks/>
          </p:cNvSpPr>
          <p:nvPr/>
        </p:nvSpPr>
        <p:spPr bwMode="auto">
          <a:xfrm>
            <a:off x="179388" y="1484313"/>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اللـَّهُمَ  الْعَنْ قَتَلَةَ الْحُسَيْنِ وَ أولادِهِ </a:t>
            </a:r>
          </a:p>
          <a:p>
            <a:pPr marL="342900" indent="-342900" algn="ctr" rtl="1">
              <a:spcBef>
                <a:spcPct val="20000"/>
              </a:spcBef>
            </a:pPr>
            <a:r>
              <a:rPr lang="ar-SA" sz="5400" b="1">
                <a:latin typeface="Karbala" pitchFamily="2" charset="0"/>
                <a:cs typeface="Simplified Arabic" pitchFamily="18" charset="-78"/>
              </a:rPr>
              <a:t>وَ أصْحَابِهِ</a:t>
            </a:r>
          </a:p>
        </p:txBody>
      </p:sp>
      <p:sp>
        <p:nvSpPr>
          <p:cNvPr id="1987587" name="Subtitle 4"/>
          <p:cNvSpPr txBox="1">
            <a:spLocks/>
          </p:cNvSpPr>
          <p:nvPr/>
        </p:nvSpPr>
        <p:spPr bwMode="auto">
          <a:xfrm>
            <a:off x="-107950" y="3332163"/>
            <a:ext cx="9217025"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blessings from those who killed Husayn (A), his children, and his companions.</a:t>
            </a:r>
          </a:p>
        </p:txBody>
      </p:sp>
      <p:sp>
        <p:nvSpPr>
          <p:cNvPr id="1987588" name="Subtitle 4"/>
          <p:cNvSpPr txBox="1">
            <a:spLocks/>
          </p:cNvSpPr>
          <p:nvPr/>
        </p:nvSpPr>
        <p:spPr bwMode="auto">
          <a:xfrm>
            <a:off x="80963" y="48688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Allahumal A'n Qatalatal Husayn Wa Awlaadihee Wa Ashaabihee</a:t>
            </a:r>
            <a:endParaRPr lang="en-US" sz="2400" b="1">
              <a:ea typeface="MS Mincho" pitchFamily="49" charset="-128"/>
            </a:endParaRPr>
          </a:p>
        </p:txBody>
      </p:sp>
      <p:sp>
        <p:nvSpPr>
          <p:cNvPr id="198758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en-US" sz="1600" b="1">
                <a:latin typeface="Trebuchet MS" pitchFamily="34" charset="0"/>
              </a:rPr>
              <a:t>A`amaal for the day of `A'ashura</a:t>
            </a:r>
          </a:p>
        </p:txBody>
      </p:sp>
      <p:sp>
        <p:nvSpPr>
          <p:cNvPr id="1987590" name="Rectangle 4"/>
          <p:cNvSpPr>
            <a:spLocks noChangeArrowheads="1"/>
          </p:cNvSpPr>
          <p:nvPr/>
        </p:nvSpPr>
        <p:spPr bwMode="auto">
          <a:xfrm>
            <a:off x="-36513" y="1058863"/>
            <a:ext cx="180657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Recite 100 times</a:t>
            </a:r>
            <a:endParaRPr lang="en-US" sz="1600" b="1">
              <a:latin typeface="Trebuchet MS" pitchFamily="34" charset="0"/>
            </a:endParaRPr>
          </a:p>
        </p:txBody>
      </p:sp>
      <p:sp>
        <p:nvSpPr>
          <p:cNvPr id="1987591" name="Text Box 4"/>
          <p:cNvSpPr txBox="1">
            <a:spLocks noChangeArrowheads="1"/>
          </p:cNvSpPr>
          <p:nvPr/>
        </p:nvSpPr>
        <p:spPr bwMode="auto">
          <a:xfrm>
            <a:off x="3348038" y="5695950"/>
            <a:ext cx="2447925" cy="366713"/>
          </a:xfrm>
          <a:prstGeom prst="rect">
            <a:avLst/>
          </a:prstGeom>
          <a:gradFill rotWithShape="1">
            <a:gsLst>
              <a:gs pos="0">
                <a:srgbClr val="651500"/>
              </a:gs>
              <a:gs pos="50000">
                <a:srgbClr val="DA2E00"/>
              </a:gs>
              <a:gs pos="100000">
                <a:srgbClr val="651500"/>
              </a:gs>
            </a:gsLst>
            <a:lin ang="5400000" scaled="1"/>
          </a:gradFill>
          <a:ln w="9525" algn="ctr">
            <a:noFill/>
            <a:miter lim="800000"/>
            <a:headEnd/>
            <a:tailEnd/>
          </a:ln>
        </p:spPr>
        <p:txBody>
          <a:bodyPr anchor="ctr">
            <a:spAutoFit/>
          </a:bodyPr>
          <a:lstStyle/>
          <a:p>
            <a:pPr algn="r"/>
            <a:r>
              <a:rPr lang="en-US" sz="1800" b="1">
                <a:solidFill>
                  <a:srgbClr val="FFFF99"/>
                </a:solidFill>
                <a:latin typeface="Trebuchet MS" pitchFamily="34" charset="0"/>
              </a:rPr>
              <a:t>Tasbih Counter : 97</a:t>
            </a:r>
          </a:p>
        </p:txBody>
      </p:sp>
    </p:spTree>
  </p:cSld>
  <p:clrMapOvr>
    <a:masterClrMapping/>
  </p:clrMapOvr>
  <p:transition>
    <p:fade/>
  </p:transition>
  <p:timing>
    <p:tnLst>
      <p:par>
        <p:cTn id="1" dur="indefinite" restart="never" nodeType="tmRoot"/>
      </p:par>
    </p:tnLst>
  </p:timing>
</p:sld>
</file>

<file path=ppt/slides/slide19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8610" name="Title 3"/>
          <p:cNvSpPr txBox="1">
            <a:spLocks/>
          </p:cNvSpPr>
          <p:nvPr/>
        </p:nvSpPr>
        <p:spPr bwMode="auto">
          <a:xfrm>
            <a:off x="179388" y="1484313"/>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اللـَّهُمَ  الْعَنْ قَتَلَةَ الْحُسَيْنِ وَ أولادِهِ </a:t>
            </a:r>
          </a:p>
          <a:p>
            <a:pPr marL="342900" indent="-342900" algn="ctr" rtl="1">
              <a:spcBef>
                <a:spcPct val="20000"/>
              </a:spcBef>
            </a:pPr>
            <a:r>
              <a:rPr lang="ar-SA" sz="5400" b="1">
                <a:latin typeface="Karbala" pitchFamily="2" charset="0"/>
                <a:cs typeface="Simplified Arabic" pitchFamily="18" charset="-78"/>
              </a:rPr>
              <a:t>وَ أصْحَابِهِ</a:t>
            </a:r>
          </a:p>
        </p:txBody>
      </p:sp>
      <p:sp>
        <p:nvSpPr>
          <p:cNvPr id="1988611" name="Subtitle 4"/>
          <p:cNvSpPr txBox="1">
            <a:spLocks/>
          </p:cNvSpPr>
          <p:nvPr/>
        </p:nvSpPr>
        <p:spPr bwMode="auto">
          <a:xfrm>
            <a:off x="-107950" y="3332163"/>
            <a:ext cx="9217025"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blessings from those who killed Husayn (A), his children, and his companions.</a:t>
            </a:r>
          </a:p>
        </p:txBody>
      </p:sp>
      <p:sp>
        <p:nvSpPr>
          <p:cNvPr id="1988612" name="Subtitle 4"/>
          <p:cNvSpPr txBox="1">
            <a:spLocks/>
          </p:cNvSpPr>
          <p:nvPr/>
        </p:nvSpPr>
        <p:spPr bwMode="auto">
          <a:xfrm>
            <a:off x="80963" y="48688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Allahumal A'n Qatalatal Husayn Wa Awlaadihee Wa Ashaabihee</a:t>
            </a:r>
            <a:endParaRPr lang="en-US" sz="2400" b="1">
              <a:ea typeface="MS Mincho" pitchFamily="49" charset="-128"/>
            </a:endParaRPr>
          </a:p>
        </p:txBody>
      </p:sp>
      <p:sp>
        <p:nvSpPr>
          <p:cNvPr id="198861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en-US" sz="1600" b="1">
                <a:latin typeface="Trebuchet MS" pitchFamily="34" charset="0"/>
              </a:rPr>
              <a:t>A`amaal for the day of `A'ashura</a:t>
            </a:r>
          </a:p>
        </p:txBody>
      </p:sp>
      <p:sp>
        <p:nvSpPr>
          <p:cNvPr id="1988614" name="Rectangle 4"/>
          <p:cNvSpPr>
            <a:spLocks noChangeArrowheads="1"/>
          </p:cNvSpPr>
          <p:nvPr/>
        </p:nvSpPr>
        <p:spPr bwMode="auto">
          <a:xfrm>
            <a:off x="-36513" y="1058863"/>
            <a:ext cx="180657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Recite 100 times</a:t>
            </a:r>
            <a:endParaRPr lang="en-US" sz="1600" b="1">
              <a:latin typeface="Trebuchet MS" pitchFamily="34" charset="0"/>
            </a:endParaRPr>
          </a:p>
        </p:txBody>
      </p:sp>
      <p:sp>
        <p:nvSpPr>
          <p:cNvPr id="1988615" name="Text Box 4"/>
          <p:cNvSpPr txBox="1">
            <a:spLocks noChangeArrowheads="1"/>
          </p:cNvSpPr>
          <p:nvPr/>
        </p:nvSpPr>
        <p:spPr bwMode="auto">
          <a:xfrm>
            <a:off x="3348038" y="5695950"/>
            <a:ext cx="2447925" cy="366713"/>
          </a:xfrm>
          <a:prstGeom prst="rect">
            <a:avLst/>
          </a:prstGeom>
          <a:gradFill rotWithShape="1">
            <a:gsLst>
              <a:gs pos="0">
                <a:srgbClr val="651500"/>
              </a:gs>
              <a:gs pos="50000">
                <a:srgbClr val="DA2E00"/>
              </a:gs>
              <a:gs pos="100000">
                <a:srgbClr val="651500"/>
              </a:gs>
            </a:gsLst>
            <a:lin ang="5400000" scaled="1"/>
          </a:gradFill>
          <a:ln w="9525" algn="ctr">
            <a:noFill/>
            <a:miter lim="800000"/>
            <a:headEnd/>
            <a:tailEnd/>
          </a:ln>
        </p:spPr>
        <p:txBody>
          <a:bodyPr anchor="ctr">
            <a:spAutoFit/>
          </a:bodyPr>
          <a:lstStyle/>
          <a:p>
            <a:pPr algn="r"/>
            <a:r>
              <a:rPr lang="en-US" sz="1800" b="1">
                <a:solidFill>
                  <a:srgbClr val="FFFF99"/>
                </a:solidFill>
                <a:latin typeface="Trebuchet MS" pitchFamily="34" charset="0"/>
              </a:rPr>
              <a:t>Tasbih Counter : 98</a:t>
            </a:r>
          </a:p>
        </p:txBody>
      </p:sp>
    </p:spTree>
  </p:cSld>
  <p:clrMapOvr>
    <a:masterClrMapping/>
  </p:clrMapOvr>
  <p:transition>
    <p:fade/>
  </p:transition>
  <p:timing>
    <p:tnLst>
      <p:par>
        <p:cTn id="1" dur="indefinite" restart="never" nodeType="tmRoot"/>
      </p:par>
    </p:tnLst>
  </p:timing>
</p:sld>
</file>

<file path=ppt/slides/slide19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9634" name="Title 3"/>
          <p:cNvSpPr txBox="1">
            <a:spLocks/>
          </p:cNvSpPr>
          <p:nvPr/>
        </p:nvSpPr>
        <p:spPr bwMode="auto">
          <a:xfrm>
            <a:off x="179388" y="1484313"/>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اللـَّهُمَ  الْعَنْ قَتَلَةَ الْحُسَيْنِ وَ أولادِهِ </a:t>
            </a:r>
          </a:p>
          <a:p>
            <a:pPr marL="342900" indent="-342900" algn="ctr" rtl="1">
              <a:spcBef>
                <a:spcPct val="20000"/>
              </a:spcBef>
            </a:pPr>
            <a:r>
              <a:rPr lang="ar-SA" sz="5400" b="1">
                <a:latin typeface="Karbala" pitchFamily="2" charset="0"/>
                <a:cs typeface="Simplified Arabic" pitchFamily="18" charset="-78"/>
              </a:rPr>
              <a:t>وَ أصْحَابِهِ</a:t>
            </a:r>
          </a:p>
        </p:txBody>
      </p:sp>
      <p:sp>
        <p:nvSpPr>
          <p:cNvPr id="1989635" name="Subtitle 4"/>
          <p:cNvSpPr txBox="1">
            <a:spLocks/>
          </p:cNvSpPr>
          <p:nvPr/>
        </p:nvSpPr>
        <p:spPr bwMode="auto">
          <a:xfrm>
            <a:off x="-107950" y="3332163"/>
            <a:ext cx="9217025"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blessings from those who killed Husayn (A), his children, and his companions.</a:t>
            </a:r>
          </a:p>
        </p:txBody>
      </p:sp>
      <p:sp>
        <p:nvSpPr>
          <p:cNvPr id="1989636" name="Subtitle 4"/>
          <p:cNvSpPr txBox="1">
            <a:spLocks/>
          </p:cNvSpPr>
          <p:nvPr/>
        </p:nvSpPr>
        <p:spPr bwMode="auto">
          <a:xfrm>
            <a:off x="80963" y="48688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Allahumal A'n Qatalatal Husayn Wa Awlaadihee Wa Ashaabihee</a:t>
            </a:r>
            <a:endParaRPr lang="en-US" sz="2400" b="1">
              <a:ea typeface="MS Mincho" pitchFamily="49" charset="-128"/>
            </a:endParaRPr>
          </a:p>
        </p:txBody>
      </p:sp>
      <p:sp>
        <p:nvSpPr>
          <p:cNvPr id="198963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en-US" sz="1600" b="1">
                <a:latin typeface="Trebuchet MS" pitchFamily="34" charset="0"/>
              </a:rPr>
              <a:t>A`amaal for the day of `A'ashura</a:t>
            </a:r>
          </a:p>
        </p:txBody>
      </p:sp>
      <p:sp>
        <p:nvSpPr>
          <p:cNvPr id="1989638" name="Rectangle 4"/>
          <p:cNvSpPr>
            <a:spLocks noChangeArrowheads="1"/>
          </p:cNvSpPr>
          <p:nvPr/>
        </p:nvSpPr>
        <p:spPr bwMode="auto">
          <a:xfrm>
            <a:off x="-36513" y="1058863"/>
            <a:ext cx="180657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Recite 100 times</a:t>
            </a:r>
            <a:endParaRPr lang="en-US" sz="1600" b="1">
              <a:latin typeface="Trebuchet MS" pitchFamily="34" charset="0"/>
            </a:endParaRPr>
          </a:p>
        </p:txBody>
      </p:sp>
      <p:sp>
        <p:nvSpPr>
          <p:cNvPr id="1989639" name="Text Box 4"/>
          <p:cNvSpPr txBox="1">
            <a:spLocks noChangeArrowheads="1"/>
          </p:cNvSpPr>
          <p:nvPr/>
        </p:nvSpPr>
        <p:spPr bwMode="auto">
          <a:xfrm>
            <a:off x="3348038" y="5695950"/>
            <a:ext cx="2447925" cy="366713"/>
          </a:xfrm>
          <a:prstGeom prst="rect">
            <a:avLst/>
          </a:prstGeom>
          <a:gradFill rotWithShape="1">
            <a:gsLst>
              <a:gs pos="0">
                <a:srgbClr val="651500"/>
              </a:gs>
              <a:gs pos="50000">
                <a:srgbClr val="DA2E00"/>
              </a:gs>
              <a:gs pos="100000">
                <a:srgbClr val="651500"/>
              </a:gs>
            </a:gsLst>
            <a:lin ang="5400000" scaled="1"/>
          </a:gradFill>
          <a:ln w="9525" algn="ctr">
            <a:noFill/>
            <a:miter lim="800000"/>
            <a:headEnd/>
            <a:tailEnd/>
          </a:ln>
        </p:spPr>
        <p:txBody>
          <a:bodyPr anchor="ctr">
            <a:spAutoFit/>
          </a:bodyPr>
          <a:lstStyle/>
          <a:p>
            <a:pPr algn="r"/>
            <a:r>
              <a:rPr lang="en-US" sz="1800" b="1">
                <a:solidFill>
                  <a:srgbClr val="FFFF99"/>
                </a:solidFill>
                <a:latin typeface="Trebuchet MS" pitchFamily="34" charset="0"/>
              </a:rPr>
              <a:t>Tasbih Counter : 99</a:t>
            </a:r>
          </a:p>
        </p:txBody>
      </p:sp>
    </p:spTree>
  </p:cSld>
  <p:clrMapOvr>
    <a:masterClrMapping/>
  </p:clrMapOvr>
  <p:transition>
    <p:fade/>
  </p:transition>
  <p:timing>
    <p:tnLst>
      <p:par>
        <p:cTn id="1" dur="indefinite" restart="never" nodeType="tmRoot"/>
      </p:par>
    </p:tnLst>
  </p:timing>
</p:sld>
</file>

<file path=ppt/slides/slide19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0658" name="Title 3"/>
          <p:cNvSpPr txBox="1">
            <a:spLocks/>
          </p:cNvSpPr>
          <p:nvPr/>
        </p:nvSpPr>
        <p:spPr bwMode="auto">
          <a:xfrm>
            <a:off x="179388" y="1484313"/>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اللـَّهُمَ  الْعَنْ قَتَلَةَ الْحُسَيْنِ وَ أولادِهِ </a:t>
            </a:r>
          </a:p>
          <a:p>
            <a:pPr marL="342900" indent="-342900" algn="ctr" rtl="1">
              <a:spcBef>
                <a:spcPct val="20000"/>
              </a:spcBef>
            </a:pPr>
            <a:r>
              <a:rPr lang="ar-SA" sz="5400" b="1">
                <a:latin typeface="Karbala" pitchFamily="2" charset="0"/>
                <a:cs typeface="Simplified Arabic" pitchFamily="18" charset="-78"/>
              </a:rPr>
              <a:t>وَ أصْحَابِهِ</a:t>
            </a:r>
          </a:p>
        </p:txBody>
      </p:sp>
      <p:sp>
        <p:nvSpPr>
          <p:cNvPr id="1990659" name="Subtitle 4"/>
          <p:cNvSpPr txBox="1">
            <a:spLocks/>
          </p:cNvSpPr>
          <p:nvPr/>
        </p:nvSpPr>
        <p:spPr bwMode="auto">
          <a:xfrm>
            <a:off x="-107950" y="3332163"/>
            <a:ext cx="9217025"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blessings from those who killed Husayn (A), his children, and his companions.</a:t>
            </a:r>
          </a:p>
        </p:txBody>
      </p:sp>
      <p:sp>
        <p:nvSpPr>
          <p:cNvPr id="1990660" name="Subtitle 4"/>
          <p:cNvSpPr txBox="1">
            <a:spLocks/>
          </p:cNvSpPr>
          <p:nvPr/>
        </p:nvSpPr>
        <p:spPr bwMode="auto">
          <a:xfrm>
            <a:off x="80963" y="48688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Allahumal A'n Qatalatal Husayn Wa Awlaadihee Wa Ashaabihee</a:t>
            </a:r>
            <a:endParaRPr lang="en-US" sz="2400" b="1">
              <a:ea typeface="MS Mincho" pitchFamily="49" charset="-128"/>
            </a:endParaRPr>
          </a:p>
        </p:txBody>
      </p:sp>
      <p:sp>
        <p:nvSpPr>
          <p:cNvPr id="199066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en-US" sz="1600" b="1">
                <a:latin typeface="Trebuchet MS" pitchFamily="34" charset="0"/>
              </a:rPr>
              <a:t>A`amaal for the day of `A'ashura</a:t>
            </a:r>
          </a:p>
        </p:txBody>
      </p:sp>
      <p:sp>
        <p:nvSpPr>
          <p:cNvPr id="1990662" name="Rectangle 4"/>
          <p:cNvSpPr>
            <a:spLocks noChangeArrowheads="1"/>
          </p:cNvSpPr>
          <p:nvPr/>
        </p:nvSpPr>
        <p:spPr bwMode="auto">
          <a:xfrm>
            <a:off x="-36513" y="1058863"/>
            <a:ext cx="180657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Recite 100 times</a:t>
            </a:r>
            <a:endParaRPr lang="en-US" sz="1600" b="1">
              <a:latin typeface="Trebuchet MS" pitchFamily="34" charset="0"/>
            </a:endParaRPr>
          </a:p>
        </p:txBody>
      </p:sp>
      <p:sp>
        <p:nvSpPr>
          <p:cNvPr id="1990663" name="Text Box 4"/>
          <p:cNvSpPr txBox="1">
            <a:spLocks noChangeArrowheads="1"/>
          </p:cNvSpPr>
          <p:nvPr/>
        </p:nvSpPr>
        <p:spPr bwMode="auto">
          <a:xfrm>
            <a:off x="3348038" y="5695950"/>
            <a:ext cx="2447925" cy="366713"/>
          </a:xfrm>
          <a:prstGeom prst="rect">
            <a:avLst/>
          </a:prstGeom>
          <a:gradFill rotWithShape="1">
            <a:gsLst>
              <a:gs pos="0">
                <a:srgbClr val="651500"/>
              </a:gs>
              <a:gs pos="50000">
                <a:srgbClr val="DA2E00"/>
              </a:gs>
              <a:gs pos="100000">
                <a:srgbClr val="651500"/>
              </a:gs>
            </a:gsLst>
            <a:lin ang="5400000" scaled="1"/>
          </a:gradFill>
          <a:ln w="9525" algn="ctr">
            <a:noFill/>
            <a:miter lim="800000"/>
            <a:headEnd/>
            <a:tailEnd/>
          </a:ln>
        </p:spPr>
        <p:txBody>
          <a:bodyPr anchor="ctr">
            <a:spAutoFit/>
          </a:bodyPr>
          <a:lstStyle/>
          <a:p>
            <a:pPr algn="r"/>
            <a:r>
              <a:rPr lang="en-US" sz="1800" b="1">
                <a:solidFill>
                  <a:srgbClr val="FFFF99"/>
                </a:solidFill>
                <a:latin typeface="Trebuchet MS" pitchFamily="34" charset="0"/>
              </a:rPr>
              <a:t>Tasbih Counter : 100</a:t>
            </a:r>
          </a:p>
        </p:txBody>
      </p:sp>
    </p:spTree>
  </p:cSld>
  <p:clrMapOvr>
    <a:masterClrMapping/>
  </p:clrMapOvr>
  <p:transition>
    <p:fade/>
  </p:transition>
  <p:timing>
    <p:tnLst>
      <p:par>
        <p:cTn id="1" dur="indefinite" restart="never" nodeType="tmRoot"/>
      </p:par>
    </p:tnLst>
  </p:timing>
</p:sld>
</file>

<file path=ppt/slides/slide19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168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اَللَّهُمَّ صَلِّ عَلَى مُحَمَّدٍ وَ آلِ مُحَمَّد</a:t>
            </a:r>
            <a:endParaRPr lang="en-US" sz="5400" b="1">
              <a:latin typeface="Karbala" pitchFamily="2" charset="0"/>
              <a:cs typeface="Simplified Arabic" pitchFamily="18" charset="-78"/>
            </a:endParaRPr>
          </a:p>
        </p:txBody>
      </p:sp>
      <p:sp>
        <p:nvSpPr>
          <p:cNvPr id="199168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send Your blessings on Muhammad</a:t>
            </a:r>
          </a:p>
          <a:p>
            <a:pPr marL="342900" indent="-342900" algn="ctr">
              <a:spcBef>
                <a:spcPct val="20000"/>
              </a:spcBef>
            </a:pPr>
            <a:r>
              <a:rPr lang="en-US" sz="3200" b="1">
                <a:solidFill>
                  <a:schemeClr val="tx2"/>
                </a:solidFill>
                <a:ea typeface="MS Mincho" pitchFamily="49" charset="-128"/>
              </a:rPr>
              <a:t>and the family of Muhammad.</a:t>
            </a:r>
          </a:p>
        </p:txBody>
      </p:sp>
      <p:sp>
        <p:nvSpPr>
          <p:cNvPr id="1991684"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اے الله! رحمت فرما محمد وآل)ع( محمد پر </a:t>
            </a:r>
            <a:endParaRPr lang="fi-FI" sz="2400" b="1" i="1" dirty="0">
              <a:ea typeface="MS Mincho" pitchFamily="49" charset="-128"/>
            </a:endParaRPr>
          </a:p>
        </p:txBody>
      </p:sp>
      <p:sp>
        <p:nvSpPr>
          <p:cNvPr id="199168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en-US" sz="1600" b="1">
                <a:latin typeface="Trebuchet MS" pitchFamily="34" charset="0"/>
              </a:rPr>
              <a:t>A`amaal for the day of `A'ashura</a:t>
            </a:r>
          </a:p>
        </p:txBody>
      </p:sp>
    </p:spTree>
  </p:cSld>
  <p:clrMapOvr>
    <a:masterClrMapping/>
  </p:clrMapOvr>
  <p:transition>
    <p:fade/>
  </p:transition>
  <p:timing>
    <p:tnLst>
      <p:par>
        <p:cTn id="1" dur="indefinite" restart="never" nodeType="tmRoot"/>
      </p:par>
    </p:tnLst>
  </p:timing>
</p:sld>
</file>

<file path=ppt/slides/slide19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2706" name="Rectangle 2"/>
          <p:cNvSpPr>
            <a:spLocks noChangeArrowheads="1"/>
          </p:cNvSpPr>
          <p:nvPr/>
        </p:nvSpPr>
        <p:spPr bwMode="auto">
          <a:xfrm>
            <a:off x="0" y="1739900"/>
            <a:ext cx="9144000" cy="3382963"/>
          </a:xfrm>
          <a:prstGeom prst="rect">
            <a:avLst/>
          </a:prstGeom>
          <a:noFill/>
          <a:ln w="9525">
            <a:noFill/>
            <a:miter lim="800000"/>
            <a:headEnd/>
            <a:tailEnd/>
          </a:ln>
        </p:spPr>
        <p:txBody>
          <a:bodyPr anchor="ctr">
            <a:spAutoFit/>
          </a:bodyPr>
          <a:lstStyle/>
          <a:p>
            <a:pPr lvl="1" algn="ctr" eaLnBrk="0" hangingPunct="0">
              <a:tabLst>
                <a:tab pos="685800" algn="l"/>
              </a:tabLst>
            </a:pPr>
            <a:r>
              <a:rPr lang="en-GB" sz="7200" b="1">
                <a:solidFill>
                  <a:srgbClr val="CC0000"/>
                </a:solidFill>
                <a:latin typeface="Al-Arial" pitchFamily="34" charset="0"/>
                <a:ea typeface="MS Mincho" pitchFamily="49" charset="-128"/>
              </a:rPr>
              <a:t>Move forwards &amp; backwards seven times, saying...</a:t>
            </a:r>
            <a:r>
              <a:rPr lang="en-GB" sz="2400">
                <a:latin typeface="Times New Roman" pitchFamily="18" charset="0"/>
              </a:rPr>
              <a:t> </a:t>
            </a:r>
            <a:endParaRPr lang="en-US" sz="7200" b="1">
              <a:solidFill>
                <a:srgbClr val="CC0000"/>
              </a:solidFill>
              <a:latin typeface="Al-Arial" pitchFamily="34" charset="0"/>
              <a:ea typeface="MS Mincho" pitchFamily="49" charset="-128"/>
            </a:endParaRPr>
          </a:p>
        </p:txBody>
      </p:sp>
      <p:sp>
        <p:nvSpPr>
          <p:cNvPr id="199270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en-US" sz="1600" b="1">
                <a:latin typeface="Trebuchet MS" pitchFamily="34" charset="0"/>
              </a:rPr>
              <a:t>A`amaal for the day of `A'ashura</a:t>
            </a:r>
          </a:p>
        </p:txBody>
      </p:sp>
    </p:spTree>
  </p:cSld>
  <p:clrMapOvr>
    <a:masterClrMapping/>
  </p:clrMapOvr>
  <p:transition>
    <p:fade/>
  </p:transition>
  <p:timing>
    <p:tnLst>
      <p:par>
        <p:cTn id="1" dur="indefinite" restart="never" nodeType="tmRoot"/>
      </p:par>
    </p:tnLst>
  </p:timing>
</p:sld>
</file>

<file path=ppt/slides/slide19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373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اَللَّهُمَّ صَلِّ عَلَى مُحَمَّدٍ وَ آلِ مُحَمَّد</a:t>
            </a:r>
            <a:endParaRPr lang="en-US" sz="5400" b="1">
              <a:latin typeface="Karbala" pitchFamily="2" charset="0"/>
              <a:cs typeface="Simplified Arabic" pitchFamily="18" charset="-78"/>
            </a:endParaRPr>
          </a:p>
        </p:txBody>
      </p:sp>
      <p:sp>
        <p:nvSpPr>
          <p:cNvPr id="199373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send Your blessings on Muhammad</a:t>
            </a:r>
          </a:p>
          <a:p>
            <a:pPr marL="342900" indent="-342900" algn="ctr">
              <a:spcBef>
                <a:spcPct val="20000"/>
              </a:spcBef>
            </a:pPr>
            <a:r>
              <a:rPr lang="en-US" sz="3200" b="1">
                <a:solidFill>
                  <a:schemeClr val="tx2"/>
                </a:solidFill>
                <a:ea typeface="MS Mincho" pitchFamily="49" charset="-128"/>
              </a:rPr>
              <a:t>and the family of Muhammad.</a:t>
            </a:r>
          </a:p>
        </p:txBody>
      </p:sp>
      <p:sp>
        <p:nvSpPr>
          <p:cNvPr id="1993732"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اے الله! رحمت فرما محمد وآل)ع( محمد پر </a:t>
            </a:r>
            <a:endParaRPr lang="fi-FI" sz="2400" b="1" i="1" dirty="0">
              <a:ea typeface="MS Mincho" pitchFamily="49" charset="-128"/>
            </a:endParaRPr>
          </a:p>
        </p:txBody>
      </p:sp>
      <p:sp>
        <p:nvSpPr>
          <p:cNvPr id="199373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en-US" sz="1600" b="1">
                <a:latin typeface="Trebuchet MS" pitchFamily="34" charset="0"/>
              </a:rPr>
              <a:t>A`amaal for the day of `A'ashura</a:t>
            </a:r>
          </a:p>
        </p:txBody>
      </p:sp>
    </p:spTree>
  </p:cSld>
  <p:clrMapOvr>
    <a:masterClrMapping/>
  </p:clrMapOvr>
  <p:transition>
    <p:fade/>
  </p:transition>
  <p:timing>
    <p:tnLst>
      <p:par>
        <p:cTn id="1" dur="indefinite" restart="never" nodeType="tmRoot"/>
      </p:par>
    </p:tnLst>
  </p:timing>
</p:sld>
</file>

<file path=ppt/slides/slide19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4754" name="Rectangle 2"/>
          <p:cNvSpPr>
            <a:spLocks noGrp="1" noChangeArrowheads="1"/>
          </p:cNvSpPr>
          <p:nvPr>
            <p:ph type="body" idx="1"/>
          </p:nvPr>
        </p:nvSpPr>
        <p:spPr>
          <a:xfrm>
            <a:off x="228600" y="1341438"/>
            <a:ext cx="8686800" cy="4572000"/>
          </a:xfrm>
        </p:spPr>
        <p:txBody>
          <a:bodyPr/>
          <a:lstStyle/>
          <a:p>
            <a:pPr eaLnBrk="1" hangingPunct="1">
              <a:buFontTx/>
              <a:buNone/>
            </a:pPr>
            <a:r>
              <a:rPr lang="ar-AE" sz="5400" smtClean="0">
                <a:cs typeface="Simplified Arabic" pitchFamily="18" charset="-78"/>
              </a:rPr>
              <a:t>إِنـَّا لِلـَّهِ وَ إِنـَّا إلَيْهِ رَاجِعُونَ</a:t>
            </a:r>
            <a:r>
              <a:rPr lang="en-US" sz="5400" smtClean="0">
                <a:cs typeface="Simplified Arabic" pitchFamily="18" charset="-78"/>
              </a:rPr>
              <a:t> </a:t>
            </a:r>
            <a:endParaRPr lang="en-GB" sz="5400" smtClean="0">
              <a:solidFill>
                <a:schemeClr val="tx1"/>
              </a:solidFill>
              <a:latin typeface="Al-Arial" pitchFamily="34" charset="0"/>
              <a:ea typeface="MS Mincho" pitchFamily="49" charset="-128"/>
              <a:cs typeface="Simplified Arabic" pitchFamily="18" charset="-78"/>
            </a:endParaRPr>
          </a:p>
          <a:p>
            <a:pPr eaLnBrk="1" hangingPunct="1">
              <a:buFontTx/>
              <a:buNone/>
            </a:pPr>
            <a:r>
              <a:rPr lang="en-US" b="0" smtClean="0">
                <a:solidFill>
                  <a:schemeClr val="tx1"/>
                </a:solidFill>
                <a:latin typeface="Al-Arial" pitchFamily="34" charset="0"/>
                <a:ea typeface="MS Mincho" pitchFamily="49" charset="-128"/>
              </a:rPr>
              <a:t>Surely we come from Allāh, and to Him we shall return (2:156)</a:t>
            </a:r>
          </a:p>
        </p:txBody>
      </p:sp>
      <p:sp>
        <p:nvSpPr>
          <p:cNvPr id="199475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en-US" sz="1600" b="1">
                <a:latin typeface="Trebuchet MS" pitchFamily="34" charset="0"/>
              </a:rPr>
              <a:t>A`amaal for the day of `A'ashura</a:t>
            </a:r>
          </a:p>
        </p:txBody>
      </p:sp>
      <p:sp>
        <p:nvSpPr>
          <p:cNvPr id="1994756" name="Rectangle 4"/>
          <p:cNvSpPr>
            <a:spLocks noChangeArrowheads="1"/>
          </p:cNvSpPr>
          <p:nvPr/>
        </p:nvSpPr>
        <p:spPr bwMode="auto">
          <a:xfrm>
            <a:off x="3779838" y="1035050"/>
            <a:ext cx="1552575" cy="336550"/>
          </a:xfrm>
          <a:prstGeom prst="rect">
            <a:avLst/>
          </a:prstGeom>
          <a:noFill/>
          <a:ln w="9525">
            <a:noFill/>
            <a:miter lim="800000"/>
            <a:headEnd/>
            <a:tailEnd/>
          </a:ln>
        </p:spPr>
        <p:txBody>
          <a:bodyPr wrap="none">
            <a:spAutoFit/>
          </a:bodyPr>
          <a:lstStyle/>
          <a:p>
            <a:pPr eaLnBrk="0" hangingPunct="0"/>
            <a:r>
              <a:rPr lang="en-US" sz="1600" b="1">
                <a:solidFill>
                  <a:srgbClr val="FFFF99"/>
                </a:solidFill>
                <a:latin typeface="Trebuchet MS" pitchFamily="34" charset="0"/>
              </a:rPr>
              <a:t>Recite 7 times</a:t>
            </a:r>
          </a:p>
        </p:txBody>
      </p:sp>
      <p:sp>
        <p:nvSpPr>
          <p:cNvPr id="1994757" name="Rectangle 2"/>
          <p:cNvSpPr txBox="1">
            <a:spLocks noChangeArrowheads="1"/>
          </p:cNvSpPr>
          <p:nvPr/>
        </p:nvSpPr>
        <p:spPr bwMode="auto">
          <a:xfrm>
            <a:off x="179388" y="3284538"/>
            <a:ext cx="8686800" cy="2195512"/>
          </a:xfrm>
          <a:prstGeom prst="rect">
            <a:avLst/>
          </a:prstGeom>
          <a:noFill/>
          <a:ln w="9525">
            <a:noFill/>
            <a:miter lim="800000"/>
            <a:headEnd/>
            <a:tailEnd/>
          </a:ln>
        </p:spPr>
        <p:txBody>
          <a:bodyPr/>
          <a:lstStyle/>
          <a:p>
            <a:pPr marL="342900" indent="-342900" algn="ctr">
              <a:spcBef>
                <a:spcPct val="20000"/>
              </a:spcBef>
            </a:pPr>
            <a:r>
              <a:rPr lang="ar-AE" sz="5400" b="1">
                <a:solidFill>
                  <a:schemeClr val="tx2"/>
                </a:solidFill>
                <a:cs typeface="Simplified Arabic" pitchFamily="18" charset="-78"/>
              </a:rPr>
              <a:t>رِضَاً بِقَضَائِهِ وَ تَسْلِيمَاً لِأمْرِهِ</a:t>
            </a:r>
            <a:r>
              <a:rPr lang="en-US" sz="3200" b="1">
                <a:solidFill>
                  <a:schemeClr val="tx2"/>
                </a:solidFill>
              </a:rPr>
              <a:t> </a:t>
            </a:r>
          </a:p>
          <a:p>
            <a:pPr marL="342900" indent="-342900" algn="ctr">
              <a:spcBef>
                <a:spcPct val="20000"/>
              </a:spcBef>
            </a:pPr>
            <a:r>
              <a:rPr lang="en-GB" sz="3200">
                <a:latin typeface="Al-Arial" pitchFamily="34" charset="0"/>
                <a:ea typeface="MS Mincho" pitchFamily="49" charset="-128"/>
              </a:rPr>
              <a:t>Being pleased with His decree, and submitting to His orders.</a:t>
            </a:r>
            <a:endParaRPr lang="en-US" sz="3200">
              <a:latin typeface="Al-Arial" pitchFamily="34" charset="0"/>
              <a:ea typeface="MS Mincho" pitchFamily="49" charset="-128"/>
            </a:endParaRPr>
          </a:p>
        </p:txBody>
      </p:sp>
      <p:sp>
        <p:nvSpPr>
          <p:cNvPr id="1994758" name="Subtitle 4"/>
          <p:cNvSpPr txBox="1">
            <a:spLocks/>
          </p:cNvSpPr>
          <p:nvPr/>
        </p:nvSpPr>
        <p:spPr bwMode="auto">
          <a:xfrm>
            <a:off x="80963" y="5229225"/>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Innaa Lillaahi Wa Innaa Ilayhi Raaji-o ‘Ona </a:t>
            </a:r>
          </a:p>
          <a:p>
            <a:pPr marL="342900" indent="-342900" algn="ctr">
              <a:spcBef>
                <a:spcPct val="20000"/>
              </a:spcBef>
            </a:pPr>
            <a:r>
              <a:rPr lang="fi-FI" sz="2400" b="1" i="1">
                <a:ea typeface="MS Mincho" pitchFamily="49" charset="-128"/>
              </a:rPr>
              <a:t>Riz”an Bi-qaz”aaa-iheewa Tasleeman Li-amrihee</a:t>
            </a:r>
          </a:p>
        </p:txBody>
      </p:sp>
    </p:spTree>
  </p:cSld>
  <p:clrMapOvr>
    <a:masterClrMapping/>
  </p:clrMapOvr>
  <p:transition>
    <p:fade/>
  </p:transition>
  <p:timing>
    <p:tnLst>
      <p:par>
        <p:cTn id="1" dur="indefinite" restart="never" nodeType="tmRoot"/>
      </p:par>
    </p:tnLst>
  </p:timing>
</p:sld>
</file>

<file path=ppt/slides/slide19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577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اَللَّهُمَّ صَلِّ عَلَى مُحَمَّدٍ وَ آلِ مُحَمَّد</a:t>
            </a:r>
            <a:endParaRPr lang="en-US" sz="5400" b="1">
              <a:latin typeface="Karbala" pitchFamily="2" charset="0"/>
              <a:cs typeface="Simplified Arabic" pitchFamily="18" charset="-78"/>
            </a:endParaRPr>
          </a:p>
        </p:txBody>
      </p:sp>
      <p:sp>
        <p:nvSpPr>
          <p:cNvPr id="199577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send Your blessings on Muhammad</a:t>
            </a:r>
          </a:p>
          <a:p>
            <a:pPr marL="342900" indent="-342900" algn="ctr">
              <a:spcBef>
                <a:spcPct val="20000"/>
              </a:spcBef>
            </a:pPr>
            <a:r>
              <a:rPr lang="en-US" sz="3200" b="1">
                <a:solidFill>
                  <a:schemeClr val="tx2"/>
                </a:solidFill>
                <a:ea typeface="MS Mincho" pitchFamily="49" charset="-128"/>
              </a:rPr>
              <a:t>and the family of Muhammad.</a:t>
            </a:r>
          </a:p>
        </p:txBody>
      </p:sp>
      <p:sp>
        <p:nvSpPr>
          <p:cNvPr id="1995780"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اے الله! رحمت فرما محمد وآل)ع( محمد پر </a:t>
            </a:r>
            <a:endParaRPr lang="fi-FI" sz="2400" b="1" i="1" dirty="0">
              <a:ea typeface="MS Mincho" pitchFamily="49" charset="-128"/>
            </a:endParaRPr>
          </a:p>
        </p:txBody>
      </p:sp>
      <p:sp>
        <p:nvSpPr>
          <p:cNvPr id="199578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en-US" sz="1600" b="1">
                <a:latin typeface="Trebuchet MS" pitchFamily="34" charset="0"/>
              </a:rPr>
              <a:t>A`amaal for the day of `A'ashura</a:t>
            </a:r>
          </a:p>
        </p:txBody>
      </p:sp>
    </p:spTree>
  </p:cSld>
  <p:clrMapOvr>
    <a:masterClrMapping/>
  </p:clrMapOvr>
  <p:transition>
    <p:fade/>
  </p:transition>
  <p:timing>
    <p:tnLst>
      <p:par>
        <p:cTn id="1" dur="indefinite" restart="never" nodeType="tmRoot"/>
      </p:par>
    </p:tnLst>
  </p:timing>
</p:sld>
</file>

<file path=ppt/slides/slide19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02" name="Rectangle 2"/>
          <p:cNvSpPr>
            <a:spLocks noChangeArrowheads="1"/>
          </p:cNvSpPr>
          <p:nvPr/>
        </p:nvSpPr>
        <p:spPr bwMode="auto">
          <a:xfrm>
            <a:off x="0" y="2676525"/>
            <a:ext cx="9144000" cy="2308225"/>
          </a:xfrm>
          <a:prstGeom prst="rect">
            <a:avLst/>
          </a:prstGeom>
          <a:noFill/>
          <a:ln w="9525">
            <a:noFill/>
            <a:miter lim="800000"/>
            <a:headEnd/>
            <a:tailEnd/>
          </a:ln>
        </p:spPr>
        <p:txBody>
          <a:bodyPr anchor="ctr">
            <a:spAutoFit/>
          </a:bodyPr>
          <a:lstStyle/>
          <a:p>
            <a:pPr lvl="1" algn="ctr" eaLnBrk="0" hangingPunct="0">
              <a:tabLst>
                <a:tab pos="685800" algn="l"/>
              </a:tabLst>
            </a:pPr>
            <a:r>
              <a:rPr lang="en-US" sz="7200" b="1">
                <a:solidFill>
                  <a:srgbClr val="CC0000"/>
                </a:solidFill>
                <a:latin typeface="Al-Arial" pitchFamily="34" charset="0"/>
                <a:ea typeface="MS Mincho" pitchFamily="49" charset="-128"/>
              </a:rPr>
              <a:t>Please be seated &amp; recite:</a:t>
            </a:r>
            <a:endParaRPr lang="en-US" sz="2400">
              <a:latin typeface="Times New Roman" pitchFamily="18" charset="0"/>
            </a:endParaRPr>
          </a:p>
        </p:txBody>
      </p:sp>
      <p:sp>
        <p:nvSpPr>
          <p:cNvPr id="199680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en-US" sz="1600" b="1">
                <a:latin typeface="Trebuchet MS" pitchFamily="34" charset="0"/>
              </a:rPr>
              <a:t>A`amaal for the day of `A'ashura</a:t>
            </a:r>
          </a:p>
        </p:txBody>
      </p:sp>
    </p:spTree>
  </p:cSld>
  <p:clrMapOvr>
    <a:masterClrMapping/>
  </p:clrMapOvr>
  <p:transition>
    <p:fade/>
  </p:transition>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اَللَّهُمَّ ٱلْعَنْ اوَّلَ ظَالِمٍ</a:t>
            </a:r>
            <a:endParaRPr lang="en-US" sz="5400" b="1">
              <a:latin typeface="Karbala" pitchFamily="2" charset="0"/>
              <a:cs typeface="Simplified Arabic" pitchFamily="18" charset="-78"/>
            </a:endParaRPr>
          </a:p>
        </p:txBody>
      </p:sp>
      <p:sp>
        <p:nvSpPr>
          <p:cNvPr id="20070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 from the foremost persecutor</a:t>
            </a:r>
          </a:p>
        </p:txBody>
      </p:sp>
      <p:sp>
        <p:nvSpPr>
          <p:cNvPr id="200708" name="Subtitle 4"/>
          <p:cNvSpPr txBox="1">
            <a:spLocks/>
          </p:cNvSpPr>
          <p:nvPr/>
        </p:nvSpPr>
        <p:spPr bwMode="auto">
          <a:xfrm>
            <a:off x="80963" y="5013325"/>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اے معبود محروم کر اپنی رحمت سے اس پہلے ظالم کو</a:t>
            </a:r>
            <a:endParaRPr lang="en-US" sz="2400" b="1" dirty="0">
              <a:ea typeface="MS Mincho" pitchFamily="49" charset="-128"/>
            </a:endParaRPr>
          </a:p>
        </p:txBody>
      </p:sp>
      <p:sp>
        <p:nvSpPr>
          <p:cNvPr id="20070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200710"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
        <p:nvSpPr>
          <p:cNvPr id="200711" name="Text Box 6"/>
          <p:cNvSpPr txBox="1">
            <a:spLocks noChangeArrowheads="1"/>
          </p:cNvSpPr>
          <p:nvPr/>
        </p:nvSpPr>
        <p:spPr bwMode="auto">
          <a:xfrm>
            <a:off x="3348038" y="5654675"/>
            <a:ext cx="2447925" cy="366713"/>
          </a:xfrm>
          <a:prstGeom prst="rect">
            <a:avLst/>
          </a:prstGeom>
          <a:gradFill rotWithShape="1">
            <a:gsLst>
              <a:gs pos="0">
                <a:srgbClr val="651500"/>
              </a:gs>
              <a:gs pos="50000">
                <a:srgbClr val="DA2E00"/>
              </a:gs>
              <a:gs pos="100000">
                <a:srgbClr val="651500"/>
              </a:gs>
            </a:gsLst>
            <a:lin ang="5400000" scaled="1"/>
          </a:gradFill>
          <a:ln w="9525" algn="ctr">
            <a:noFill/>
            <a:miter lim="800000"/>
            <a:headEnd/>
            <a:tailEnd/>
          </a:ln>
        </p:spPr>
        <p:txBody>
          <a:bodyPr anchor="ctr">
            <a:spAutoFit/>
          </a:bodyPr>
          <a:lstStyle/>
          <a:p>
            <a:pPr algn="r"/>
            <a:r>
              <a:rPr lang="en-US" sz="1800" b="1">
                <a:solidFill>
                  <a:srgbClr val="FFFF99"/>
                </a:solidFill>
                <a:latin typeface="Trebuchet MS" pitchFamily="34" charset="0"/>
              </a:rPr>
              <a:t>Tasbih Counter : 15</a:t>
            </a:r>
          </a:p>
        </p:txBody>
      </p:sp>
      <p:sp>
        <p:nvSpPr>
          <p:cNvPr id="200712" name="Rectangle 5"/>
          <p:cNvSpPr>
            <a:spLocks noChangeArrowheads="1"/>
          </p:cNvSpPr>
          <p:nvPr/>
        </p:nvSpPr>
        <p:spPr bwMode="auto">
          <a:xfrm>
            <a:off x="3635375" y="1035050"/>
            <a:ext cx="1790700" cy="336550"/>
          </a:xfrm>
          <a:prstGeom prst="rect">
            <a:avLst/>
          </a:prstGeom>
          <a:noFill/>
          <a:ln w="9525">
            <a:noFill/>
            <a:miter lim="800000"/>
            <a:headEnd/>
            <a:tailEnd/>
          </a:ln>
        </p:spPr>
        <p:txBody>
          <a:bodyPr wrap="none">
            <a:spAutoFit/>
          </a:bodyPr>
          <a:lstStyle/>
          <a:p>
            <a:pPr eaLnBrk="0" hangingPunct="0"/>
            <a:r>
              <a:rPr lang="en-US" sz="1600" b="1">
                <a:solidFill>
                  <a:srgbClr val="FFFF99"/>
                </a:solidFill>
                <a:latin typeface="Trebuchet MS" pitchFamily="34" charset="0"/>
              </a:rPr>
              <a:t>Recite 100 times</a:t>
            </a:r>
          </a:p>
        </p:txBody>
      </p:sp>
    </p:spTree>
  </p:cSld>
  <p:clrMapOvr>
    <a:masterClrMapping/>
  </p:clrMapOvr>
  <p:transition>
    <p:fade/>
  </p:transition>
  <p:timing>
    <p:tnLst>
      <p:par>
        <p:cTn id="1" dur="indefinite" restart="never" nodeType="tmRoot"/>
      </p:par>
    </p:tnLst>
  </p:timing>
</p:sld>
</file>

<file path=ppt/slides/slide19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782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اَللَّهُمَّ صَلِّ عَلَى مُحَمَّدٍ وَ آلِ مُحَمَّد</a:t>
            </a:r>
            <a:endParaRPr lang="en-US" sz="5400" b="1">
              <a:latin typeface="Karbala" pitchFamily="2" charset="0"/>
              <a:cs typeface="Simplified Arabic" pitchFamily="18" charset="-78"/>
            </a:endParaRPr>
          </a:p>
        </p:txBody>
      </p:sp>
      <p:sp>
        <p:nvSpPr>
          <p:cNvPr id="199782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send Your blessings on Muhammad</a:t>
            </a:r>
          </a:p>
          <a:p>
            <a:pPr marL="342900" indent="-342900" algn="ctr">
              <a:spcBef>
                <a:spcPct val="20000"/>
              </a:spcBef>
            </a:pPr>
            <a:r>
              <a:rPr lang="en-US" sz="3200" b="1">
                <a:solidFill>
                  <a:schemeClr val="tx2"/>
                </a:solidFill>
                <a:ea typeface="MS Mincho" pitchFamily="49" charset="-128"/>
              </a:rPr>
              <a:t>and the family of Muhammad.</a:t>
            </a:r>
          </a:p>
        </p:txBody>
      </p:sp>
      <p:sp>
        <p:nvSpPr>
          <p:cNvPr id="1997828"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اے الله! رحمت فرما محمد وآل)ع( محمد پر </a:t>
            </a:r>
            <a:endParaRPr lang="fi-FI" sz="2400" b="1" i="1" dirty="0">
              <a:ea typeface="MS Mincho" pitchFamily="49" charset="-128"/>
            </a:endParaRPr>
          </a:p>
        </p:txBody>
      </p:sp>
      <p:sp>
        <p:nvSpPr>
          <p:cNvPr id="199782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en-US" sz="1600" b="1">
                <a:latin typeface="Trebuchet MS" pitchFamily="34" charset="0"/>
              </a:rPr>
              <a:t>A`amaal for the day of `A'ashura</a:t>
            </a:r>
          </a:p>
        </p:txBody>
      </p:sp>
      <p:sp>
        <p:nvSpPr>
          <p:cNvPr id="1997830" name="Rectangle 4"/>
          <p:cNvSpPr>
            <a:spLocks noChangeArrowheads="1"/>
          </p:cNvSpPr>
          <p:nvPr/>
        </p:nvSpPr>
        <p:spPr bwMode="auto">
          <a:xfrm>
            <a:off x="-36513" y="1058863"/>
            <a:ext cx="2605088"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Recommended Short D</a:t>
            </a:r>
            <a:r>
              <a:rPr lang="en-GB" sz="1600" b="1"/>
              <a:t>úá</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9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885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AE" sz="5400" b="1">
                <a:latin typeface="Karbala" pitchFamily="2" charset="0"/>
                <a:cs typeface="Simplified Arabic" pitchFamily="18" charset="-78"/>
              </a:rPr>
              <a:t>اَللّٰهُمَّ عَذِّبِ الْـفَجَرَةَ الَّذِيْنَ شَاقُّوْا رَسُوْلَـكَ</a:t>
            </a:r>
            <a:endParaRPr lang="en-US" sz="5400" b="1">
              <a:latin typeface="Karbala" pitchFamily="2" charset="0"/>
              <a:cs typeface="Simplified Arabic" pitchFamily="18" charset="-78"/>
            </a:endParaRPr>
          </a:p>
        </p:txBody>
      </p:sp>
      <p:sp>
        <p:nvSpPr>
          <p:cNvPr id="199885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Condemn and punish the licentious profligates who make the life of Thy Messenger miserable;</a:t>
            </a:r>
          </a:p>
        </p:txBody>
      </p:sp>
      <p:sp>
        <p:nvSpPr>
          <p:cNvPr id="1998852"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Allaahumma A’d’d’ibil Fajaratal Lad’eena Shaaqqoo Rasoolaka </a:t>
            </a:r>
          </a:p>
        </p:txBody>
      </p:sp>
      <p:sp>
        <p:nvSpPr>
          <p:cNvPr id="199885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en-US" sz="1600" b="1">
                <a:latin typeface="Trebuchet MS" pitchFamily="34" charset="0"/>
              </a:rPr>
              <a:t>A`amaal for the day of `A'ashura</a:t>
            </a:r>
          </a:p>
        </p:txBody>
      </p:sp>
      <p:sp>
        <p:nvSpPr>
          <p:cNvPr id="1998854" name="Rectangle 4"/>
          <p:cNvSpPr>
            <a:spLocks noChangeArrowheads="1"/>
          </p:cNvSpPr>
          <p:nvPr/>
        </p:nvSpPr>
        <p:spPr bwMode="auto">
          <a:xfrm>
            <a:off x="-36513" y="1058863"/>
            <a:ext cx="2605088"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Recommended Short D</a:t>
            </a:r>
            <a:r>
              <a:rPr lang="en-GB" sz="1600" b="1"/>
              <a:t>úá</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9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987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AE" sz="5400" b="1">
                <a:latin typeface="Karbala" pitchFamily="2" charset="0"/>
                <a:cs typeface="Simplified Arabic" pitchFamily="18" charset="-78"/>
              </a:rPr>
              <a:t>وَ حَارَبُوْا اَوْلِيَآئَكَ</a:t>
            </a:r>
            <a:endParaRPr lang="en-US" sz="5400" b="1">
              <a:latin typeface="Karbala" pitchFamily="2" charset="0"/>
              <a:cs typeface="Simplified Arabic" pitchFamily="18" charset="-78"/>
            </a:endParaRPr>
          </a:p>
        </p:txBody>
      </p:sp>
      <p:sp>
        <p:nvSpPr>
          <p:cNvPr id="199987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waged was against Your close friends, </a:t>
            </a:r>
          </a:p>
        </p:txBody>
      </p:sp>
      <p:sp>
        <p:nvSpPr>
          <p:cNvPr id="1999876"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Wa H’aaraboo Awliyaaa-Ika </a:t>
            </a:r>
          </a:p>
        </p:txBody>
      </p:sp>
      <p:sp>
        <p:nvSpPr>
          <p:cNvPr id="199987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en-US" sz="1600" b="1">
                <a:latin typeface="Trebuchet MS" pitchFamily="34" charset="0"/>
              </a:rPr>
              <a:t>A`amaal for the day of `A'ashura</a:t>
            </a:r>
          </a:p>
        </p:txBody>
      </p:sp>
      <p:sp>
        <p:nvSpPr>
          <p:cNvPr id="1999878" name="Rectangle 4"/>
          <p:cNvSpPr>
            <a:spLocks noChangeArrowheads="1"/>
          </p:cNvSpPr>
          <p:nvPr/>
        </p:nvSpPr>
        <p:spPr bwMode="auto">
          <a:xfrm>
            <a:off x="-36513" y="1058863"/>
            <a:ext cx="2605088"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Recommended Short D</a:t>
            </a:r>
            <a:r>
              <a:rPr lang="en-GB" sz="1600" b="1"/>
              <a:t>úá</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9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089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AE" sz="5400" b="1">
                <a:latin typeface="Karbala" pitchFamily="2" charset="0"/>
                <a:cs typeface="Simplified Arabic" pitchFamily="18" charset="-78"/>
              </a:rPr>
              <a:t>وَ عَبَدُوْا غَيْرَكَ </a:t>
            </a:r>
            <a:endParaRPr lang="en-US" sz="5400" b="1">
              <a:latin typeface="Karbala" pitchFamily="2" charset="0"/>
              <a:cs typeface="Simplified Arabic" pitchFamily="18" charset="-78"/>
            </a:endParaRPr>
          </a:p>
        </p:txBody>
      </p:sp>
      <p:sp>
        <p:nvSpPr>
          <p:cNvPr id="200089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worshipped others, (but) not You,</a:t>
            </a:r>
          </a:p>
        </p:txBody>
      </p:sp>
      <p:sp>
        <p:nvSpPr>
          <p:cNvPr id="2000900"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Wa A’badoo Ghayraka </a:t>
            </a:r>
          </a:p>
        </p:txBody>
      </p:sp>
      <p:sp>
        <p:nvSpPr>
          <p:cNvPr id="200090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en-US" sz="1600" b="1">
                <a:latin typeface="Trebuchet MS" pitchFamily="34" charset="0"/>
              </a:rPr>
              <a:t>A`amaal for the day of `A'ashura</a:t>
            </a:r>
          </a:p>
        </p:txBody>
      </p:sp>
      <p:sp>
        <p:nvSpPr>
          <p:cNvPr id="2000902" name="Rectangle 4"/>
          <p:cNvSpPr>
            <a:spLocks noChangeArrowheads="1"/>
          </p:cNvSpPr>
          <p:nvPr/>
        </p:nvSpPr>
        <p:spPr bwMode="auto">
          <a:xfrm>
            <a:off x="-36513" y="1058863"/>
            <a:ext cx="2605088"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Recommended Short D</a:t>
            </a:r>
            <a:r>
              <a:rPr lang="en-GB" sz="1600" b="1"/>
              <a:t>úá</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9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192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AE" sz="5400" b="1">
                <a:latin typeface="Karbala" pitchFamily="2" charset="0"/>
                <a:cs typeface="Simplified Arabic" pitchFamily="18" charset="-78"/>
              </a:rPr>
              <a:t>وَ اسْتَحَلُّوْا مَـحَارَمَكَ</a:t>
            </a:r>
            <a:endParaRPr lang="en-US" sz="5400" b="1">
              <a:latin typeface="Karbala" pitchFamily="2" charset="0"/>
              <a:cs typeface="Simplified Arabic" pitchFamily="18" charset="-78"/>
            </a:endParaRPr>
          </a:p>
        </p:txBody>
      </p:sp>
      <p:sp>
        <p:nvSpPr>
          <p:cNvPr id="200192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deemed lawful (that which) You had forbidden, </a:t>
            </a:r>
          </a:p>
        </p:txBody>
      </p:sp>
      <p:sp>
        <p:nvSpPr>
          <p:cNvPr id="2001924"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Was-Tah’alloo Muh’aaramaka </a:t>
            </a:r>
          </a:p>
        </p:txBody>
      </p:sp>
      <p:sp>
        <p:nvSpPr>
          <p:cNvPr id="200192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en-US" sz="1600" b="1">
                <a:latin typeface="Trebuchet MS" pitchFamily="34" charset="0"/>
              </a:rPr>
              <a:t>A`amaal for the day of `A'ashura</a:t>
            </a:r>
          </a:p>
        </p:txBody>
      </p:sp>
      <p:sp>
        <p:nvSpPr>
          <p:cNvPr id="2001926" name="Rectangle 4"/>
          <p:cNvSpPr>
            <a:spLocks noChangeArrowheads="1"/>
          </p:cNvSpPr>
          <p:nvPr/>
        </p:nvSpPr>
        <p:spPr bwMode="auto">
          <a:xfrm>
            <a:off x="-36513" y="1058863"/>
            <a:ext cx="2605088"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Recommended Short D</a:t>
            </a:r>
            <a:r>
              <a:rPr lang="en-GB" sz="1600" b="1"/>
              <a:t>úá</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9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294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AE" sz="5400" b="1">
                <a:latin typeface="Karbala" pitchFamily="2" charset="0"/>
                <a:cs typeface="Simplified Arabic" pitchFamily="18" charset="-78"/>
              </a:rPr>
              <a:t>وَ الْعَنِ الْقَادَةَ </a:t>
            </a:r>
            <a:endParaRPr lang="en-US" sz="5400" b="1">
              <a:latin typeface="Karbala" pitchFamily="2" charset="0"/>
              <a:cs typeface="Simplified Arabic" pitchFamily="18" charset="-78"/>
            </a:endParaRPr>
          </a:p>
        </p:txBody>
      </p:sp>
      <p:sp>
        <p:nvSpPr>
          <p:cNvPr id="200294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bring a curse upon their leaders, followers,</a:t>
            </a:r>
          </a:p>
        </p:txBody>
      </p:sp>
      <p:sp>
        <p:nvSpPr>
          <p:cNvPr id="2002948"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Wal-A’nil Qaadata </a:t>
            </a:r>
          </a:p>
        </p:txBody>
      </p:sp>
      <p:sp>
        <p:nvSpPr>
          <p:cNvPr id="200294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en-US" sz="1600" b="1">
                <a:latin typeface="Trebuchet MS" pitchFamily="34" charset="0"/>
              </a:rPr>
              <a:t>A`amaal for the day of `A'ashura</a:t>
            </a:r>
          </a:p>
        </p:txBody>
      </p:sp>
      <p:sp>
        <p:nvSpPr>
          <p:cNvPr id="2002950" name="Rectangle 4"/>
          <p:cNvSpPr>
            <a:spLocks noChangeArrowheads="1"/>
          </p:cNvSpPr>
          <p:nvPr/>
        </p:nvSpPr>
        <p:spPr bwMode="auto">
          <a:xfrm>
            <a:off x="-36513" y="1058863"/>
            <a:ext cx="2605088"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Recommended Short D</a:t>
            </a:r>
            <a:r>
              <a:rPr lang="en-GB" sz="1600" b="1"/>
              <a:t>úá</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9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3970" name="Title 3"/>
          <p:cNvSpPr txBox="1">
            <a:spLocks/>
          </p:cNvSpPr>
          <p:nvPr/>
        </p:nvSpPr>
        <p:spPr bwMode="auto">
          <a:xfrm>
            <a:off x="107950" y="1628775"/>
            <a:ext cx="8978900" cy="1470025"/>
          </a:xfrm>
          <a:prstGeom prst="rect">
            <a:avLst/>
          </a:prstGeom>
          <a:noFill/>
          <a:ln w="9525" algn="ctr">
            <a:noFill/>
            <a:miter lim="800000"/>
            <a:headEnd/>
            <a:tailEnd/>
          </a:ln>
        </p:spPr>
        <p:txBody>
          <a:bodyPr/>
          <a:lstStyle/>
          <a:p>
            <a:pPr marL="342900" indent="-342900" algn="ctr" rtl="1">
              <a:spcBef>
                <a:spcPct val="20000"/>
              </a:spcBef>
            </a:pPr>
            <a:r>
              <a:rPr lang="ar-AE" sz="5400" b="1">
                <a:latin typeface="Karbala" pitchFamily="2" charset="0"/>
                <a:cs typeface="Simplified Arabic" pitchFamily="18" charset="-78"/>
              </a:rPr>
              <a:t>وَ الْاَتْبَاعَ وَ مَنْ كَانَ مِنْهُمْ فَخَبَّ وَ اَوْضَعَ مَعَهُمْ اَوْرَضِىَ بِفِعْلِهِمْ لَعْنًا كَثِيْرًا</a:t>
            </a:r>
            <a:endParaRPr lang="en-US" sz="5400" b="1">
              <a:latin typeface="Karbala" pitchFamily="2" charset="0"/>
              <a:cs typeface="Simplified Arabic" pitchFamily="18" charset="-78"/>
            </a:endParaRPr>
          </a:p>
        </p:txBody>
      </p:sp>
      <p:sp>
        <p:nvSpPr>
          <p:cNvPr id="2003971" name="Subtitle 4"/>
          <p:cNvSpPr txBox="1">
            <a:spLocks/>
          </p:cNvSpPr>
          <p:nvPr/>
        </p:nvSpPr>
        <p:spPr bwMode="auto">
          <a:xfrm>
            <a:off x="-107950" y="3405188"/>
            <a:ext cx="93599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on those who were in them, secretly or distinctly were hand in glove with them, or condoning their misdeeds. A great many curses.</a:t>
            </a:r>
          </a:p>
        </p:txBody>
      </p:sp>
      <p:sp>
        <p:nvSpPr>
          <p:cNvPr id="2003972"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Wal Atbaa-A’ Wa Man Kaana Minhum Fa-Khabbawa Awz”A-A’ma-A’hum Aw Raz”Iya Bi-Fia’-Lihim Laa’- Nan Kaseeraa </a:t>
            </a:r>
          </a:p>
        </p:txBody>
      </p:sp>
      <p:sp>
        <p:nvSpPr>
          <p:cNvPr id="200397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en-US" sz="1600" b="1">
                <a:latin typeface="Trebuchet MS" pitchFamily="34" charset="0"/>
              </a:rPr>
              <a:t>A`amaal for the day of `A'ashura</a:t>
            </a:r>
          </a:p>
        </p:txBody>
      </p:sp>
      <p:sp>
        <p:nvSpPr>
          <p:cNvPr id="2003974" name="Rectangle 4"/>
          <p:cNvSpPr>
            <a:spLocks noChangeArrowheads="1"/>
          </p:cNvSpPr>
          <p:nvPr/>
        </p:nvSpPr>
        <p:spPr bwMode="auto">
          <a:xfrm>
            <a:off x="-36513" y="1058863"/>
            <a:ext cx="2605088"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Recommended Short D</a:t>
            </a:r>
            <a:r>
              <a:rPr lang="en-GB" sz="1600" b="1"/>
              <a:t>úá</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9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499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AE" sz="5400" b="1">
                <a:latin typeface="Karbala" pitchFamily="2" charset="0"/>
                <a:cs typeface="Simplified Arabic" pitchFamily="18" charset="-78"/>
              </a:rPr>
              <a:t>اَللّٰهُمَّ وَ عَجِّلْ فَرَجَ اٰلِ مُحَمَّدٍ </a:t>
            </a:r>
            <a:endParaRPr lang="en-US" sz="5400" b="1">
              <a:latin typeface="Karbala" pitchFamily="2" charset="0"/>
              <a:cs typeface="Simplified Arabic" pitchFamily="18" charset="-78"/>
            </a:endParaRPr>
          </a:p>
        </p:txBody>
      </p:sp>
      <p:sp>
        <p:nvSpPr>
          <p:cNvPr id="200499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my Allāh, bid to bring joy and happiness quickly for “Aali Muhammad”, (the family of Muhammad (S)), </a:t>
            </a:r>
          </a:p>
        </p:txBody>
      </p:sp>
      <p:sp>
        <p:nvSpPr>
          <p:cNvPr id="2004996"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Allaahumma Wa A’jjil Faraja Aali Muh’ammad </a:t>
            </a:r>
          </a:p>
        </p:txBody>
      </p:sp>
      <p:sp>
        <p:nvSpPr>
          <p:cNvPr id="200499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en-US" sz="1600" b="1">
                <a:latin typeface="Trebuchet MS" pitchFamily="34" charset="0"/>
              </a:rPr>
              <a:t>A`amaal for the day of `A'ashura</a:t>
            </a:r>
          </a:p>
        </p:txBody>
      </p:sp>
      <p:sp>
        <p:nvSpPr>
          <p:cNvPr id="2004998" name="Rectangle 4"/>
          <p:cNvSpPr>
            <a:spLocks noChangeArrowheads="1"/>
          </p:cNvSpPr>
          <p:nvPr/>
        </p:nvSpPr>
        <p:spPr bwMode="auto">
          <a:xfrm>
            <a:off x="-36513" y="1058863"/>
            <a:ext cx="2605088"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Recommended Short D</a:t>
            </a:r>
            <a:r>
              <a:rPr lang="en-GB" sz="1600" b="1"/>
              <a:t>úá</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9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601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AE" sz="5400" b="1">
                <a:latin typeface="Karbala" pitchFamily="2" charset="0"/>
                <a:cs typeface="Simplified Arabic" pitchFamily="18" charset="-78"/>
              </a:rPr>
              <a:t>وَاجْعَلْ صَلَوَاتِكَ عَلَيْهِ وَ عَلَيْهِمْ</a:t>
            </a:r>
            <a:endParaRPr lang="en-US" sz="5400" b="1">
              <a:latin typeface="Karbala" pitchFamily="2" charset="0"/>
              <a:cs typeface="Simplified Arabic" pitchFamily="18" charset="-78"/>
            </a:endParaRPr>
          </a:p>
        </p:txBody>
      </p:sp>
      <p:sp>
        <p:nvSpPr>
          <p:cNvPr id="200601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bestow Your blessings on him and on them, </a:t>
            </a:r>
          </a:p>
        </p:txBody>
      </p:sp>
      <p:sp>
        <p:nvSpPr>
          <p:cNvPr id="2006020"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Waj-A’l S’alawaatika A’layhi Wa A’layhim </a:t>
            </a:r>
          </a:p>
        </p:txBody>
      </p:sp>
      <p:sp>
        <p:nvSpPr>
          <p:cNvPr id="200602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en-US" sz="1600" b="1">
                <a:latin typeface="Trebuchet MS" pitchFamily="34" charset="0"/>
              </a:rPr>
              <a:t>A`amaal for the day of `A'ashura</a:t>
            </a:r>
          </a:p>
        </p:txBody>
      </p:sp>
      <p:sp>
        <p:nvSpPr>
          <p:cNvPr id="2006022" name="Rectangle 4"/>
          <p:cNvSpPr>
            <a:spLocks noChangeArrowheads="1"/>
          </p:cNvSpPr>
          <p:nvPr/>
        </p:nvSpPr>
        <p:spPr bwMode="auto">
          <a:xfrm>
            <a:off x="-36513" y="1058863"/>
            <a:ext cx="2605088"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Recommended Short D</a:t>
            </a:r>
            <a:r>
              <a:rPr lang="en-GB" sz="1600" b="1"/>
              <a:t>úá</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9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4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AE" sz="5400" b="1">
                <a:latin typeface="Karbala" pitchFamily="2" charset="0"/>
                <a:cs typeface="Simplified Arabic" pitchFamily="18" charset="-78"/>
              </a:rPr>
              <a:t>وَاسْتَـنْقِذْهُمْ مِنْ اَيْدِى الْـمُنَافِقِيْنَ الْـمُضِلِّيْنَ</a:t>
            </a:r>
            <a:endParaRPr lang="en-US" sz="5400" b="1">
              <a:latin typeface="Karbala" pitchFamily="2" charset="0"/>
              <a:cs typeface="Simplified Arabic" pitchFamily="18" charset="-78"/>
            </a:endParaRPr>
          </a:p>
        </p:txBody>
      </p:sp>
      <p:sp>
        <p:nvSpPr>
          <p:cNvPr id="200704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save them from the dangerous clutches of the undercover two-timers (hypocrites), </a:t>
            </a:r>
          </a:p>
        </p:txBody>
      </p:sp>
      <p:sp>
        <p:nvSpPr>
          <p:cNvPr id="2007044"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pt-BR" sz="2400" b="1" i="1">
                <a:ea typeface="MS Mincho" pitchFamily="49" charset="-128"/>
              </a:rPr>
              <a:t>Was-Tanqid’hum Min Aydil Munaafiqeenal Muz”Illeena </a:t>
            </a:r>
            <a:endParaRPr lang="fi-FI" sz="2400" b="1" i="1">
              <a:ea typeface="MS Mincho" pitchFamily="49" charset="-128"/>
            </a:endParaRPr>
          </a:p>
        </p:txBody>
      </p:sp>
      <p:sp>
        <p:nvSpPr>
          <p:cNvPr id="200704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en-US" sz="1600" b="1">
                <a:latin typeface="Trebuchet MS" pitchFamily="34" charset="0"/>
              </a:rPr>
              <a:t>A`amaal for the day of `A'ashura</a:t>
            </a:r>
          </a:p>
        </p:txBody>
      </p:sp>
      <p:sp>
        <p:nvSpPr>
          <p:cNvPr id="2007046" name="Rectangle 4"/>
          <p:cNvSpPr>
            <a:spLocks noChangeArrowheads="1"/>
          </p:cNvSpPr>
          <p:nvPr/>
        </p:nvSpPr>
        <p:spPr bwMode="auto">
          <a:xfrm>
            <a:off x="-36513" y="1058863"/>
            <a:ext cx="2605088"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Recommended Short D</a:t>
            </a:r>
            <a:r>
              <a:rPr lang="en-GB" sz="1600" b="1"/>
              <a:t>úá</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ظَلَمَ حَقَّ مُحَمَّدٍ وَآلِ مُحَمَّدٍ</a:t>
            </a:r>
            <a:endParaRPr lang="en-US" sz="5400" b="1">
              <a:latin typeface="Karbala" pitchFamily="2" charset="0"/>
              <a:cs typeface="Simplified Arabic" pitchFamily="18" charset="-78"/>
            </a:endParaRPr>
          </a:p>
        </p:txBody>
      </p:sp>
      <p:sp>
        <p:nvSpPr>
          <p:cNvPr id="20173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who usurped the right of Muhammad and Muhammad’s Household</a:t>
            </a:r>
          </a:p>
        </p:txBody>
      </p:sp>
      <p:sp>
        <p:nvSpPr>
          <p:cNvPr id="201732"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 جس نے ضائع کیا محمد (ص)و آل محمد (ص)کا حق </a:t>
            </a:r>
            <a:endParaRPr lang="en-US" sz="2400" b="1" dirty="0">
              <a:ea typeface="MS Mincho" pitchFamily="49" charset="-128"/>
            </a:endParaRPr>
          </a:p>
        </p:txBody>
      </p:sp>
      <p:sp>
        <p:nvSpPr>
          <p:cNvPr id="20173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201734"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9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806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AE" sz="5400" b="1">
                <a:latin typeface="Karbala" pitchFamily="2" charset="0"/>
                <a:cs typeface="Simplified Arabic" pitchFamily="18" charset="-78"/>
              </a:rPr>
              <a:t>وَ الْكَفَرَةِ الْـجَاحِدِيْنَ </a:t>
            </a:r>
            <a:endParaRPr lang="en-US" sz="5400" b="1">
              <a:latin typeface="Karbala" pitchFamily="2" charset="0"/>
              <a:cs typeface="Simplified Arabic" pitchFamily="18" charset="-78"/>
            </a:endParaRPr>
          </a:p>
        </p:txBody>
      </p:sp>
      <p:sp>
        <p:nvSpPr>
          <p:cNvPr id="200806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the obstinate disbelievers; </a:t>
            </a:r>
          </a:p>
        </p:txBody>
      </p:sp>
      <p:sp>
        <p:nvSpPr>
          <p:cNvPr id="2008068"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Wal Kafaratil Jaahi’ideena </a:t>
            </a:r>
          </a:p>
        </p:txBody>
      </p:sp>
      <p:sp>
        <p:nvSpPr>
          <p:cNvPr id="200806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en-US" sz="1600" b="1">
                <a:latin typeface="Trebuchet MS" pitchFamily="34" charset="0"/>
              </a:rPr>
              <a:t>A`amaal for the day of `A'ashura</a:t>
            </a:r>
          </a:p>
        </p:txBody>
      </p:sp>
      <p:sp>
        <p:nvSpPr>
          <p:cNvPr id="2008070" name="Rectangle 4"/>
          <p:cNvSpPr>
            <a:spLocks noChangeArrowheads="1"/>
          </p:cNvSpPr>
          <p:nvPr/>
        </p:nvSpPr>
        <p:spPr bwMode="auto">
          <a:xfrm>
            <a:off x="-36513" y="1058863"/>
            <a:ext cx="2605088"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Recommended Short D</a:t>
            </a:r>
            <a:r>
              <a:rPr lang="en-GB" sz="1600" b="1"/>
              <a:t>úá</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9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909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AE" sz="5400" b="1">
                <a:latin typeface="Karbala" pitchFamily="2" charset="0"/>
                <a:cs typeface="Simplified Arabic" pitchFamily="18" charset="-78"/>
              </a:rPr>
              <a:t>وَافْتَحْ لَـهُمْ فَتْحًا يَّسِيْرًا </a:t>
            </a:r>
            <a:endParaRPr lang="en-US" sz="5400" b="1">
              <a:latin typeface="Karbala" pitchFamily="2" charset="0"/>
              <a:cs typeface="Simplified Arabic" pitchFamily="18" charset="-78"/>
            </a:endParaRPr>
          </a:p>
        </p:txBody>
      </p:sp>
      <p:sp>
        <p:nvSpPr>
          <p:cNvPr id="200909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open for them the doors of “the beginning”,</a:t>
            </a:r>
          </a:p>
        </p:txBody>
      </p:sp>
      <p:sp>
        <p:nvSpPr>
          <p:cNvPr id="2009092"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Waftah’ Lahum Fath’an Yaseeraa </a:t>
            </a:r>
          </a:p>
        </p:txBody>
      </p:sp>
      <p:sp>
        <p:nvSpPr>
          <p:cNvPr id="200909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en-US" sz="1600" b="1">
                <a:latin typeface="Trebuchet MS" pitchFamily="34" charset="0"/>
              </a:rPr>
              <a:t>A`amaal for the day of `A'ashura</a:t>
            </a:r>
          </a:p>
        </p:txBody>
      </p:sp>
      <p:sp>
        <p:nvSpPr>
          <p:cNvPr id="2009094" name="Rectangle 4"/>
          <p:cNvSpPr>
            <a:spLocks noChangeArrowheads="1"/>
          </p:cNvSpPr>
          <p:nvPr/>
        </p:nvSpPr>
        <p:spPr bwMode="auto">
          <a:xfrm>
            <a:off x="-36513" y="1058863"/>
            <a:ext cx="2605088"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Recommended Short D</a:t>
            </a:r>
            <a:r>
              <a:rPr lang="en-GB" sz="1600" b="1"/>
              <a:t>úá</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9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011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AE" sz="5400" b="1">
                <a:latin typeface="Karbala" pitchFamily="2" charset="0"/>
                <a:cs typeface="Simplified Arabic" pitchFamily="18" charset="-78"/>
              </a:rPr>
              <a:t>وَ اَتِحْ لَـهُمْ رَوْحًا وَ فَرَجًا قَرِيْبًا </a:t>
            </a:r>
            <a:endParaRPr lang="en-US" sz="5400" b="1">
              <a:latin typeface="Karbala" pitchFamily="2" charset="0"/>
              <a:cs typeface="Simplified Arabic" pitchFamily="18" charset="-78"/>
            </a:endParaRPr>
          </a:p>
        </p:txBody>
      </p:sp>
      <p:sp>
        <p:nvSpPr>
          <p:cNvPr id="2010115" name="Subtitle 4"/>
          <p:cNvSpPr txBox="1">
            <a:spLocks/>
          </p:cNvSpPr>
          <p:nvPr/>
        </p:nvSpPr>
        <p:spPr bwMode="auto">
          <a:xfrm>
            <a:off x="228600" y="3402013"/>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Create favorable conditions for them to make life full of love and cheerfulness, and free of care, as early as possible, </a:t>
            </a:r>
          </a:p>
        </p:txBody>
      </p:sp>
      <p:sp>
        <p:nvSpPr>
          <p:cNvPr id="2010116"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Wa Atih’ Lahum Rawh’an Wa Farajan Qareebaa </a:t>
            </a:r>
          </a:p>
        </p:txBody>
      </p:sp>
      <p:sp>
        <p:nvSpPr>
          <p:cNvPr id="201011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en-US" sz="1600" b="1">
                <a:latin typeface="Trebuchet MS" pitchFamily="34" charset="0"/>
              </a:rPr>
              <a:t>A`amaal for the day of `A'ashura</a:t>
            </a:r>
          </a:p>
        </p:txBody>
      </p:sp>
      <p:sp>
        <p:nvSpPr>
          <p:cNvPr id="2010118" name="Rectangle 4"/>
          <p:cNvSpPr>
            <a:spLocks noChangeArrowheads="1"/>
          </p:cNvSpPr>
          <p:nvPr/>
        </p:nvSpPr>
        <p:spPr bwMode="auto">
          <a:xfrm>
            <a:off x="-36513" y="1058863"/>
            <a:ext cx="2605088"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Recommended Short D</a:t>
            </a:r>
            <a:r>
              <a:rPr lang="en-GB" sz="1600" b="1"/>
              <a:t>úá</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9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113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AE" sz="5400" b="1">
                <a:latin typeface="Karbala" pitchFamily="2" charset="0"/>
                <a:cs typeface="Simplified Arabic" pitchFamily="18" charset="-78"/>
              </a:rPr>
              <a:t>وَاجْعَلْ لَهُمْ مِنْ لَّدُنْكَ عَلٰى عَدُوِّكَ وَ عَدُوِّهِمْ سُلْطٰنًا نَّصِيْرًا. </a:t>
            </a:r>
            <a:endParaRPr lang="en-US" sz="5400" b="1">
              <a:latin typeface="Karbala" pitchFamily="2" charset="0"/>
              <a:cs typeface="Simplified Arabic" pitchFamily="18" charset="-78"/>
            </a:endParaRPr>
          </a:p>
        </p:txBody>
      </p:sp>
      <p:sp>
        <p:nvSpPr>
          <p:cNvPr id="201113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on Your authority let them have full control over Your enemies, to help, rescue and defend (mankind).</a:t>
            </a:r>
          </a:p>
        </p:txBody>
      </p:sp>
      <p:sp>
        <p:nvSpPr>
          <p:cNvPr id="2011140"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Waj-A’l Lahum Min Ladunka A’laa A’duwwika Wa A’duwwihim Sut’aanan Nas’eeraa</a:t>
            </a:r>
          </a:p>
        </p:txBody>
      </p:sp>
      <p:sp>
        <p:nvSpPr>
          <p:cNvPr id="201114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en-US" sz="1600" b="1">
                <a:latin typeface="Trebuchet MS" pitchFamily="34" charset="0"/>
              </a:rPr>
              <a:t>A`amaal for the day of `A'ashura</a:t>
            </a:r>
          </a:p>
        </p:txBody>
      </p:sp>
      <p:sp>
        <p:nvSpPr>
          <p:cNvPr id="2011142" name="Rectangle 4"/>
          <p:cNvSpPr>
            <a:spLocks noChangeArrowheads="1"/>
          </p:cNvSpPr>
          <p:nvPr/>
        </p:nvSpPr>
        <p:spPr bwMode="auto">
          <a:xfrm>
            <a:off x="-36513" y="1058863"/>
            <a:ext cx="2605088"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Recommended Short D</a:t>
            </a:r>
            <a:r>
              <a:rPr lang="en-GB" sz="1600" b="1"/>
              <a:t>úá</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9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2162" name="Title 3"/>
          <p:cNvSpPr txBox="1">
            <a:spLocks/>
          </p:cNvSpPr>
          <p:nvPr/>
        </p:nvSpPr>
        <p:spPr bwMode="auto">
          <a:xfrm>
            <a:off x="179388" y="1598613"/>
            <a:ext cx="8763000" cy="1470025"/>
          </a:xfrm>
          <a:prstGeom prst="rect">
            <a:avLst/>
          </a:prstGeom>
          <a:noFill/>
          <a:ln w="9525" algn="ctr">
            <a:noFill/>
            <a:miter lim="800000"/>
            <a:headEnd/>
            <a:tailEnd/>
          </a:ln>
        </p:spPr>
        <p:txBody>
          <a:bodyPr/>
          <a:lstStyle/>
          <a:p>
            <a:pPr marL="342900" indent="-342900" algn="ctr" rtl="1">
              <a:spcBef>
                <a:spcPct val="20000"/>
              </a:spcBef>
            </a:pPr>
            <a:r>
              <a:rPr lang="ar-AE" sz="5400" b="1">
                <a:latin typeface="Karbala" pitchFamily="2" charset="0"/>
                <a:cs typeface="Simplified Arabic" pitchFamily="18" charset="-78"/>
              </a:rPr>
              <a:t>اَللّٰهُمَّ اِنَّ كَثِيْرًا مِّنَ الْاُمَّةِ نَاصَبَتِ الْـمُسْتَحْفِظِيْنَ مِنَ الْاَئِمَّةِ </a:t>
            </a:r>
            <a:endParaRPr lang="en-US" sz="5400" b="1">
              <a:latin typeface="Karbala" pitchFamily="2" charset="0"/>
              <a:cs typeface="Simplified Arabic" pitchFamily="18" charset="-78"/>
            </a:endParaRPr>
          </a:p>
        </p:txBody>
      </p:sp>
      <p:sp>
        <p:nvSpPr>
          <p:cNvPr id="2012163" name="Subtitle 4"/>
          <p:cNvSpPr txBox="1">
            <a:spLocks/>
          </p:cNvSpPr>
          <p:nvPr/>
        </p:nvSpPr>
        <p:spPr bwMode="auto">
          <a:xfrm>
            <a:off x="-36513" y="3284538"/>
            <a:ext cx="9217026"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my Allāh! Indeed a great many among the people declared war, laid traps and intrigued against the careful and gentle guardians who observed and fulfilled the duty. </a:t>
            </a:r>
          </a:p>
        </p:txBody>
      </p:sp>
      <p:sp>
        <p:nvSpPr>
          <p:cNvPr id="2012164" name="Subtitle 4"/>
          <p:cNvSpPr txBox="1">
            <a:spLocks/>
          </p:cNvSpPr>
          <p:nvPr/>
        </p:nvSpPr>
        <p:spPr bwMode="auto">
          <a:xfrm>
            <a:off x="80963" y="5343525"/>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Allaahumma Inna Kaseera Minal Ummati Naas’abatil Mustah’fiz’eena Minal A-Immati </a:t>
            </a:r>
          </a:p>
        </p:txBody>
      </p:sp>
      <p:sp>
        <p:nvSpPr>
          <p:cNvPr id="201216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en-US" sz="1600" b="1">
                <a:latin typeface="Trebuchet MS" pitchFamily="34" charset="0"/>
              </a:rPr>
              <a:t>A`amaal for the day of `A'ashura</a:t>
            </a:r>
          </a:p>
        </p:txBody>
      </p:sp>
      <p:sp>
        <p:nvSpPr>
          <p:cNvPr id="2012166" name="Rectangle 4"/>
          <p:cNvSpPr>
            <a:spLocks noChangeArrowheads="1"/>
          </p:cNvSpPr>
          <p:nvPr/>
        </p:nvSpPr>
        <p:spPr bwMode="auto">
          <a:xfrm>
            <a:off x="-36513" y="1058863"/>
            <a:ext cx="2605088"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Recommended Short D</a:t>
            </a:r>
            <a:r>
              <a:rPr lang="en-GB" sz="1600" b="1"/>
              <a:t>úá</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9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318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AE" sz="5400" b="1">
                <a:latin typeface="Karbala" pitchFamily="2" charset="0"/>
                <a:cs typeface="Simplified Arabic" pitchFamily="18" charset="-78"/>
              </a:rPr>
              <a:t>وَ كَفَرَتْ بِالْـكَلِمَةِ</a:t>
            </a:r>
            <a:endParaRPr lang="en-US" sz="5400" b="1">
              <a:latin typeface="Karbala" pitchFamily="2" charset="0"/>
              <a:cs typeface="Simplified Arabic" pitchFamily="18" charset="-78"/>
            </a:endParaRPr>
          </a:p>
        </p:txBody>
      </p:sp>
      <p:sp>
        <p:nvSpPr>
          <p:cNvPr id="2013187" name="Subtitle 4"/>
          <p:cNvSpPr txBox="1">
            <a:spLocks/>
          </p:cNvSpPr>
          <p:nvPr/>
        </p:nvSpPr>
        <p:spPr bwMode="auto">
          <a:xfrm>
            <a:off x="228600" y="3213100"/>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The ungrateful (the said opponents) renounced the faith and did not, in fact, believe in the “</a:t>
            </a:r>
            <a:r>
              <a:rPr lang="en-US" sz="3200" b="1" i="1">
                <a:solidFill>
                  <a:schemeClr val="tx2"/>
                </a:solidFill>
                <a:ea typeface="MS Mincho" pitchFamily="49" charset="-128"/>
              </a:rPr>
              <a:t>Kalimah</a:t>
            </a:r>
            <a:r>
              <a:rPr lang="en-US" sz="3200" b="1">
                <a:solidFill>
                  <a:schemeClr val="tx2"/>
                </a:solidFill>
                <a:ea typeface="MS Mincho" pitchFamily="49" charset="-128"/>
              </a:rPr>
              <a:t>” (</a:t>
            </a:r>
            <a:r>
              <a:rPr lang="en-US" sz="3200" b="1" i="1">
                <a:solidFill>
                  <a:schemeClr val="tx2"/>
                </a:solidFill>
                <a:ea typeface="MS Mincho" pitchFamily="49" charset="-128"/>
              </a:rPr>
              <a:t>LAA ILAAHA ILLALLAAH</a:t>
            </a:r>
            <a:r>
              <a:rPr lang="en-US" sz="3200" b="1">
                <a:solidFill>
                  <a:schemeClr val="tx2"/>
                </a:solidFill>
                <a:ea typeface="MS Mincho" pitchFamily="49" charset="-128"/>
              </a:rPr>
              <a:t>); </a:t>
            </a:r>
          </a:p>
        </p:txBody>
      </p:sp>
      <p:sp>
        <p:nvSpPr>
          <p:cNvPr id="2013188"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Wa Kafarat Bil Kalimati </a:t>
            </a:r>
          </a:p>
        </p:txBody>
      </p:sp>
      <p:sp>
        <p:nvSpPr>
          <p:cNvPr id="201318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en-US" sz="1600" b="1">
                <a:latin typeface="Trebuchet MS" pitchFamily="34" charset="0"/>
              </a:rPr>
              <a:t>A`amaal for the day of `A'ashura</a:t>
            </a:r>
          </a:p>
        </p:txBody>
      </p:sp>
      <p:sp>
        <p:nvSpPr>
          <p:cNvPr id="2013190" name="Rectangle 4"/>
          <p:cNvSpPr>
            <a:spLocks noChangeArrowheads="1"/>
          </p:cNvSpPr>
          <p:nvPr/>
        </p:nvSpPr>
        <p:spPr bwMode="auto">
          <a:xfrm>
            <a:off x="-36513" y="1058863"/>
            <a:ext cx="2605088"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Recommended Short D</a:t>
            </a:r>
            <a:r>
              <a:rPr lang="en-GB" sz="1600" b="1"/>
              <a:t>úá</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9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421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AE" sz="5400" b="1">
                <a:latin typeface="Karbala" pitchFamily="2" charset="0"/>
                <a:cs typeface="Simplified Arabic" pitchFamily="18" charset="-78"/>
              </a:rPr>
              <a:t>وَ عَكَفَتْ عَلَى الْقَادَةِ الظَّلَمَةِ </a:t>
            </a:r>
            <a:endParaRPr lang="en-US" sz="5400" b="1">
              <a:latin typeface="Karbala" pitchFamily="2" charset="0"/>
              <a:cs typeface="Simplified Arabic" pitchFamily="18" charset="-78"/>
            </a:endParaRPr>
          </a:p>
        </p:txBody>
      </p:sp>
      <p:sp>
        <p:nvSpPr>
          <p:cNvPr id="201421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attached themselves to the trend setters of disorder and tyranny; </a:t>
            </a:r>
          </a:p>
        </p:txBody>
      </p:sp>
      <p:sp>
        <p:nvSpPr>
          <p:cNvPr id="2014212"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Wa A’kafat A’lal Qaadatiz’ Z’alamati </a:t>
            </a:r>
          </a:p>
        </p:txBody>
      </p:sp>
      <p:sp>
        <p:nvSpPr>
          <p:cNvPr id="201421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en-US" sz="1600" b="1">
                <a:latin typeface="Trebuchet MS" pitchFamily="34" charset="0"/>
              </a:rPr>
              <a:t>A`amaal for the day of `A'ashura</a:t>
            </a:r>
          </a:p>
        </p:txBody>
      </p:sp>
      <p:sp>
        <p:nvSpPr>
          <p:cNvPr id="2014214" name="Rectangle 4"/>
          <p:cNvSpPr>
            <a:spLocks noChangeArrowheads="1"/>
          </p:cNvSpPr>
          <p:nvPr/>
        </p:nvSpPr>
        <p:spPr bwMode="auto">
          <a:xfrm>
            <a:off x="-36513" y="1058863"/>
            <a:ext cx="2605088"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Recommended Short D</a:t>
            </a:r>
            <a:r>
              <a:rPr lang="en-GB" sz="1600" b="1"/>
              <a:t>úá</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9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523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AE" sz="5400" b="1">
                <a:latin typeface="Karbala" pitchFamily="2" charset="0"/>
                <a:cs typeface="Simplified Arabic" pitchFamily="18" charset="-78"/>
              </a:rPr>
              <a:t>وَ هَجَرَتِ الْكِتَابَ وَ السُّنَّةَ</a:t>
            </a:r>
            <a:endParaRPr lang="en-US" sz="5400" b="1">
              <a:latin typeface="Karbala" pitchFamily="2" charset="0"/>
              <a:cs typeface="Simplified Arabic" pitchFamily="18" charset="-78"/>
            </a:endParaRPr>
          </a:p>
        </p:txBody>
      </p:sp>
      <p:sp>
        <p:nvSpPr>
          <p:cNvPr id="201523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disowned and gave up the Book and the (Divine) rule of life; </a:t>
            </a:r>
          </a:p>
        </p:txBody>
      </p:sp>
      <p:sp>
        <p:nvSpPr>
          <p:cNvPr id="2015236"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Wa Hajaratil kitaaba Was Sunnaata </a:t>
            </a:r>
          </a:p>
        </p:txBody>
      </p:sp>
      <p:sp>
        <p:nvSpPr>
          <p:cNvPr id="201523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en-US" sz="1600" b="1">
                <a:latin typeface="Trebuchet MS" pitchFamily="34" charset="0"/>
              </a:rPr>
              <a:t>A`amaal for the day of `A'ashura</a:t>
            </a:r>
          </a:p>
        </p:txBody>
      </p:sp>
      <p:sp>
        <p:nvSpPr>
          <p:cNvPr id="2015238" name="Rectangle 4"/>
          <p:cNvSpPr>
            <a:spLocks noChangeArrowheads="1"/>
          </p:cNvSpPr>
          <p:nvPr/>
        </p:nvSpPr>
        <p:spPr bwMode="auto">
          <a:xfrm>
            <a:off x="-36513" y="1058863"/>
            <a:ext cx="2605088"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Recommended Short D</a:t>
            </a:r>
            <a:r>
              <a:rPr lang="en-GB" sz="1600" b="1"/>
              <a:t>úá</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9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625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AE" sz="5400" b="1">
                <a:latin typeface="Karbala" pitchFamily="2" charset="0"/>
                <a:cs typeface="Simplified Arabic" pitchFamily="18" charset="-78"/>
              </a:rPr>
              <a:t>وَ عَدَلَتْ عَنِ الْـحَبْلَيْنِ الَّذَيْنِ اَمَرْتَ بِطَاعَتِهِمَا وَ التَّمَسُّكِ بِهِمَا </a:t>
            </a:r>
            <a:endParaRPr lang="en-US" sz="5400" b="1">
              <a:latin typeface="Karbala" pitchFamily="2" charset="0"/>
              <a:cs typeface="Simplified Arabic" pitchFamily="18" charset="-78"/>
            </a:endParaRPr>
          </a:p>
        </p:txBody>
      </p:sp>
      <p:sp>
        <p:nvSpPr>
          <p:cNvPr id="201625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swerved from and angled off the two strings which according to Your commandment, (they) should have held fast and stuck close by; </a:t>
            </a:r>
          </a:p>
        </p:txBody>
      </p:sp>
      <p:sp>
        <p:nvSpPr>
          <p:cNvPr id="2016260"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Wa A’dalat A’nil H’ablaynil Lad’eena Amarta Bi-T’aa-A’tihimaa Wat Tamassuki Bihimaa</a:t>
            </a:r>
          </a:p>
        </p:txBody>
      </p:sp>
      <p:sp>
        <p:nvSpPr>
          <p:cNvPr id="201626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en-US" sz="1600" b="1">
                <a:latin typeface="Trebuchet MS" pitchFamily="34" charset="0"/>
              </a:rPr>
              <a:t>A`amaal for the day of `A'ashura</a:t>
            </a:r>
          </a:p>
        </p:txBody>
      </p:sp>
      <p:sp>
        <p:nvSpPr>
          <p:cNvPr id="2016262" name="Rectangle 4"/>
          <p:cNvSpPr>
            <a:spLocks noChangeArrowheads="1"/>
          </p:cNvSpPr>
          <p:nvPr/>
        </p:nvSpPr>
        <p:spPr bwMode="auto">
          <a:xfrm>
            <a:off x="-36513" y="1058863"/>
            <a:ext cx="2605088"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Recommended Short D</a:t>
            </a:r>
            <a:r>
              <a:rPr lang="en-GB" sz="1600" b="1"/>
              <a:t>úá</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9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28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AE" sz="5400" b="1">
                <a:latin typeface="Karbala" pitchFamily="2" charset="0"/>
                <a:cs typeface="Simplified Arabic" pitchFamily="18" charset="-78"/>
              </a:rPr>
              <a:t>فَاَمَاتَتِ الْـحَقَّ</a:t>
            </a:r>
            <a:endParaRPr lang="en-US" sz="5400" b="1">
              <a:latin typeface="Karbala" pitchFamily="2" charset="0"/>
              <a:cs typeface="Simplified Arabic" pitchFamily="18" charset="-78"/>
            </a:endParaRPr>
          </a:p>
        </p:txBody>
      </p:sp>
      <p:sp>
        <p:nvSpPr>
          <p:cNvPr id="201728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undermined and twisted the truth; </a:t>
            </a:r>
          </a:p>
        </p:txBody>
      </p:sp>
      <p:sp>
        <p:nvSpPr>
          <p:cNvPr id="2017284"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 Fa-Amaatatil H’aqqa </a:t>
            </a:r>
          </a:p>
        </p:txBody>
      </p:sp>
      <p:sp>
        <p:nvSpPr>
          <p:cNvPr id="201728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en-US" sz="1600" b="1">
                <a:latin typeface="Trebuchet MS" pitchFamily="34" charset="0"/>
              </a:rPr>
              <a:t>A`amaal for the day of `A'ashura</a:t>
            </a:r>
          </a:p>
        </p:txBody>
      </p:sp>
      <p:sp>
        <p:nvSpPr>
          <p:cNvPr id="2017286" name="Rectangle 4"/>
          <p:cNvSpPr>
            <a:spLocks noChangeArrowheads="1"/>
          </p:cNvSpPr>
          <p:nvPr/>
        </p:nvSpPr>
        <p:spPr bwMode="auto">
          <a:xfrm>
            <a:off x="-36513" y="1058863"/>
            <a:ext cx="2605088"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Recommended Short D</a:t>
            </a:r>
            <a:r>
              <a:rPr lang="en-GB" sz="1600" b="1"/>
              <a:t>úá</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وَآخِرَ تَابِعٍ لَهُ عَلَىٰ ذٰلِكَ</a:t>
            </a:r>
            <a:endParaRPr lang="en-US" sz="5400" b="1">
              <a:latin typeface="Karbala" pitchFamily="2" charset="0"/>
              <a:cs typeface="Simplified Arabic" pitchFamily="18" charset="-78"/>
            </a:endParaRPr>
          </a:p>
        </p:txBody>
      </p:sp>
      <p:sp>
        <p:nvSpPr>
          <p:cNvPr id="20275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the last follower who  acceded to his deed.</a:t>
            </a:r>
          </a:p>
        </p:txBody>
      </p:sp>
      <p:sp>
        <p:nvSpPr>
          <p:cNvPr id="202756"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اوراسکو بھی جس نے آخر میں اس کی پیروی کی</a:t>
            </a:r>
            <a:endParaRPr lang="en-US" sz="2400" b="1" dirty="0">
              <a:ea typeface="MS Mincho" pitchFamily="49" charset="-128"/>
            </a:endParaRPr>
          </a:p>
        </p:txBody>
      </p:sp>
      <p:sp>
        <p:nvSpPr>
          <p:cNvPr id="20275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202758"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9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830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AE" sz="5400" b="1">
                <a:latin typeface="Karbala" pitchFamily="2" charset="0"/>
                <a:cs typeface="Simplified Arabic" pitchFamily="18" charset="-78"/>
              </a:rPr>
              <a:t>وَ حَادَتْ عَنِ الْقَصْدِ</a:t>
            </a:r>
            <a:endParaRPr lang="en-US" sz="5400" b="1">
              <a:latin typeface="Karbala" pitchFamily="2" charset="0"/>
              <a:cs typeface="Simplified Arabic" pitchFamily="18" charset="-78"/>
            </a:endParaRPr>
          </a:p>
        </p:txBody>
      </p:sp>
      <p:sp>
        <p:nvSpPr>
          <p:cNvPr id="201830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Went, away from the real purpose, in the opposite direction;</a:t>
            </a:r>
          </a:p>
        </p:txBody>
      </p:sp>
      <p:sp>
        <p:nvSpPr>
          <p:cNvPr id="2018308"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Wa H’aad’at A’nil Qas’di </a:t>
            </a:r>
          </a:p>
        </p:txBody>
      </p:sp>
      <p:sp>
        <p:nvSpPr>
          <p:cNvPr id="201830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en-US" sz="1600" b="1">
                <a:latin typeface="Trebuchet MS" pitchFamily="34" charset="0"/>
              </a:rPr>
              <a:t>A`amaal for the day of `A'ashura</a:t>
            </a:r>
          </a:p>
        </p:txBody>
      </p:sp>
      <p:sp>
        <p:nvSpPr>
          <p:cNvPr id="2018310" name="Rectangle 4"/>
          <p:cNvSpPr>
            <a:spLocks noChangeArrowheads="1"/>
          </p:cNvSpPr>
          <p:nvPr/>
        </p:nvSpPr>
        <p:spPr bwMode="auto">
          <a:xfrm>
            <a:off x="-36513" y="1058863"/>
            <a:ext cx="2605088"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Recommended Short D</a:t>
            </a:r>
            <a:r>
              <a:rPr lang="en-GB" sz="1600" b="1"/>
              <a:t>úá</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9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933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AE" sz="5400" b="1">
                <a:latin typeface="Karbala" pitchFamily="2" charset="0"/>
                <a:cs typeface="Simplified Arabic" pitchFamily="18" charset="-78"/>
              </a:rPr>
              <a:t>وَمَالَأَتِ الْاَحْزَابَ</a:t>
            </a:r>
            <a:endParaRPr lang="en-US" sz="5400" b="1">
              <a:latin typeface="Karbala" pitchFamily="2" charset="0"/>
              <a:cs typeface="Simplified Arabic" pitchFamily="18" charset="-78"/>
            </a:endParaRPr>
          </a:p>
        </p:txBody>
      </p:sp>
      <p:sp>
        <p:nvSpPr>
          <p:cNvPr id="201933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encouraged partnership; </a:t>
            </a:r>
          </a:p>
        </p:txBody>
      </p:sp>
      <p:sp>
        <p:nvSpPr>
          <p:cNvPr id="2019332"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Wa Maa La-Atil Ah’zaabi </a:t>
            </a:r>
          </a:p>
        </p:txBody>
      </p:sp>
      <p:sp>
        <p:nvSpPr>
          <p:cNvPr id="201933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en-US" sz="1600" b="1">
                <a:latin typeface="Trebuchet MS" pitchFamily="34" charset="0"/>
              </a:rPr>
              <a:t>A`amaal for the day of `A'ashura</a:t>
            </a:r>
          </a:p>
        </p:txBody>
      </p:sp>
      <p:sp>
        <p:nvSpPr>
          <p:cNvPr id="2019334" name="Rectangle 4"/>
          <p:cNvSpPr>
            <a:spLocks noChangeArrowheads="1"/>
          </p:cNvSpPr>
          <p:nvPr/>
        </p:nvSpPr>
        <p:spPr bwMode="auto">
          <a:xfrm>
            <a:off x="-36513" y="1058863"/>
            <a:ext cx="2605088"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Recommended Short D</a:t>
            </a:r>
            <a:r>
              <a:rPr lang="en-GB" sz="1600" b="1"/>
              <a:t>úá</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9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035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AE" sz="5400" b="1">
                <a:latin typeface="Karbala" pitchFamily="2" charset="0"/>
                <a:cs typeface="Simplified Arabic" pitchFamily="18" charset="-78"/>
              </a:rPr>
              <a:t>وَ حَرَّفَتِ الْـكِتَابَ</a:t>
            </a:r>
            <a:endParaRPr lang="en-US" sz="5400" b="1">
              <a:latin typeface="Karbala" pitchFamily="2" charset="0"/>
              <a:cs typeface="Simplified Arabic" pitchFamily="18" charset="-78"/>
            </a:endParaRPr>
          </a:p>
        </p:txBody>
      </p:sp>
      <p:sp>
        <p:nvSpPr>
          <p:cNvPr id="202035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Altered and falsified the Book; </a:t>
            </a:r>
          </a:p>
        </p:txBody>
      </p:sp>
      <p:sp>
        <p:nvSpPr>
          <p:cNvPr id="2020356"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Wa H’arrafatil Kitaaba </a:t>
            </a:r>
          </a:p>
        </p:txBody>
      </p:sp>
      <p:sp>
        <p:nvSpPr>
          <p:cNvPr id="202035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en-US" sz="1600" b="1">
                <a:latin typeface="Trebuchet MS" pitchFamily="34" charset="0"/>
              </a:rPr>
              <a:t>A`amaal for the day of `A'ashura</a:t>
            </a:r>
          </a:p>
        </p:txBody>
      </p:sp>
      <p:sp>
        <p:nvSpPr>
          <p:cNvPr id="2020358" name="Rectangle 4"/>
          <p:cNvSpPr>
            <a:spLocks noChangeArrowheads="1"/>
          </p:cNvSpPr>
          <p:nvPr/>
        </p:nvSpPr>
        <p:spPr bwMode="auto">
          <a:xfrm>
            <a:off x="-36513" y="1058863"/>
            <a:ext cx="2605088"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Recommended Short D</a:t>
            </a:r>
            <a:r>
              <a:rPr lang="en-GB" sz="1600" b="1"/>
              <a:t>úá</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9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137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AE" sz="5400" b="1">
                <a:latin typeface="Karbala" pitchFamily="2" charset="0"/>
                <a:cs typeface="Simplified Arabic" pitchFamily="18" charset="-78"/>
              </a:rPr>
              <a:t>وَ كَفَرَتْ بِالـحَقِّ لَـمَّا جَائَهَا </a:t>
            </a:r>
            <a:endParaRPr lang="en-US" sz="5400" b="1">
              <a:latin typeface="Karbala" pitchFamily="2" charset="0"/>
              <a:cs typeface="Simplified Arabic" pitchFamily="18" charset="-78"/>
            </a:endParaRPr>
          </a:p>
        </p:txBody>
      </p:sp>
      <p:sp>
        <p:nvSpPr>
          <p:cNvPr id="202137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refused to believe in the evident proof and rightful claim, whenever confronted face to face; </a:t>
            </a:r>
          </a:p>
        </p:txBody>
      </p:sp>
      <p:sp>
        <p:nvSpPr>
          <p:cNvPr id="2021380"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Wa Kafarat Bil H’aqqi Lammaa Jaa-Ahaa</a:t>
            </a:r>
          </a:p>
        </p:txBody>
      </p:sp>
      <p:sp>
        <p:nvSpPr>
          <p:cNvPr id="202138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en-US" sz="1600" b="1">
                <a:latin typeface="Trebuchet MS" pitchFamily="34" charset="0"/>
              </a:rPr>
              <a:t>A`amaal for the day of `A'ashura</a:t>
            </a:r>
          </a:p>
        </p:txBody>
      </p:sp>
      <p:sp>
        <p:nvSpPr>
          <p:cNvPr id="2021382" name="Rectangle 4"/>
          <p:cNvSpPr>
            <a:spLocks noChangeArrowheads="1"/>
          </p:cNvSpPr>
          <p:nvPr/>
        </p:nvSpPr>
        <p:spPr bwMode="auto">
          <a:xfrm>
            <a:off x="-36513" y="1058863"/>
            <a:ext cx="2605088"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Recommended Short D</a:t>
            </a:r>
            <a:r>
              <a:rPr lang="en-GB" sz="1600" b="1"/>
              <a:t>úá</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9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240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AE" sz="5400" b="1">
                <a:latin typeface="Karbala" pitchFamily="2" charset="0"/>
                <a:cs typeface="Simplified Arabic" pitchFamily="18" charset="-78"/>
              </a:rPr>
              <a:t>وَ تَـمَسَّكَتْ بِالْبَاطِلِ لَـمَّا اعْتَرَضَهَا</a:t>
            </a:r>
            <a:endParaRPr lang="en-US" sz="5400" b="1">
              <a:latin typeface="Karbala" pitchFamily="2" charset="0"/>
              <a:cs typeface="Simplified Arabic" pitchFamily="18" charset="-78"/>
            </a:endParaRPr>
          </a:p>
        </p:txBody>
      </p:sp>
      <p:sp>
        <p:nvSpPr>
          <p:cNvPr id="202240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chose falsehood, whenever came across; </a:t>
            </a:r>
          </a:p>
        </p:txBody>
      </p:sp>
      <p:sp>
        <p:nvSpPr>
          <p:cNvPr id="2022404"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 Wa Tamassakat Bil Baat’ili Lammaa Aa’-Taraz”Ahaa </a:t>
            </a:r>
          </a:p>
        </p:txBody>
      </p:sp>
      <p:sp>
        <p:nvSpPr>
          <p:cNvPr id="202240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en-US" sz="1600" b="1">
                <a:latin typeface="Trebuchet MS" pitchFamily="34" charset="0"/>
              </a:rPr>
              <a:t>A`amaal for the day of `A'ashura</a:t>
            </a:r>
          </a:p>
        </p:txBody>
      </p:sp>
      <p:sp>
        <p:nvSpPr>
          <p:cNvPr id="2022406" name="Rectangle 4"/>
          <p:cNvSpPr>
            <a:spLocks noChangeArrowheads="1"/>
          </p:cNvSpPr>
          <p:nvPr/>
        </p:nvSpPr>
        <p:spPr bwMode="auto">
          <a:xfrm>
            <a:off x="-36513" y="1058863"/>
            <a:ext cx="2605088"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Recommended Short D</a:t>
            </a:r>
            <a:r>
              <a:rPr lang="en-GB" sz="1600" b="1"/>
              <a:t>úá</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9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342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AE" sz="5400" b="1">
                <a:latin typeface="Karbala" pitchFamily="2" charset="0"/>
                <a:cs typeface="Simplified Arabic" pitchFamily="18" charset="-78"/>
              </a:rPr>
              <a:t>وَ ضَيَّعَتْ حَقَّكَ </a:t>
            </a:r>
            <a:endParaRPr lang="en-US" sz="5400" b="1">
              <a:latin typeface="Karbala" pitchFamily="2" charset="0"/>
              <a:cs typeface="Simplified Arabic" pitchFamily="18" charset="-78"/>
            </a:endParaRPr>
          </a:p>
        </p:txBody>
      </p:sp>
      <p:sp>
        <p:nvSpPr>
          <p:cNvPr id="202342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lost their way and corrupted Your laws, </a:t>
            </a:r>
          </a:p>
        </p:txBody>
      </p:sp>
      <p:sp>
        <p:nvSpPr>
          <p:cNvPr id="2023428"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Wa Z”Ayya-A’t H’aqqaka </a:t>
            </a:r>
          </a:p>
        </p:txBody>
      </p:sp>
      <p:sp>
        <p:nvSpPr>
          <p:cNvPr id="202342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en-US" sz="1600" b="1">
                <a:latin typeface="Trebuchet MS" pitchFamily="34" charset="0"/>
              </a:rPr>
              <a:t>A`amaal for the day of `A'ashura</a:t>
            </a:r>
          </a:p>
        </p:txBody>
      </p:sp>
      <p:sp>
        <p:nvSpPr>
          <p:cNvPr id="2023430" name="Rectangle 4"/>
          <p:cNvSpPr>
            <a:spLocks noChangeArrowheads="1"/>
          </p:cNvSpPr>
          <p:nvPr/>
        </p:nvSpPr>
        <p:spPr bwMode="auto">
          <a:xfrm>
            <a:off x="-36513" y="1058863"/>
            <a:ext cx="2605088"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Recommended Short D</a:t>
            </a:r>
            <a:r>
              <a:rPr lang="en-GB" sz="1600" b="1"/>
              <a:t>úá</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9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445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AE" sz="5400" b="1">
                <a:latin typeface="Karbala" pitchFamily="2" charset="0"/>
                <a:cs typeface="Simplified Arabic" pitchFamily="18" charset="-78"/>
              </a:rPr>
              <a:t>وَ اَضَلَّتْ خَلْقَكَ</a:t>
            </a:r>
            <a:endParaRPr lang="en-US" sz="5400" b="1">
              <a:latin typeface="Karbala" pitchFamily="2" charset="0"/>
              <a:cs typeface="Simplified Arabic" pitchFamily="18" charset="-78"/>
            </a:endParaRPr>
          </a:p>
        </p:txBody>
      </p:sp>
      <p:sp>
        <p:nvSpPr>
          <p:cNvPr id="202445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led people astray; </a:t>
            </a:r>
          </a:p>
        </p:txBody>
      </p:sp>
      <p:sp>
        <p:nvSpPr>
          <p:cNvPr id="2024452"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Wa Az”Allat Khalqaka</a:t>
            </a:r>
          </a:p>
        </p:txBody>
      </p:sp>
      <p:sp>
        <p:nvSpPr>
          <p:cNvPr id="202445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en-US" sz="1600" b="1">
                <a:latin typeface="Trebuchet MS" pitchFamily="34" charset="0"/>
              </a:rPr>
              <a:t>A`amaal for the day of `A'ashura</a:t>
            </a:r>
          </a:p>
        </p:txBody>
      </p:sp>
      <p:sp>
        <p:nvSpPr>
          <p:cNvPr id="2024454" name="Rectangle 4"/>
          <p:cNvSpPr>
            <a:spLocks noChangeArrowheads="1"/>
          </p:cNvSpPr>
          <p:nvPr/>
        </p:nvSpPr>
        <p:spPr bwMode="auto">
          <a:xfrm>
            <a:off x="-36513" y="1058863"/>
            <a:ext cx="2605088"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Recommended Short D</a:t>
            </a:r>
            <a:r>
              <a:rPr lang="en-GB" sz="1600" b="1"/>
              <a:t>úá</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9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5474" name="Title 3"/>
          <p:cNvSpPr txBox="1">
            <a:spLocks/>
          </p:cNvSpPr>
          <p:nvPr/>
        </p:nvSpPr>
        <p:spPr bwMode="auto">
          <a:xfrm>
            <a:off x="-215900" y="1628775"/>
            <a:ext cx="9467850" cy="1470025"/>
          </a:xfrm>
          <a:prstGeom prst="rect">
            <a:avLst/>
          </a:prstGeom>
          <a:noFill/>
          <a:ln w="9525" algn="ctr">
            <a:noFill/>
            <a:miter lim="800000"/>
            <a:headEnd/>
            <a:tailEnd/>
          </a:ln>
        </p:spPr>
        <p:txBody>
          <a:bodyPr/>
          <a:lstStyle/>
          <a:p>
            <a:pPr marL="342900" indent="-342900" algn="ctr" rtl="1">
              <a:spcBef>
                <a:spcPct val="20000"/>
              </a:spcBef>
            </a:pPr>
            <a:r>
              <a:rPr lang="ar-AE" sz="5400" b="1">
                <a:latin typeface="Karbala" pitchFamily="2" charset="0"/>
                <a:cs typeface="Simplified Arabic" pitchFamily="18" charset="-78"/>
              </a:rPr>
              <a:t>وَ قَتَلَتْ اَوْلاَدَ نَبِيِّكَ وَخِيَرَةَ عِبَادِكَ وَ حَـمَلَةَ عِلْمِكَ وَ وَرَثَةَ حِكْمَتِكَ وَ وَحْيِكَ</a:t>
            </a:r>
            <a:endParaRPr lang="en-US" sz="5400" b="1">
              <a:latin typeface="Karbala" pitchFamily="2" charset="0"/>
              <a:cs typeface="Simplified Arabic" pitchFamily="18" charset="-78"/>
            </a:endParaRPr>
          </a:p>
        </p:txBody>
      </p:sp>
      <p:sp>
        <p:nvSpPr>
          <p:cNvPr id="202547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killed the children of Your Prophet, Your liberal highminded servants, bearers of Your knowledge, inheritors of Your wisdom and revelation, the Book.</a:t>
            </a:r>
          </a:p>
        </p:txBody>
      </p:sp>
      <p:sp>
        <p:nvSpPr>
          <p:cNvPr id="2025476"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 Wa Qatalat Awlaada Nabiyyika Wa Khiyarata I’baadika Wa H’amalata I’lmika Wa Warathata H’ikmatika Wa Wah’eeka </a:t>
            </a:r>
          </a:p>
        </p:txBody>
      </p:sp>
      <p:sp>
        <p:nvSpPr>
          <p:cNvPr id="202547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en-US" sz="1600" b="1">
                <a:latin typeface="Trebuchet MS" pitchFamily="34" charset="0"/>
              </a:rPr>
              <a:t>A`amaal for the day of `A'ashura</a:t>
            </a:r>
          </a:p>
        </p:txBody>
      </p:sp>
      <p:sp>
        <p:nvSpPr>
          <p:cNvPr id="2025478" name="Rectangle 4"/>
          <p:cNvSpPr>
            <a:spLocks noChangeArrowheads="1"/>
          </p:cNvSpPr>
          <p:nvPr/>
        </p:nvSpPr>
        <p:spPr bwMode="auto">
          <a:xfrm>
            <a:off x="-36513" y="1058863"/>
            <a:ext cx="2605088"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Recommended Short D</a:t>
            </a:r>
            <a:r>
              <a:rPr lang="en-GB" sz="1600" b="1"/>
              <a:t>úá</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9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649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AE" sz="5400" b="1">
                <a:latin typeface="Karbala" pitchFamily="2" charset="0"/>
                <a:cs typeface="Simplified Arabic" pitchFamily="18" charset="-78"/>
              </a:rPr>
              <a:t>اَللّٰهُمَّ فَزَلْزِلْ اَقْدَامَ اَعْدَآئِكَ وَ اَعْدَآءِ رَسُوْلِكَ وَ اَهْلِ بَيْتِ رَسُوْلِكَ</a:t>
            </a:r>
            <a:endParaRPr lang="en-US" sz="5400" b="1">
              <a:latin typeface="Karbala" pitchFamily="2" charset="0"/>
              <a:cs typeface="Simplified Arabic" pitchFamily="18" charset="-78"/>
            </a:endParaRPr>
          </a:p>
        </p:txBody>
      </p:sp>
      <p:sp>
        <p:nvSpPr>
          <p:cNvPr id="202649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my Allāh, upset and overturn the plan and movement of Your enemies, (who are also) the enemies of Your Messenger and the children of Your Messenger.</a:t>
            </a:r>
          </a:p>
        </p:txBody>
      </p:sp>
      <p:sp>
        <p:nvSpPr>
          <p:cNvPr id="2026500"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Allaahuma Fa-Zalzil Aqdaama Aa’-Daaa-Ika Wa Aa’-Daaa-I Rasoolika Wa Ahli Bayti Rasoolika </a:t>
            </a:r>
          </a:p>
        </p:txBody>
      </p:sp>
      <p:sp>
        <p:nvSpPr>
          <p:cNvPr id="202650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en-US" sz="1600" b="1">
                <a:latin typeface="Trebuchet MS" pitchFamily="34" charset="0"/>
              </a:rPr>
              <a:t>A`amaal for the day of `A'ashura</a:t>
            </a:r>
          </a:p>
        </p:txBody>
      </p:sp>
      <p:sp>
        <p:nvSpPr>
          <p:cNvPr id="2026502" name="Rectangle 4"/>
          <p:cNvSpPr>
            <a:spLocks noChangeArrowheads="1"/>
          </p:cNvSpPr>
          <p:nvPr/>
        </p:nvSpPr>
        <p:spPr bwMode="auto">
          <a:xfrm>
            <a:off x="-36513" y="1058863"/>
            <a:ext cx="2605088"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Recommended Short D</a:t>
            </a:r>
            <a:r>
              <a:rPr lang="en-GB" sz="1600" b="1"/>
              <a:t>úá</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9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2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AE" sz="5400" b="1">
                <a:latin typeface="Karbala" pitchFamily="2" charset="0"/>
                <a:cs typeface="Simplified Arabic" pitchFamily="18" charset="-78"/>
              </a:rPr>
              <a:t>اَللّٰهُمَّ وَ اَخْرِبْ دِيَارَهُمْ </a:t>
            </a:r>
            <a:endParaRPr lang="en-US" sz="5400" b="1">
              <a:latin typeface="Karbala" pitchFamily="2" charset="0"/>
              <a:cs typeface="Simplified Arabic" pitchFamily="18" charset="-78"/>
            </a:endParaRPr>
          </a:p>
        </p:txBody>
      </p:sp>
      <p:sp>
        <p:nvSpPr>
          <p:cNvPr id="202752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my Allāh, put a stop to the spread of their sphere of influence;</a:t>
            </a:r>
          </a:p>
        </p:txBody>
      </p:sp>
      <p:sp>
        <p:nvSpPr>
          <p:cNvPr id="2027524"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Allaahumma Wa Akhrib Diyaarahum </a:t>
            </a:r>
          </a:p>
        </p:txBody>
      </p:sp>
      <p:sp>
        <p:nvSpPr>
          <p:cNvPr id="202752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en-US" sz="1600" b="1">
                <a:latin typeface="Trebuchet MS" pitchFamily="34" charset="0"/>
              </a:rPr>
              <a:t>A`amaal for the day of `A'ashura</a:t>
            </a:r>
          </a:p>
        </p:txBody>
      </p:sp>
      <p:sp>
        <p:nvSpPr>
          <p:cNvPr id="2027526" name="Rectangle 4"/>
          <p:cNvSpPr>
            <a:spLocks noChangeArrowheads="1"/>
          </p:cNvSpPr>
          <p:nvPr/>
        </p:nvSpPr>
        <p:spPr bwMode="auto">
          <a:xfrm>
            <a:off x="-36513" y="1058863"/>
            <a:ext cx="2605088"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Recommended Short D</a:t>
            </a:r>
            <a:r>
              <a:rPr lang="en-GB" sz="1600" b="1"/>
              <a:t>úá</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blessings from the group that struggled against al-Husayn (alayhis salaam)</a:t>
            </a:r>
          </a:p>
        </p:txBody>
      </p:sp>
      <p:sp>
        <p:nvSpPr>
          <p:cNvPr id="203779"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اے معبود لعنت کر اس جماعت پر جنہوں نے جنگ کی حسین (ع) سے نیز</a:t>
            </a:r>
            <a:endParaRPr lang="en-US" sz="2400" b="1" dirty="0">
              <a:ea typeface="MS Mincho" pitchFamily="49" charset="-128"/>
            </a:endParaRPr>
          </a:p>
        </p:txBody>
      </p:sp>
      <p:sp>
        <p:nvSpPr>
          <p:cNvPr id="203780"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203781"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
        <p:nvSpPr>
          <p:cNvPr id="20378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اَللَّهُمَّ ٱلْعَنِ ٱلْعِصَابَةَ ٱلَّتِي جَاهَدَتِ ٱلْحُسَيْنَ</a:t>
            </a:r>
            <a:r>
              <a:rPr lang="en-US" sz="5400" b="1">
                <a:latin typeface="Karbala" pitchFamily="2" charset="0"/>
                <a:cs typeface="Simplified Arabic" pitchFamily="18" charset="-78"/>
              </a:rPr>
              <a:t>) </a:t>
            </a:r>
            <a:r>
              <a:rPr lang="ar-SA" sz="5400" b="1">
                <a:latin typeface="Karbala" pitchFamily="2" charset="0"/>
                <a:cs typeface="Simplified Arabic" pitchFamily="18" charset="-78"/>
              </a:rPr>
              <a:t>عَلَيْهِ ٱلسَّلاَم</a:t>
            </a:r>
            <a:r>
              <a:rPr lang="en-US" sz="5400" b="1">
                <a:latin typeface="Karbala" pitchFamily="2" charset="0"/>
                <a:cs typeface="Simplified Arabic" pitchFamily="18" charset="-78"/>
              </a:rPr>
              <a:t>(</a:t>
            </a:r>
            <a:endParaRPr lang="ar-SA" sz="5400" b="1">
              <a:latin typeface="Karbala" pitchFamily="2" charset="0"/>
              <a:cs typeface="Simplified Arabic" pitchFamily="18" charset="-78"/>
            </a:endParaRPr>
          </a:p>
        </p:txBody>
      </p:sp>
    </p:spTree>
  </p:cSld>
  <p:clrMapOvr>
    <a:masterClrMapping/>
  </p:clrMapOvr>
  <p:transition>
    <p:fade/>
  </p:transition>
  <p:timing>
    <p:tnLst>
      <p:par>
        <p:cTn id="1" dur="indefinite" restart="never" nodeType="tmRoot"/>
      </p:par>
    </p:tnLst>
  </p:timing>
</p:sld>
</file>

<file path=ppt/slides/slide19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854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AE" sz="5400" b="1">
                <a:latin typeface="Karbala" pitchFamily="2" charset="0"/>
                <a:cs typeface="Simplified Arabic" pitchFamily="18" charset="-78"/>
              </a:rPr>
              <a:t> وَافْلُلْ سِلاَحَهُمْ </a:t>
            </a:r>
            <a:endParaRPr lang="en-US" sz="5400" b="1">
              <a:latin typeface="Karbala" pitchFamily="2" charset="0"/>
              <a:cs typeface="Simplified Arabic" pitchFamily="18" charset="-78"/>
            </a:endParaRPr>
          </a:p>
        </p:txBody>
      </p:sp>
      <p:sp>
        <p:nvSpPr>
          <p:cNvPr id="202854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make their equipment and men unserviceable, </a:t>
            </a:r>
          </a:p>
        </p:txBody>
      </p:sp>
      <p:sp>
        <p:nvSpPr>
          <p:cNvPr id="2028548"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Waf-Lul Silaah’ahum </a:t>
            </a:r>
          </a:p>
        </p:txBody>
      </p:sp>
      <p:sp>
        <p:nvSpPr>
          <p:cNvPr id="202854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en-US" sz="1600" b="1">
                <a:latin typeface="Trebuchet MS" pitchFamily="34" charset="0"/>
              </a:rPr>
              <a:t>A`amaal for the day of `A'ashura</a:t>
            </a:r>
          </a:p>
        </p:txBody>
      </p:sp>
      <p:sp>
        <p:nvSpPr>
          <p:cNvPr id="2028550" name="Rectangle 4"/>
          <p:cNvSpPr>
            <a:spLocks noChangeArrowheads="1"/>
          </p:cNvSpPr>
          <p:nvPr/>
        </p:nvSpPr>
        <p:spPr bwMode="auto">
          <a:xfrm>
            <a:off x="-36513" y="1058863"/>
            <a:ext cx="2605088"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Recommended Short D</a:t>
            </a:r>
            <a:r>
              <a:rPr lang="en-GB" sz="1600" b="1"/>
              <a:t>úá</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9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957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AE" sz="5400" b="1">
                <a:latin typeface="Karbala" pitchFamily="2" charset="0"/>
                <a:cs typeface="Simplified Arabic" pitchFamily="18" charset="-78"/>
              </a:rPr>
              <a:t>وَ خَالِفْ بَيْنَ كَلِمَتِهِمْ </a:t>
            </a:r>
            <a:endParaRPr lang="en-US" sz="5400" b="1">
              <a:latin typeface="Karbala" pitchFamily="2" charset="0"/>
              <a:cs typeface="Simplified Arabic" pitchFamily="18" charset="-78"/>
            </a:endParaRPr>
          </a:p>
        </p:txBody>
      </p:sp>
      <p:sp>
        <p:nvSpPr>
          <p:cNvPr id="202957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their expression confused and contradictory; </a:t>
            </a:r>
          </a:p>
        </p:txBody>
      </p:sp>
      <p:sp>
        <p:nvSpPr>
          <p:cNvPr id="2029572"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Wa Khaalif Bayna Kalimatihim </a:t>
            </a:r>
          </a:p>
        </p:txBody>
      </p:sp>
      <p:sp>
        <p:nvSpPr>
          <p:cNvPr id="202957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en-US" sz="1600" b="1">
                <a:latin typeface="Trebuchet MS" pitchFamily="34" charset="0"/>
              </a:rPr>
              <a:t>A`amaal for the day of `A'ashura</a:t>
            </a:r>
          </a:p>
        </p:txBody>
      </p:sp>
      <p:sp>
        <p:nvSpPr>
          <p:cNvPr id="2029574" name="Rectangle 4"/>
          <p:cNvSpPr>
            <a:spLocks noChangeArrowheads="1"/>
          </p:cNvSpPr>
          <p:nvPr/>
        </p:nvSpPr>
        <p:spPr bwMode="auto">
          <a:xfrm>
            <a:off x="-36513" y="1058863"/>
            <a:ext cx="2605088"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Recommended Short D</a:t>
            </a:r>
            <a:r>
              <a:rPr lang="en-GB" sz="1600" b="1"/>
              <a:t>úá</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9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059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AE" sz="5400" b="1">
                <a:latin typeface="Karbala" pitchFamily="2" charset="0"/>
                <a:cs typeface="Simplified Arabic" pitchFamily="18" charset="-78"/>
              </a:rPr>
              <a:t>وَفُتَّ فِىْ اَعْضَادِهِمْ </a:t>
            </a:r>
            <a:endParaRPr lang="en-US" sz="5400" b="1">
              <a:latin typeface="Karbala" pitchFamily="2" charset="0"/>
              <a:cs typeface="Simplified Arabic" pitchFamily="18" charset="-78"/>
            </a:endParaRPr>
          </a:p>
        </p:txBody>
      </p:sp>
      <p:sp>
        <p:nvSpPr>
          <p:cNvPr id="203059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break up their support; </a:t>
            </a:r>
          </a:p>
        </p:txBody>
      </p:sp>
      <p:sp>
        <p:nvSpPr>
          <p:cNvPr id="2030596"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Wa Futta Fee Aa’-Z”Aadihim </a:t>
            </a:r>
          </a:p>
        </p:txBody>
      </p:sp>
      <p:sp>
        <p:nvSpPr>
          <p:cNvPr id="203059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en-US" sz="1600" b="1">
                <a:latin typeface="Trebuchet MS" pitchFamily="34" charset="0"/>
              </a:rPr>
              <a:t>A`amaal for the day of `A'ashura</a:t>
            </a:r>
          </a:p>
        </p:txBody>
      </p:sp>
      <p:sp>
        <p:nvSpPr>
          <p:cNvPr id="2030598" name="Rectangle 4"/>
          <p:cNvSpPr>
            <a:spLocks noChangeArrowheads="1"/>
          </p:cNvSpPr>
          <p:nvPr/>
        </p:nvSpPr>
        <p:spPr bwMode="auto">
          <a:xfrm>
            <a:off x="-36513" y="1058863"/>
            <a:ext cx="2605088"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Recommended Short D</a:t>
            </a:r>
            <a:r>
              <a:rPr lang="en-GB" sz="1600" b="1"/>
              <a:t>úá</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9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161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AE" sz="5400" b="1">
                <a:latin typeface="Karbala" pitchFamily="2" charset="0"/>
                <a:cs typeface="Simplified Arabic" pitchFamily="18" charset="-78"/>
              </a:rPr>
              <a:t>وَ اَوْ هِنْ كَيْدَهُمْ وَ اضْرِبْهُمْ بِسَيْفِكَ الْقَاطِعِ </a:t>
            </a:r>
            <a:endParaRPr lang="en-US" sz="5400" b="1">
              <a:latin typeface="Karbala" pitchFamily="2" charset="0"/>
              <a:cs typeface="Simplified Arabic" pitchFamily="18" charset="-78"/>
            </a:endParaRPr>
          </a:p>
        </p:txBody>
      </p:sp>
      <p:sp>
        <p:nvSpPr>
          <p:cNvPr id="203161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crack up their strategy; lay hold upon them, hit and cut off by Your one sharp strike; </a:t>
            </a:r>
          </a:p>
        </p:txBody>
      </p:sp>
      <p:sp>
        <p:nvSpPr>
          <p:cNvPr id="2031620"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Wa Awhim Kaydahum Waz”-Ribhum Bi-Sayfikar Qaat’i-I’</a:t>
            </a:r>
          </a:p>
        </p:txBody>
      </p:sp>
      <p:sp>
        <p:nvSpPr>
          <p:cNvPr id="203162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en-US" sz="1600" b="1">
                <a:latin typeface="Trebuchet MS" pitchFamily="34" charset="0"/>
              </a:rPr>
              <a:t>A`amaal for the day of `A'ashura</a:t>
            </a:r>
          </a:p>
        </p:txBody>
      </p:sp>
      <p:sp>
        <p:nvSpPr>
          <p:cNvPr id="2031622" name="Rectangle 4"/>
          <p:cNvSpPr>
            <a:spLocks noChangeArrowheads="1"/>
          </p:cNvSpPr>
          <p:nvPr/>
        </p:nvSpPr>
        <p:spPr bwMode="auto">
          <a:xfrm>
            <a:off x="-36513" y="1058863"/>
            <a:ext cx="2605088"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Recommended Short D</a:t>
            </a:r>
            <a:r>
              <a:rPr lang="en-GB" sz="1600" b="1"/>
              <a:t>úá</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9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264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AE" sz="5400" b="1">
                <a:latin typeface="Karbala" pitchFamily="2" charset="0"/>
                <a:cs typeface="Simplified Arabic" pitchFamily="18" charset="-78"/>
              </a:rPr>
              <a:t>وَارْمِهِمْ بِـحَجَرِكَ الدَّامِغِ </a:t>
            </a:r>
            <a:endParaRPr lang="en-US" sz="5400" b="1">
              <a:latin typeface="Karbala" pitchFamily="2" charset="0"/>
              <a:cs typeface="Simplified Arabic" pitchFamily="18" charset="-78"/>
            </a:endParaRPr>
          </a:p>
        </p:txBody>
      </p:sp>
      <p:sp>
        <p:nvSpPr>
          <p:cNvPr id="203264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throw them down, frightened by Your hard unnerving barrier, </a:t>
            </a:r>
          </a:p>
        </p:txBody>
      </p:sp>
      <p:sp>
        <p:nvSpPr>
          <p:cNvPr id="2032644"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War-Mihim Bi-H’ajarikad Daamighi </a:t>
            </a:r>
          </a:p>
        </p:txBody>
      </p:sp>
      <p:sp>
        <p:nvSpPr>
          <p:cNvPr id="203264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en-US" sz="1600" b="1">
                <a:latin typeface="Trebuchet MS" pitchFamily="34" charset="0"/>
              </a:rPr>
              <a:t>A`amaal for the day of `A'ashura</a:t>
            </a:r>
          </a:p>
        </p:txBody>
      </p:sp>
      <p:sp>
        <p:nvSpPr>
          <p:cNvPr id="2032646" name="Rectangle 4"/>
          <p:cNvSpPr>
            <a:spLocks noChangeArrowheads="1"/>
          </p:cNvSpPr>
          <p:nvPr/>
        </p:nvSpPr>
        <p:spPr bwMode="auto">
          <a:xfrm>
            <a:off x="-36513" y="1058863"/>
            <a:ext cx="2605088"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Recommended Short D</a:t>
            </a:r>
            <a:r>
              <a:rPr lang="en-GB" sz="1600" b="1"/>
              <a:t>úá</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9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366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AE" sz="5400" b="1">
                <a:latin typeface="Karbala" pitchFamily="2" charset="0"/>
                <a:cs typeface="Simplified Arabic" pitchFamily="18" charset="-78"/>
              </a:rPr>
              <a:t>وَ طُمَّهُمْ بِالْبَلَآءِ طَمًّا </a:t>
            </a:r>
            <a:endParaRPr lang="en-US" sz="5400" b="1">
              <a:latin typeface="Karbala" pitchFamily="2" charset="0"/>
              <a:cs typeface="Simplified Arabic" pitchFamily="18" charset="-78"/>
            </a:endParaRPr>
          </a:p>
        </p:txBody>
      </p:sp>
      <p:sp>
        <p:nvSpPr>
          <p:cNvPr id="203366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bury them under the swallowing mud of disasters; </a:t>
            </a:r>
          </a:p>
        </p:txBody>
      </p:sp>
      <p:sp>
        <p:nvSpPr>
          <p:cNvPr id="2033668"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Wa T’ummahum Bi-Balaa-I T’ammaa </a:t>
            </a:r>
          </a:p>
        </p:txBody>
      </p:sp>
      <p:sp>
        <p:nvSpPr>
          <p:cNvPr id="203366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en-US" sz="1600" b="1">
                <a:latin typeface="Trebuchet MS" pitchFamily="34" charset="0"/>
              </a:rPr>
              <a:t>A`amaal for the day of `A'ashura</a:t>
            </a:r>
          </a:p>
        </p:txBody>
      </p:sp>
      <p:sp>
        <p:nvSpPr>
          <p:cNvPr id="2033670" name="Rectangle 4"/>
          <p:cNvSpPr>
            <a:spLocks noChangeArrowheads="1"/>
          </p:cNvSpPr>
          <p:nvPr/>
        </p:nvSpPr>
        <p:spPr bwMode="auto">
          <a:xfrm>
            <a:off x="-36513" y="1058863"/>
            <a:ext cx="2605088"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Recommended Short D</a:t>
            </a:r>
            <a:r>
              <a:rPr lang="en-GB" sz="1600" b="1"/>
              <a:t>úá</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9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469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AE" sz="5400" b="1">
                <a:latin typeface="Karbala" pitchFamily="2" charset="0"/>
                <a:cs typeface="Simplified Arabic" pitchFamily="18" charset="-78"/>
              </a:rPr>
              <a:t>وَ قُمَّهُمْ بِالْعَذَابِ قَمًّا </a:t>
            </a:r>
            <a:endParaRPr lang="en-US" sz="5400" b="1">
              <a:latin typeface="Karbala" pitchFamily="2" charset="0"/>
              <a:cs typeface="Simplified Arabic" pitchFamily="18" charset="-78"/>
            </a:endParaRPr>
          </a:p>
        </p:txBody>
      </p:sp>
      <p:sp>
        <p:nvSpPr>
          <p:cNvPr id="203469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let them be mean and contemptible under the yoke of despise-able penance; </a:t>
            </a:r>
          </a:p>
        </p:txBody>
      </p:sp>
      <p:sp>
        <p:nvSpPr>
          <p:cNvPr id="2034692"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Wa Qummahum Bil-A’daabi Qammaa </a:t>
            </a:r>
          </a:p>
        </p:txBody>
      </p:sp>
      <p:sp>
        <p:nvSpPr>
          <p:cNvPr id="203469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en-US" sz="1600" b="1">
                <a:latin typeface="Trebuchet MS" pitchFamily="34" charset="0"/>
              </a:rPr>
              <a:t>A`amaal for the day of `A'ashura</a:t>
            </a:r>
          </a:p>
        </p:txBody>
      </p:sp>
      <p:sp>
        <p:nvSpPr>
          <p:cNvPr id="2034694" name="Rectangle 4"/>
          <p:cNvSpPr>
            <a:spLocks noChangeArrowheads="1"/>
          </p:cNvSpPr>
          <p:nvPr/>
        </p:nvSpPr>
        <p:spPr bwMode="auto">
          <a:xfrm>
            <a:off x="-36513" y="1058863"/>
            <a:ext cx="2605088"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Recommended Short D</a:t>
            </a:r>
            <a:r>
              <a:rPr lang="en-GB" sz="1600" b="1"/>
              <a:t>úá</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9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571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AE" sz="5400" b="1">
                <a:latin typeface="Karbala" pitchFamily="2" charset="0"/>
                <a:cs typeface="Simplified Arabic" pitchFamily="18" charset="-78"/>
              </a:rPr>
              <a:t>وَ عَذِّبْهُمْ عَذَابًا نُكْرًا </a:t>
            </a:r>
            <a:endParaRPr lang="en-US" sz="5400" b="1">
              <a:latin typeface="Karbala" pitchFamily="2" charset="0"/>
              <a:cs typeface="Simplified Arabic" pitchFamily="18" charset="-78"/>
            </a:endParaRPr>
          </a:p>
        </p:txBody>
      </p:sp>
      <p:sp>
        <p:nvSpPr>
          <p:cNvPr id="203571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bring them to book and let them have the taste of a hard and sharp retribution; </a:t>
            </a:r>
          </a:p>
        </p:txBody>
      </p:sp>
      <p:sp>
        <p:nvSpPr>
          <p:cNvPr id="2035716"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Wa A’d’d’ibhum A’d’aaban Nukraa </a:t>
            </a:r>
          </a:p>
        </p:txBody>
      </p:sp>
      <p:sp>
        <p:nvSpPr>
          <p:cNvPr id="203571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en-US" sz="1600" b="1">
                <a:latin typeface="Trebuchet MS" pitchFamily="34" charset="0"/>
              </a:rPr>
              <a:t>A`amaal for the day of `A'ashura</a:t>
            </a:r>
          </a:p>
        </p:txBody>
      </p:sp>
      <p:sp>
        <p:nvSpPr>
          <p:cNvPr id="2035718" name="Rectangle 4"/>
          <p:cNvSpPr>
            <a:spLocks noChangeArrowheads="1"/>
          </p:cNvSpPr>
          <p:nvPr/>
        </p:nvSpPr>
        <p:spPr bwMode="auto">
          <a:xfrm>
            <a:off x="-36513" y="1058863"/>
            <a:ext cx="2605088"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Recommended Short D</a:t>
            </a:r>
            <a:r>
              <a:rPr lang="en-GB" sz="1600" b="1"/>
              <a:t>úá</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9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673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AE" sz="5400" b="1">
                <a:latin typeface="Karbala" pitchFamily="2" charset="0"/>
                <a:cs typeface="Simplified Arabic" pitchFamily="18" charset="-78"/>
              </a:rPr>
              <a:t>وَ خُذْهُمْ بِالسِّنِيْنَ وَ الْـمُثَلاَتِ الَّتِىْ اَهْلَـكْتَ بِهَا اَعْدَآئَكَ </a:t>
            </a:r>
            <a:endParaRPr lang="en-US" sz="5400" b="1">
              <a:latin typeface="Karbala" pitchFamily="2" charset="0"/>
              <a:cs typeface="Simplified Arabic" pitchFamily="18" charset="-78"/>
            </a:endParaRPr>
          </a:p>
        </p:txBody>
      </p:sp>
      <p:sp>
        <p:nvSpPr>
          <p:cNvPr id="203673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fester them with definite and exemplary punishment, as You wipes out Your enemies;</a:t>
            </a:r>
          </a:p>
        </p:txBody>
      </p:sp>
      <p:sp>
        <p:nvSpPr>
          <p:cNvPr id="2036740"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Wa Khud’hum Bis Sineena Wal Muthalaatil Latee Ahlakta Bihaa Aa’-Daa-Aka</a:t>
            </a:r>
          </a:p>
        </p:txBody>
      </p:sp>
      <p:sp>
        <p:nvSpPr>
          <p:cNvPr id="203674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en-US" sz="1600" b="1">
                <a:latin typeface="Trebuchet MS" pitchFamily="34" charset="0"/>
              </a:rPr>
              <a:t>A`amaal for the day of `A'ashura</a:t>
            </a:r>
          </a:p>
        </p:txBody>
      </p:sp>
      <p:sp>
        <p:nvSpPr>
          <p:cNvPr id="2036742" name="Rectangle 4"/>
          <p:cNvSpPr>
            <a:spLocks noChangeArrowheads="1"/>
          </p:cNvSpPr>
          <p:nvPr/>
        </p:nvSpPr>
        <p:spPr bwMode="auto">
          <a:xfrm>
            <a:off x="-36513" y="1058863"/>
            <a:ext cx="2605088"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Recommended Short D</a:t>
            </a:r>
            <a:r>
              <a:rPr lang="en-GB" sz="1600" b="1"/>
              <a:t>úá</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9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6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AE" sz="5400" b="1">
                <a:latin typeface="Karbala" pitchFamily="2" charset="0"/>
                <a:cs typeface="Simplified Arabic" pitchFamily="18" charset="-78"/>
              </a:rPr>
              <a:t>اِنَّكَ ذُوْ نِقْمَةٍ مِّنَ الْـمُجْرِمِيْنَ</a:t>
            </a:r>
            <a:endParaRPr lang="en-US" sz="5400" b="1">
              <a:latin typeface="Karbala" pitchFamily="2" charset="0"/>
              <a:cs typeface="Simplified Arabic" pitchFamily="18" charset="-78"/>
            </a:endParaRPr>
          </a:p>
        </p:txBody>
      </p:sp>
      <p:sp>
        <p:nvSpPr>
          <p:cNvPr id="203776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it is beyond the shadow of doubt that You crack down upon the criminals.</a:t>
            </a:r>
          </a:p>
        </p:txBody>
      </p:sp>
      <p:sp>
        <p:nvSpPr>
          <p:cNvPr id="2037764"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 Innaka D’oo Niqmatim Minal Mujrimeen </a:t>
            </a:r>
          </a:p>
        </p:txBody>
      </p:sp>
      <p:sp>
        <p:nvSpPr>
          <p:cNvPr id="203776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en-US" sz="1600" b="1">
                <a:latin typeface="Trebuchet MS" pitchFamily="34" charset="0"/>
              </a:rPr>
              <a:t>A`amaal for the day of `A'ashura</a:t>
            </a:r>
          </a:p>
        </p:txBody>
      </p:sp>
      <p:sp>
        <p:nvSpPr>
          <p:cNvPr id="2037766" name="Rectangle 4"/>
          <p:cNvSpPr>
            <a:spLocks noChangeArrowheads="1"/>
          </p:cNvSpPr>
          <p:nvPr/>
        </p:nvSpPr>
        <p:spPr bwMode="auto">
          <a:xfrm>
            <a:off x="-36513" y="1058863"/>
            <a:ext cx="2605088"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Recommended Short D</a:t>
            </a:r>
            <a:r>
              <a:rPr lang="en-GB" sz="1600" b="1"/>
              <a:t>úá</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وَشَايَعَتْ وَبَايَعَتْ وَتَابَعَتْ عَلَىٰ قَتْلِهِ</a:t>
            </a:r>
            <a:endParaRPr lang="en-US" sz="5400" b="1">
              <a:latin typeface="Karbala" pitchFamily="2" charset="0"/>
              <a:cs typeface="Simplified Arabic" pitchFamily="18" charset="-78"/>
            </a:endParaRPr>
          </a:p>
        </p:txBody>
      </p:sp>
      <p:sp>
        <p:nvSpPr>
          <p:cNvPr id="20480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who supported each other against him, paid homage to his enemies, and participated in slaying him.</a:t>
            </a:r>
          </a:p>
        </p:txBody>
      </p:sp>
      <p:sp>
        <p:nvSpPr>
          <p:cNvPr id="204804"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ان پربھی جو قتل حسین (ع) میں ان کے شریک اور ہم رائے تھے</a:t>
            </a:r>
            <a:endParaRPr lang="en-US" sz="2400" b="1" dirty="0">
              <a:ea typeface="MS Mincho" pitchFamily="49" charset="-128"/>
            </a:endParaRPr>
          </a:p>
        </p:txBody>
      </p:sp>
      <p:sp>
        <p:nvSpPr>
          <p:cNvPr id="20480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204806"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9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878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AE" sz="5400" b="1">
                <a:latin typeface="Karbala" pitchFamily="2" charset="0"/>
                <a:cs typeface="Simplified Arabic" pitchFamily="18" charset="-78"/>
              </a:rPr>
              <a:t>اَللّٰهُمَّ اِنَّ سُنَّتَكَ ضَآئِعَةٌ </a:t>
            </a:r>
            <a:endParaRPr lang="en-US" sz="5400" b="1">
              <a:latin typeface="Karbala" pitchFamily="2" charset="0"/>
              <a:cs typeface="Simplified Arabic" pitchFamily="18" charset="-78"/>
            </a:endParaRPr>
          </a:p>
        </p:txBody>
      </p:sp>
      <p:sp>
        <p:nvSpPr>
          <p:cNvPr id="203878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my Allāh, the way of life approved by You has been tossed aside; </a:t>
            </a:r>
          </a:p>
        </p:txBody>
      </p:sp>
      <p:sp>
        <p:nvSpPr>
          <p:cNvPr id="2038788"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Allaahuma Innaa Sunnataka Z”Aa-I-A’tun </a:t>
            </a:r>
          </a:p>
        </p:txBody>
      </p:sp>
      <p:sp>
        <p:nvSpPr>
          <p:cNvPr id="203878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en-US" sz="1600" b="1">
                <a:latin typeface="Trebuchet MS" pitchFamily="34" charset="0"/>
              </a:rPr>
              <a:t>A`amaal for the day of `A'ashura</a:t>
            </a:r>
          </a:p>
        </p:txBody>
      </p:sp>
      <p:sp>
        <p:nvSpPr>
          <p:cNvPr id="2038790" name="Rectangle 4"/>
          <p:cNvSpPr>
            <a:spLocks noChangeArrowheads="1"/>
          </p:cNvSpPr>
          <p:nvPr/>
        </p:nvSpPr>
        <p:spPr bwMode="auto">
          <a:xfrm>
            <a:off x="-36513" y="1058863"/>
            <a:ext cx="2605088"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Recommended Short D</a:t>
            </a:r>
            <a:r>
              <a:rPr lang="en-GB" sz="1600" b="1"/>
              <a:t>úá</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9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981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AE" sz="5400" b="1">
                <a:latin typeface="Karbala" pitchFamily="2" charset="0"/>
                <a:cs typeface="Simplified Arabic" pitchFamily="18" charset="-78"/>
              </a:rPr>
              <a:t>وَ اَحْكَامَكَ مُعَطَّلَةٌ </a:t>
            </a:r>
            <a:endParaRPr lang="en-US" sz="5400" b="1">
              <a:latin typeface="Karbala" pitchFamily="2" charset="0"/>
              <a:cs typeface="Simplified Arabic" pitchFamily="18" charset="-78"/>
            </a:endParaRPr>
          </a:p>
        </p:txBody>
      </p:sp>
      <p:sp>
        <p:nvSpPr>
          <p:cNvPr id="203981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Your code of law has been suspended; </a:t>
            </a:r>
          </a:p>
        </p:txBody>
      </p:sp>
      <p:sp>
        <p:nvSpPr>
          <p:cNvPr id="2039812"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Wa Ah’kaamaka Mu-A’t’t’alatun </a:t>
            </a:r>
          </a:p>
        </p:txBody>
      </p:sp>
      <p:sp>
        <p:nvSpPr>
          <p:cNvPr id="203981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en-US" sz="1600" b="1">
                <a:latin typeface="Trebuchet MS" pitchFamily="34" charset="0"/>
              </a:rPr>
              <a:t>A`amaal for the day of `A'ashura</a:t>
            </a:r>
          </a:p>
        </p:txBody>
      </p:sp>
      <p:sp>
        <p:nvSpPr>
          <p:cNvPr id="2039814" name="Rectangle 4"/>
          <p:cNvSpPr>
            <a:spLocks noChangeArrowheads="1"/>
          </p:cNvSpPr>
          <p:nvPr/>
        </p:nvSpPr>
        <p:spPr bwMode="auto">
          <a:xfrm>
            <a:off x="-36513" y="1058863"/>
            <a:ext cx="2605088"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Recommended Short D</a:t>
            </a:r>
            <a:r>
              <a:rPr lang="en-GB" sz="1600" b="1"/>
              <a:t>úá</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9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083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AE" sz="5400" b="1">
                <a:latin typeface="Karbala" pitchFamily="2" charset="0"/>
                <a:cs typeface="Simplified Arabic" pitchFamily="18" charset="-78"/>
              </a:rPr>
              <a:t>وَ عِتْرَةَ نَبِيِّكَ فِى الْاَرْضِ هَآئِمَةٌ</a:t>
            </a:r>
            <a:endParaRPr lang="en-US" sz="5400" b="1">
              <a:latin typeface="Karbala" pitchFamily="2" charset="0"/>
              <a:cs typeface="Simplified Arabic" pitchFamily="18" charset="-78"/>
            </a:endParaRPr>
          </a:p>
        </p:txBody>
      </p:sp>
      <p:sp>
        <p:nvSpPr>
          <p:cNvPr id="204083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the descendants of the Prophet, in this world, had been tormented.</a:t>
            </a:r>
          </a:p>
        </p:txBody>
      </p:sp>
      <p:sp>
        <p:nvSpPr>
          <p:cNvPr id="2040836"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pl-PL" sz="2400" b="1" i="1">
                <a:ea typeface="MS Mincho" pitchFamily="49" charset="-128"/>
              </a:rPr>
              <a:t>Wa I’trata Nabiyyika Fil Arz”I Haa-Imatun</a:t>
            </a:r>
            <a:endParaRPr lang="fi-FI" sz="2400" b="1" i="1">
              <a:ea typeface="MS Mincho" pitchFamily="49" charset="-128"/>
            </a:endParaRPr>
          </a:p>
        </p:txBody>
      </p:sp>
      <p:sp>
        <p:nvSpPr>
          <p:cNvPr id="204083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en-US" sz="1600" b="1">
                <a:latin typeface="Trebuchet MS" pitchFamily="34" charset="0"/>
              </a:rPr>
              <a:t>A`amaal for the day of `A'ashura</a:t>
            </a:r>
          </a:p>
        </p:txBody>
      </p:sp>
      <p:sp>
        <p:nvSpPr>
          <p:cNvPr id="2040838" name="Rectangle 4"/>
          <p:cNvSpPr>
            <a:spLocks noChangeArrowheads="1"/>
          </p:cNvSpPr>
          <p:nvPr/>
        </p:nvSpPr>
        <p:spPr bwMode="auto">
          <a:xfrm>
            <a:off x="-36513" y="1058863"/>
            <a:ext cx="2605088"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Recommended Short D</a:t>
            </a:r>
            <a:r>
              <a:rPr lang="en-GB" sz="1600" b="1"/>
              <a:t>úá</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9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185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AE" sz="5400" b="1">
                <a:latin typeface="Karbala" pitchFamily="2" charset="0"/>
                <a:cs typeface="Simplified Arabic" pitchFamily="18" charset="-78"/>
              </a:rPr>
              <a:t>اَللّٰهُمَّ فَاَعِنِ الْـحَقَّ وَ اَهْلَهٗ </a:t>
            </a:r>
            <a:endParaRPr lang="en-US" sz="5400" b="1">
              <a:latin typeface="Karbala" pitchFamily="2" charset="0"/>
              <a:cs typeface="Simplified Arabic" pitchFamily="18" charset="-78"/>
            </a:endParaRPr>
          </a:p>
        </p:txBody>
      </p:sp>
      <p:sp>
        <p:nvSpPr>
          <p:cNvPr id="204185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my Allāh, Therefore give all Your attention and care to signify truth, and the upholders of truth;</a:t>
            </a:r>
          </a:p>
        </p:txBody>
      </p:sp>
      <p:sp>
        <p:nvSpPr>
          <p:cNvPr id="2041860"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 Allaahumma Fa-A-I’nil H’aqqa Wa Ahlahoo</a:t>
            </a:r>
          </a:p>
        </p:txBody>
      </p:sp>
      <p:sp>
        <p:nvSpPr>
          <p:cNvPr id="204186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en-US" sz="1600" b="1">
                <a:latin typeface="Trebuchet MS" pitchFamily="34" charset="0"/>
              </a:rPr>
              <a:t>A`amaal for the day of `A'ashura</a:t>
            </a:r>
          </a:p>
        </p:txBody>
      </p:sp>
      <p:sp>
        <p:nvSpPr>
          <p:cNvPr id="2041862" name="Rectangle 4"/>
          <p:cNvSpPr>
            <a:spLocks noChangeArrowheads="1"/>
          </p:cNvSpPr>
          <p:nvPr/>
        </p:nvSpPr>
        <p:spPr bwMode="auto">
          <a:xfrm>
            <a:off x="-36513" y="1058863"/>
            <a:ext cx="2605088"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Recommended Short D</a:t>
            </a:r>
            <a:r>
              <a:rPr lang="en-GB" sz="1600" b="1"/>
              <a:t>úá</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9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288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AE" sz="5400" b="1">
                <a:latin typeface="Karbala" pitchFamily="2" charset="0"/>
                <a:cs typeface="Simplified Arabic" pitchFamily="18" charset="-78"/>
              </a:rPr>
              <a:t>وَ اَقْمَعِ الْبَاطِلَ وَ اَهْلَهٗ </a:t>
            </a:r>
            <a:endParaRPr lang="en-US" sz="5400" b="1">
              <a:latin typeface="Karbala" pitchFamily="2" charset="0"/>
              <a:cs typeface="Simplified Arabic" pitchFamily="18" charset="-78"/>
            </a:endParaRPr>
          </a:p>
        </p:txBody>
      </p:sp>
      <p:sp>
        <p:nvSpPr>
          <p:cNvPr id="204288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restrain and prevent falsehood, and the camp-followers of false-hood, </a:t>
            </a:r>
          </a:p>
        </p:txBody>
      </p:sp>
      <p:sp>
        <p:nvSpPr>
          <p:cNvPr id="2042884"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Wa Aqmi-I’lbaat’ila Wa Ahlahoo </a:t>
            </a:r>
          </a:p>
        </p:txBody>
      </p:sp>
      <p:sp>
        <p:nvSpPr>
          <p:cNvPr id="204288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en-US" sz="1600" b="1">
                <a:latin typeface="Trebuchet MS" pitchFamily="34" charset="0"/>
              </a:rPr>
              <a:t>A`amaal for the day of `A'ashura</a:t>
            </a:r>
          </a:p>
        </p:txBody>
      </p:sp>
      <p:sp>
        <p:nvSpPr>
          <p:cNvPr id="2042886" name="Rectangle 4"/>
          <p:cNvSpPr>
            <a:spLocks noChangeArrowheads="1"/>
          </p:cNvSpPr>
          <p:nvPr/>
        </p:nvSpPr>
        <p:spPr bwMode="auto">
          <a:xfrm>
            <a:off x="-36513" y="1058863"/>
            <a:ext cx="2605088"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Recommended Short D</a:t>
            </a:r>
            <a:r>
              <a:rPr lang="en-GB" sz="1600" b="1"/>
              <a:t>úá</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9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390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AE" sz="5400" b="1">
                <a:latin typeface="Karbala" pitchFamily="2" charset="0"/>
                <a:cs typeface="Simplified Arabic" pitchFamily="18" charset="-78"/>
              </a:rPr>
              <a:t>وَ مُنَّ عَلَيْنَا بِالنَّجَاةِ </a:t>
            </a:r>
            <a:endParaRPr lang="en-US" sz="5400" b="1">
              <a:latin typeface="Karbala" pitchFamily="2" charset="0"/>
              <a:cs typeface="Simplified Arabic" pitchFamily="18" charset="-78"/>
            </a:endParaRPr>
          </a:p>
        </p:txBody>
      </p:sp>
      <p:sp>
        <p:nvSpPr>
          <p:cNvPr id="204390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take us to safety as a favour; </a:t>
            </a:r>
          </a:p>
        </p:txBody>
      </p:sp>
      <p:sp>
        <p:nvSpPr>
          <p:cNvPr id="2043908"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Wa Munna A’laynaa Bin-Najaati </a:t>
            </a:r>
          </a:p>
        </p:txBody>
      </p:sp>
      <p:sp>
        <p:nvSpPr>
          <p:cNvPr id="204390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en-US" sz="1600" b="1">
                <a:latin typeface="Trebuchet MS" pitchFamily="34" charset="0"/>
              </a:rPr>
              <a:t>A`amaal for the day of `A'ashura</a:t>
            </a:r>
          </a:p>
        </p:txBody>
      </p:sp>
      <p:sp>
        <p:nvSpPr>
          <p:cNvPr id="2043910" name="Rectangle 4"/>
          <p:cNvSpPr>
            <a:spLocks noChangeArrowheads="1"/>
          </p:cNvSpPr>
          <p:nvPr/>
        </p:nvSpPr>
        <p:spPr bwMode="auto">
          <a:xfrm>
            <a:off x="-36513" y="1058863"/>
            <a:ext cx="2605088"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Recommended Short D</a:t>
            </a:r>
            <a:r>
              <a:rPr lang="en-GB" sz="1600" b="1"/>
              <a:t>úá</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9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493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AE" sz="5400" b="1">
                <a:latin typeface="Karbala" pitchFamily="2" charset="0"/>
                <a:cs typeface="Simplified Arabic" pitchFamily="18" charset="-78"/>
              </a:rPr>
              <a:t>وَاهْدِنَا اِلَى الْاِيْـمَانِ </a:t>
            </a:r>
            <a:endParaRPr lang="en-US" sz="5400" b="1">
              <a:latin typeface="Karbala" pitchFamily="2" charset="0"/>
              <a:cs typeface="Simplified Arabic" pitchFamily="18" charset="-78"/>
            </a:endParaRPr>
          </a:p>
        </p:txBody>
      </p:sp>
      <p:sp>
        <p:nvSpPr>
          <p:cNvPr id="204493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guide us to true faith; </a:t>
            </a:r>
          </a:p>
        </p:txBody>
      </p:sp>
      <p:sp>
        <p:nvSpPr>
          <p:cNvPr id="2044932"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Wah-Dinaa Ilal Eemaani </a:t>
            </a:r>
          </a:p>
        </p:txBody>
      </p:sp>
      <p:sp>
        <p:nvSpPr>
          <p:cNvPr id="204493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en-US" sz="1600" b="1">
                <a:latin typeface="Trebuchet MS" pitchFamily="34" charset="0"/>
              </a:rPr>
              <a:t>A`amaal for the day of `A'ashura</a:t>
            </a:r>
          </a:p>
        </p:txBody>
      </p:sp>
      <p:sp>
        <p:nvSpPr>
          <p:cNvPr id="2044934" name="Rectangle 4"/>
          <p:cNvSpPr>
            <a:spLocks noChangeArrowheads="1"/>
          </p:cNvSpPr>
          <p:nvPr/>
        </p:nvSpPr>
        <p:spPr bwMode="auto">
          <a:xfrm>
            <a:off x="-36513" y="1058863"/>
            <a:ext cx="2605088"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Recommended Short D</a:t>
            </a:r>
            <a:r>
              <a:rPr lang="en-GB" sz="1600" b="1"/>
              <a:t>úá</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9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595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AE" sz="5400" b="1">
                <a:latin typeface="Karbala" pitchFamily="2" charset="0"/>
                <a:cs typeface="Simplified Arabic" pitchFamily="18" charset="-78"/>
              </a:rPr>
              <a:t>وَ عَجِّلْ فَرَجَنَا </a:t>
            </a:r>
            <a:endParaRPr lang="en-US" sz="5400" b="1">
              <a:latin typeface="Karbala" pitchFamily="2" charset="0"/>
              <a:cs typeface="Simplified Arabic" pitchFamily="18" charset="-78"/>
            </a:endParaRPr>
          </a:p>
        </p:txBody>
      </p:sp>
      <p:sp>
        <p:nvSpPr>
          <p:cNvPr id="204595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make available for us, as soon as possible, happiness and bliss, </a:t>
            </a:r>
          </a:p>
        </p:txBody>
      </p:sp>
      <p:sp>
        <p:nvSpPr>
          <p:cNvPr id="2045956"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Wa A’jjil Farajanaa </a:t>
            </a:r>
          </a:p>
        </p:txBody>
      </p:sp>
      <p:sp>
        <p:nvSpPr>
          <p:cNvPr id="204595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en-US" sz="1600" b="1">
                <a:latin typeface="Trebuchet MS" pitchFamily="34" charset="0"/>
              </a:rPr>
              <a:t>A`amaal for the day of `A'ashura</a:t>
            </a:r>
          </a:p>
        </p:txBody>
      </p:sp>
      <p:sp>
        <p:nvSpPr>
          <p:cNvPr id="2045958" name="Rectangle 4"/>
          <p:cNvSpPr>
            <a:spLocks noChangeArrowheads="1"/>
          </p:cNvSpPr>
          <p:nvPr/>
        </p:nvSpPr>
        <p:spPr bwMode="auto">
          <a:xfrm>
            <a:off x="-36513" y="1058863"/>
            <a:ext cx="2605088"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Recommended Short D</a:t>
            </a:r>
            <a:r>
              <a:rPr lang="en-GB" sz="1600" b="1"/>
              <a:t>úá</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9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697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AE" sz="5400" b="1">
                <a:latin typeface="Karbala" pitchFamily="2" charset="0"/>
                <a:cs typeface="Simplified Arabic" pitchFamily="18" charset="-78"/>
              </a:rPr>
              <a:t>وَانْظِمْهُ بِفَرَجِ اَوْلِيَآئِكَ </a:t>
            </a:r>
            <a:endParaRPr lang="en-US" sz="5400" b="1">
              <a:latin typeface="Karbala" pitchFamily="2" charset="0"/>
              <a:cs typeface="Simplified Arabic" pitchFamily="18" charset="-78"/>
            </a:endParaRPr>
          </a:p>
        </p:txBody>
      </p:sp>
      <p:sp>
        <p:nvSpPr>
          <p:cNvPr id="204697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bring everything in to good order through the inspiring presence of Your representatives; </a:t>
            </a:r>
          </a:p>
        </p:txBody>
      </p:sp>
      <p:sp>
        <p:nvSpPr>
          <p:cNvPr id="2046980"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Wan-Z”Imhu Bi-Faraji Awliyaaa-Ika </a:t>
            </a:r>
          </a:p>
        </p:txBody>
      </p:sp>
      <p:sp>
        <p:nvSpPr>
          <p:cNvPr id="204698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en-US" sz="1600" b="1">
                <a:latin typeface="Trebuchet MS" pitchFamily="34" charset="0"/>
              </a:rPr>
              <a:t>A`amaal for the day of `A'ashura</a:t>
            </a:r>
          </a:p>
        </p:txBody>
      </p:sp>
      <p:sp>
        <p:nvSpPr>
          <p:cNvPr id="2046982" name="Rectangle 4"/>
          <p:cNvSpPr>
            <a:spLocks noChangeArrowheads="1"/>
          </p:cNvSpPr>
          <p:nvPr/>
        </p:nvSpPr>
        <p:spPr bwMode="auto">
          <a:xfrm>
            <a:off x="-36513" y="1058863"/>
            <a:ext cx="2605088"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Recommended Short D</a:t>
            </a:r>
            <a:r>
              <a:rPr lang="en-GB" sz="1600" b="1"/>
              <a:t>úá</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9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0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AE" sz="5400" b="1">
                <a:latin typeface="Karbala" pitchFamily="2" charset="0"/>
                <a:cs typeface="Simplified Arabic" pitchFamily="18" charset="-78"/>
              </a:rPr>
              <a:t>وَاجْعَلْهُمْ لَنَاوُدًّا وَاجْعَلْنَا لَـهُمْ وَفْدًا</a:t>
            </a:r>
            <a:endParaRPr lang="en-US" sz="5400" b="1">
              <a:latin typeface="Karbala" pitchFamily="2" charset="0"/>
              <a:cs typeface="Simplified Arabic" pitchFamily="18" charset="-78"/>
            </a:endParaRPr>
          </a:p>
        </p:txBody>
      </p:sp>
      <p:sp>
        <p:nvSpPr>
          <p:cNvPr id="204800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make us desire and love them , make them receive us with open arms.</a:t>
            </a:r>
          </a:p>
        </p:txBody>
      </p:sp>
      <p:sp>
        <p:nvSpPr>
          <p:cNvPr id="2048004"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Waj-A’lhum Lanaa Wuddaa Waj-A’lnaa Lahum Wafdaa</a:t>
            </a:r>
          </a:p>
        </p:txBody>
      </p:sp>
      <p:sp>
        <p:nvSpPr>
          <p:cNvPr id="204800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en-US" sz="1600" b="1">
                <a:latin typeface="Trebuchet MS" pitchFamily="34" charset="0"/>
              </a:rPr>
              <a:t>A`amaal for the day of `A'ashura</a:t>
            </a:r>
          </a:p>
        </p:txBody>
      </p:sp>
      <p:sp>
        <p:nvSpPr>
          <p:cNvPr id="2048006" name="Rectangle 4"/>
          <p:cNvSpPr>
            <a:spLocks noChangeArrowheads="1"/>
          </p:cNvSpPr>
          <p:nvPr/>
        </p:nvSpPr>
        <p:spPr bwMode="auto">
          <a:xfrm>
            <a:off x="-36513" y="1058863"/>
            <a:ext cx="2605088"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Recommended Short D</a:t>
            </a:r>
            <a:r>
              <a:rPr lang="en-GB" sz="1600" b="1"/>
              <a:t>úá</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body" idx="1"/>
          </p:nvPr>
        </p:nvSpPr>
        <p:spPr>
          <a:xfrm>
            <a:off x="457200" y="1557338"/>
            <a:ext cx="8229600" cy="2160587"/>
          </a:xfrm>
        </p:spPr>
        <p:txBody>
          <a:bodyPr/>
          <a:lstStyle/>
          <a:p>
            <a:pPr eaLnBrk="1" hangingPunct="1">
              <a:buFontTx/>
              <a:buNone/>
            </a:pPr>
            <a:r>
              <a:rPr lang="en-US" smtClean="0">
                <a:solidFill>
                  <a:schemeClr val="tx1"/>
                </a:solidFill>
                <a:latin typeface="Trebuchet MS" pitchFamily="34" charset="0"/>
              </a:rPr>
              <a:t>A'ashura day is an extremely sorrowful day due to the atrocities that were done on the Prophet’s household.  As part of commemoration, we should refrain from ALL enjoyment (TV, sports, vain talk, etc.) and spend the whole day in remembering each and every incident of that day and doing the recommended A`amaal.</a:t>
            </a:r>
          </a:p>
        </p:txBody>
      </p:sp>
      <p:sp>
        <p:nvSpPr>
          <p:cNvPr id="307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en-GB" sz="1600" b="1">
                <a:latin typeface="Trebuchet MS" pitchFamily="34" charset="0"/>
              </a:rPr>
              <a:t>Greeting on the day of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يَا ابَا عَبْدِ ٱللَّهِ</a:t>
            </a:r>
            <a:endParaRPr lang="en-US" sz="5400" b="1">
              <a:latin typeface="Karbala" pitchFamily="2" charset="0"/>
              <a:cs typeface="Simplified Arabic" pitchFamily="18" charset="-78"/>
            </a:endParaRPr>
          </a:p>
        </p:txBody>
      </p:sp>
      <p:sp>
        <p:nvSpPr>
          <p:cNvPr id="2150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Abu-`Abdullah,</a:t>
            </a:r>
          </a:p>
        </p:txBody>
      </p:sp>
      <p:sp>
        <p:nvSpPr>
          <p:cNvPr id="21508"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ar-AE" sz="4000">
                <a:latin typeface="Arabic Typesetting" pitchFamily="66" charset="-78"/>
                <a:cs typeface="Arabic Typesetting" pitchFamily="66" charset="-78"/>
              </a:rPr>
              <a:t>اے ابا عبداﷲ(ع)</a:t>
            </a:r>
            <a:endParaRPr lang="en-US" sz="4000" b="1">
              <a:latin typeface="Arabic Typesetting" pitchFamily="66" charset="-78"/>
              <a:ea typeface="MS Mincho" pitchFamily="49" charset="-128"/>
              <a:cs typeface="Arabic Typesetting" pitchFamily="66" charset="-78"/>
            </a:endParaRPr>
          </a:p>
        </p:txBody>
      </p:sp>
      <p:sp>
        <p:nvSpPr>
          <p:cNvPr id="2150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21510"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اَللَّهُمَّ ٱلْعَنْهُمْ جَمِيعاً</a:t>
            </a:r>
            <a:endParaRPr lang="en-US" sz="5400" b="1">
              <a:latin typeface="Karbala" pitchFamily="2" charset="0"/>
              <a:cs typeface="Simplified Arabic" pitchFamily="18" charset="-78"/>
            </a:endParaRPr>
          </a:p>
        </p:txBody>
      </p:sp>
      <p:sp>
        <p:nvSpPr>
          <p:cNvPr id="20582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blessings from all of them.</a:t>
            </a:r>
          </a:p>
        </p:txBody>
      </p:sp>
      <p:sp>
        <p:nvSpPr>
          <p:cNvPr id="205828"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اے معبود ان سب پر لعنت بھیج</a:t>
            </a:r>
            <a:endParaRPr lang="en-US" sz="2400" b="1" dirty="0">
              <a:ea typeface="MS Mincho" pitchFamily="49" charset="-128"/>
            </a:endParaRPr>
          </a:p>
        </p:txBody>
      </p:sp>
      <p:sp>
        <p:nvSpPr>
          <p:cNvPr id="20582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205830"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0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02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AE" sz="5400" b="1">
                <a:latin typeface="Karbala" pitchFamily="2" charset="0"/>
                <a:cs typeface="Simplified Arabic" pitchFamily="18" charset="-78"/>
              </a:rPr>
              <a:t>اَللّٰهُمَّ وَ اَهْلِكْ مَنْ جَعَلَ يَوْمَ قَتْلِ ابْنِ نَبِيِّكَ وَ خِيَرَتِكَ عِيْدًا </a:t>
            </a:r>
            <a:endParaRPr lang="en-US" sz="5400" b="1">
              <a:latin typeface="Karbala" pitchFamily="2" charset="0"/>
              <a:cs typeface="Simplified Arabic" pitchFamily="18" charset="-78"/>
            </a:endParaRPr>
          </a:p>
        </p:txBody>
      </p:sp>
      <p:sp>
        <p:nvSpPr>
          <p:cNvPr id="204902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my Allāh, bring to nothing those who celebrate the day the choicest (grand) son of Your Prophet was martyred, </a:t>
            </a:r>
          </a:p>
        </p:txBody>
      </p:sp>
      <p:sp>
        <p:nvSpPr>
          <p:cNvPr id="2049028"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 Allaahumma Wa Ahlika Man Ja-A’la Yawma Qatlibni Nabiyyika Wa Khiyaratika Eeda</a:t>
            </a:r>
          </a:p>
        </p:txBody>
      </p:sp>
      <p:sp>
        <p:nvSpPr>
          <p:cNvPr id="204902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en-US" sz="1600" b="1">
                <a:latin typeface="Trebuchet MS" pitchFamily="34" charset="0"/>
              </a:rPr>
              <a:t>A`amaal for the day of `A'ashura</a:t>
            </a:r>
          </a:p>
        </p:txBody>
      </p:sp>
      <p:sp>
        <p:nvSpPr>
          <p:cNvPr id="2049030" name="Rectangle 4"/>
          <p:cNvSpPr>
            <a:spLocks noChangeArrowheads="1"/>
          </p:cNvSpPr>
          <p:nvPr/>
        </p:nvSpPr>
        <p:spPr bwMode="auto">
          <a:xfrm>
            <a:off x="-36513" y="1058863"/>
            <a:ext cx="2605088"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Recommended Short D</a:t>
            </a:r>
            <a:r>
              <a:rPr lang="en-GB" sz="1600" b="1"/>
              <a:t>úá</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0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05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AE" sz="5400" b="1">
                <a:latin typeface="Karbala" pitchFamily="2" charset="0"/>
                <a:cs typeface="Simplified Arabic" pitchFamily="18" charset="-78"/>
              </a:rPr>
              <a:t>وَاسْتَهَلَّ بِه فَرَجًا </a:t>
            </a:r>
            <a:endParaRPr lang="en-US" sz="5400" b="1">
              <a:latin typeface="Karbala" pitchFamily="2" charset="0"/>
              <a:cs typeface="Simplified Arabic" pitchFamily="18" charset="-78"/>
            </a:endParaRPr>
          </a:p>
        </p:txBody>
      </p:sp>
      <p:sp>
        <p:nvSpPr>
          <p:cNvPr id="205005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who laugh and enjoy in utter delight and indulge in cheerful merriment;</a:t>
            </a:r>
          </a:p>
        </p:txBody>
      </p:sp>
      <p:sp>
        <p:nvSpPr>
          <p:cNvPr id="2050052"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Was-Tahalla Bihee Farajan </a:t>
            </a:r>
          </a:p>
        </p:txBody>
      </p:sp>
      <p:sp>
        <p:nvSpPr>
          <p:cNvPr id="205005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en-US" sz="1600" b="1">
                <a:latin typeface="Trebuchet MS" pitchFamily="34" charset="0"/>
              </a:rPr>
              <a:t>A`amaal for the day of `A'ashura</a:t>
            </a:r>
          </a:p>
        </p:txBody>
      </p:sp>
      <p:sp>
        <p:nvSpPr>
          <p:cNvPr id="2050054" name="Rectangle 4"/>
          <p:cNvSpPr>
            <a:spLocks noChangeArrowheads="1"/>
          </p:cNvSpPr>
          <p:nvPr/>
        </p:nvSpPr>
        <p:spPr bwMode="auto">
          <a:xfrm>
            <a:off x="-36513" y="1058863"/>
            <a:ext cx="2605088"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Recommended Short D</a:t>
            </a:r>
            <a:r>
              <a:rPr lang="en-GB" sz="1600" b="1"/>
              <a:t>úá</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0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07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AE" sz="5400" b="1">
                <a:latin typeface="Karbala" pitchFamily="2" charset="0"/>
                <a:cs typeface="Simplified Arabic" pitchFamily="18" charset="-78"/>
              </a:rPr>
              <a:t>وَ مَرَحًا وَخُذْ اٰخِرَهُمْ كَمَا اَخَذْتَ اَوَّلَـهُمْ وَ ضَاعِفِ</a:t>
            </a:r>
            <a:endParaRPr lang="en-US" sz="5400" b="1">
              <a:latin typeface="Karbala" pitchFamily="2" charset="0"/>
              <a:cs typeface="Simplified Arabic" pitchFamily="18" charset="-78"/>
            </a:endParaRPr>
          </a:p>
        </p:txBody>
      </p:sp>
      <p:sp>
        <p:nvSpPr>
          <p:cNvPr id="2051075" name="Subtitle 4"/>
          <p:cNvSpPr txBox="1">
            <a:spLocks/>
          </p:cNvSpPr>
          <p:nvPr/>
        </p:nvSpPr>
        <p:spPr bwMode="auto">
          <a:xfrm>
            <a:off x="12700" y="3405188"/>
            <a:ext cx="9096375"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catch hold of and punish each one of the remaining, just as You cracked down on the early (culprits); make twice as much the penalty,</a:t>
            </a:r>
          </a:p>
        </p:txBody>
      </p:sp>
      <p:sp>
        <p:nvSpPr>
          <p:cNvPr id="2051076"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Wa Marah’aa Wa Khud’ Aakhirahum Kamaa Akhad’ta Awwalahum  Wa Z”Aa-I’fi </a:t>
            </a:r>
          </a:p>
        </p:txBody>
      </p:sp>
      <p:sp>
        <p:nvSpPr>
          <p:cNvPr id="205107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en-US" sz="1600" b="1">
                <a:latin typeface="Trebuchet MS" pitchFamily="34" charset="0"/>
              </a:rPr>
              <a:t>A`amaal for the day of `A'ashura</a:t>
            </a:r>
          </a:p>
        </p:txBody>
      </p:sp>
      <p:sp>
        <p:nvSpPr>
          <p:cNvPr id="2051078" name="Rectangle 4"/>
          <p:cNvSpPr>
            <a:spLocks noChangeArrowheads="1"/>
          </p:cNvSpPr>
          <p:nvPr/>
        </p:nvSpPr>
        <p:spPr bwMode="auto">
          <a:xfrm>
            <a:off x="-36513" y="1058863"/>
            <a:ext cx="2605088"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Recommended Short D</a:t>
            </a:r>
            <a:r>
              <a:rPr lang="en-GB" sz="1600" b="1"/>
              <a:t>úá</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0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09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AE" sz="5400" b="1">
                <a:latin typeface="Karbala" pitchFamily="2" charset="0"/>
                <a:cs typeface="Simplified Arabic" pitchFamily="18" charset="-78"/>
              </a:rPr>
              <a:t> اللّٰهُمَّ الْعَذَابَ وَ التَّنْكِيْلَ عَلٰى ظَالِـمِىْ اَهْلِ بَيْتِ نَبِيِّكَ </a:t>
            </a:r>
            <a:endParaRPr lang="en-US" sz="5400" b="1">
              <a:latin typeface="Karbala" pitchFamily="2" charset="0"/>
              <a:cs typeface="Simplified Arabic" pitchFamily="18" charset="-78"/>
            </a:endParaRPr>
          </a:p>
        </p:txBody>
      </p:sp>
      <p:sp>
        <p:nvSpPr>
          <p:cNvPr id="205209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my Allāh, and punishment, a warning example, (while convicting the tyrants who took liberties with and abused the children of Your Prophet; </a:t>
            </a:r>
          </a:p>
        </p:txBody>
      </p:sp>
      <p:sp>
        <p:nvSpPr>
          <p:cNvPr id="2052100"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Allaahumal A’d’aaba Wat Tankeela A’laa Z’aalimee Ahli Bayti Nabiyyika</a:t>
            </a:r>
          </a:p>
        </p:txBody>
      </p:sp>
      <p:sp>
        <p:nvSpPr>
          <p:cNvPr id="205210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en-US" sz="1600" b="1">
                <a:latin typeface="Trebuchet MS" pitchFamily="34" charset="0"/>
              </a:rPr>
              <a:t>A`amaal for the day of `A'ashura</a:t>
            </a:r>
          </a:p>
        </p:txBody>
      </p:sp>
      <p:sp>
        <p:nvSpPr>
          <p:cNvPr id="2052102" name="Rectangle 4"/>
          <p:cNvSpPr>
            <a:spLocks noChangeArrowheads="1"/>
          </p:cNvSpPr>
          <p:nvPr/>
        </p:nvSpPr>
        <p:spPr bwMode="auto">
          <a:xfrm>
            <a:off x="-36513" y="1058863"/>
            <a:ext cx="2605088"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Recommended Short D</a:t>
            </a:r>
            <a:r>
              <a:rPr lang="en-GB" sz="1600" b="1"/>
              <a:t>úá</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0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12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AE" sz="5400" b="1">
                <a:latin typeface="Karbala" pitchFamily="2" charset="0"/>
                <a:cs typeface="Simplified Arabic" pitchFamily="18" charset="-78"/>
              </a:rPr>
              <a:t>وَ اَهْلَكْ اَشْيَاعَهُمْ وَ قَادَتَـهُمْ</a:t>
            </a:r>
            <a:endParaRPr lang="en-US" sz="5400" b="1">
              <a:latin typeface="Karbala" pitchFamily="2" charset="0"/>
              <a:cs typeface="Simplified Arabic" pitchFamily="18" charset="-78"/>
            </a:endParaRPr>
          </a:p>
        </p:txBody>
      </p:sp>
      <p:sp>
        <p:nvSpPr>
          <p:cNvPr id="205312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Give the death blow to their followers and put an end to their leaders,</a:t>
            </a:r>
          </a:p>
        </p:txBody>
      </p:sp>
      <p:sp>
        <p:nvSpPr>
          <p:cNvPr id="2053124"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 Wa Ahlika Ashyaa-A’hum Wa Qaadatahum </a:t>
            </a:r>
          </a:p>
        </p:txBody>
      </p:sp>
      <p:sp>
        <p:nvSpPr>
          <p:cNvPr id="205312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en-US" sz="1600" b="1">
                <a:latin typeface="Trebuchet MS" pitchFamily="34" charset="0"/>
              </a:rPr>
              <a:t>A`amaal for the day of `A'ashura</a:t>
            </a:r>
          </a:p>
        </p:txBody>
      </p:sp>
      <p:sp>
        <p:nvSpPr>
          <p:cNvPr id="2053126" name="Rectangle 4"/>
          <p:cNvSpPr>
            <a:spLocks noChangeArrowheads="1"/>
          </p:cNvSpPr>
          <p:nvPr/>
        </p:nvSpPr>
        <p:spPr bwMode="auto">
          <a:xfrm>
            <a:off x="-36513" y="1058863"/>
            <a:ext cx="2605088"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Recommended Short D</a:t>
            </a:r>
            <a:r>
              <a:rPr lang="en-GB" sz="1600" b="1"/>
              <a:t>úá</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0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14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AE" sz="5400" b="1">
                <a:latin typeface="Karbala" pitchFamily="2" charset="0"/>
                <a:cs typeface="Simplified Arabic" pitchFamily="18" charset="-78"/>
              </a:rPr>
              <a:t>وَ اَبْرِحُـمَاتَـهُمْ وَ جَـمَاعَتَهُمْ</a:t>
            </a:r>
            <a:endParaRPr lang="en-US" sz="5400" b="1">
              <a:latin typeface="Karbala" pitchFamily="2" charset="0"/>
              <a:cs typeface="Simplified Arabic" pitchFamily="18" charset="-78"/>
            </a:endParaRPr>
          </a:p>
        </p:txBody>
      </p:sp>
      <p:sp>
        <p:nvSpPr>
          <p:cNvPr id="205414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wipe out their patrons and their groups altogether.</a:t>
            </a:r>
          </a:p>
        </p:txBody>
      </p:sp>
      <p:sp>
        <p:nvSpPr>
          <p:cNvPr id="2054148"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Wa Abri H’umaatahum Wa Jamaa-A’tahum </a:t>
            </a:r>
          </a:p>
        </p:txBody>
      </p:sp>
      <p:sp>
        <p:nvSpPr>
          <p:cNvPr id="205414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en-US" sz="1600" b="1">
                <a:latin typeface="Trebuchet MS" pitchFamily="34" charset="0"/>
              </a:rPr>
              <a:t>A`amaal for the day of `A'ashura</a:t>
            </a:r>
          </a:p>
        </p:txBody>
      </p:sp>
      <p:sp>
        <p:nvSpPr>
          <p:cNvPr id="2054150" name="Rectangle 4"/>
          <p:cNvSpPr>
            <a:spLocks noChangeArrowheads="1"/>
          </p:cNvSpPr>
          <p:nvPr/>
        </p:nvSpPr>
        <p:spPr bwMode="auto">
          <a:xfrm>
            <a:off x="-36513" y="1058863"/>
            <a:ext cx="2605088"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Recommended Short D</a:t>
            </a:r>
            <a:r>
              <a:rPr lang="en-GB" sz="1600" b="1"/>
              <a:t>úá</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0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517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AE" sz="5400" b="1">
                <a:latin typeface="Karbala" pitchFamily="2" charset="0"/>
                <a:cs typeface="Simplified Arabic" pitchFamily="18" charset="-78"/>
              </a:rPr>
              <a:t>اَللّٰهُمَّ وَضَاعِفْ صَلَوَاتِكَ وَ رَحْـمَتِكَ</a:t>
            </a:r>
            <a:r>
              <a:rPr lang="en-US" sz="5400" b="1">
                <a:latin typeface="Karbala" pitchFamily="2" charset="0"/>
                <a:cs typeface="Simplified Arabic" pitchFamily="18" charset="-78"/>
              </a:rPr>
              <a:t> </a:t>
            </a:r>
            <a:r>
              <a:rPr lang="ar-AE" sz="5400" b="1">
                <a:latin typeface="Karbala" pitchFamily="2" charset="0"/>
                <a:cs typeface="Simplified Arabic" pitchFamily="18" charset="-78"/>
              </a:rPr>
              <a:t>وَ بَرَكَاتِكَ </a:t>
            </a:r>
            <a:endParaRPr lang="en-US" sz="5400" b="1">
              <a:latin typeface="Karbala" pitchFamily="2" charset="0"/>
              <a:cs typeface="Simplified Arabic" pitchFamily="18" charset="-78"/>
            </a:endParaRPr>
          </a:p>
        </p:txBody>
      </p:sp>
      <p:sp>
        <p:nvSpPr>
          <p:cNvPr id="205517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my Allāh, multiply Your blessings generously, Your mercy liberally, </a:t>
            </a:r>
          </a:p>
        </p:txBody>
      </p:sp>
      <p:sp>
        <p:nvSpPr>
          <p:cNvPr id="2055172"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Allaahumma Wa Z”Aa-I’f S’alawaatika Wa Rah’matika Wa Barakaatika </a:t>
            </a:r>
          </a:p>
        </p:txBody>
      </p:sp>
      <p:sp>
        <p:nvSpPr>
          <p:cNvPr id="205517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en-US" sz="1600" b="1">
                <a:latin typeface="Trebuchet MS" pitchFamily="34" charset="0"/>
              </a:rPr>
              <a:t>A`amaal for the day of `A'ashura</a:t>
            </a:r>
          </a:p>
        </p:txBody>
      </p:sp>
      <p:sp>
        <p:nvSpPr>
          <p:cNvPr id="2055174" name="Rectangle 4"/>
          <p:cNvSpPr>
            <a:spLocks noChangeArrowheads="1"/>
          </p:cNvSpPr>
          <p:nvPr/>
        </p:nvSpPr>
        <p:spPr bwMode="auto">
          <a:xfrm>
            <a:off x="-36513" y="1058863"/>
            <a:ext cx="2605088"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Recommended Short D</a:t>
            </a:r>
            <a:r>
              <a:rPr lang="en-GB" sz="1600" b="1"/>
              <a:t>úá</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0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619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AE" sz="5400" b="1">
                <a:latin typeface="Karbala" pitchFamily="2" charset="0"/>
                <a:cs typeface="Simplified Arabic" pitchFamily="18" charset="-78"/>
              </a:rPr>
              <a:t>عَلٰى عِتْرَةِ نَبِيِّكَ الْعِتْرَةِ الضَّائِعَةِ الْـخَآئِفَةِ الْمُسْتَذَلَّةِ</a:t>
            </a:r>
            <a:endParaRPr lang="en-US" sz="5400" b="1">
              <a:latin typeface="Karbala" pitchFamily="2" charset="0"/>
              <a:cs typeface="Simplified Arabic" pitchFamily="18" charset="-78"/>
            </a:endParaRPr>
          </a:p>
        </p:txBody>
      </p:sp>
      <p:sp>
        <p:nvSpPr>
          <p:cNvPr id="205619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upon the children of Your Prophet, who Your enemies tried to ignore, frighten and corner, </a:t>
            </a:r>
          </a:p>
        </p:txBody>
      </p:sp>
      <p:sp>
        <p:nvSpPr>
          <p:cNvPr id="2056196"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A’laa I’trati Nabiyyikal I’tratiz” Z”Aa-I-A’til Khaaa-Ifatil Mustad’allati </a:t>
            </a:r>
          </a:p>
        </p:txBody>
      </p:sp>
      <p:sp>
        <p:nvSpPr>
          <p:cNvPr id="205619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en-US" sz="1600" b="1">
                <a:latin typeface="Trebuchet MS" pitchFamily="34" charset="0"/>
              </a:rPr>
              <a:t>A`amaal for the day of `A'ashura</a:t>
            </a:r>
          </a:p>
        </p:txBody>
      </p:sp>
      <p:sp>
        <p:nvSpPr>
          <p:cNvPr id="2056198" name="Rectangle 4"/>
          <p:cNvSpPr>
            <a:spLocks noChangeArrowheads="1"/>
          </p:cNvSpPr>
          <p:nvPr/>
        </p:nvSpPr>
        <p:spPr bwMode="auto">
          <a:xfrm>
            <a:off x="-36513" y="1058863"/>
            <a:ext cx="2605088"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Recommended Short D</a:t>
            </a:r>
            <a:r>
              <a:rPr lang="en-GB" sz="1600" b="1"/>
              <a:t>úá</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0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721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AE" sz="5400" b="1">
                <a:latin typeface="Karbala" pitchFamily="2" charset="0"/>
                <a:cs typeface="Simplified Arabic" pitchFamily="18" charset="-78"/>
              </a:rPr>
              <a:t>بَقِيَّةٍ مِّنَ الشَّجَرَةِ الطَّيِّبَةِ الزَّاكِيَةِ الْمُبَارَكَةِ </a:t>
            </a:r>
            <a:endParaRPr lang="en-US" sz="5400" b="1">
              <a:latin typeface="Karbala" pitchFamily="2" charset="0"/>
              <a:cs typeface="Simplified Arabic" pitchFamily="18" charset="-78"/>
            </a:endParaRPr>
          </a:p>
        </p:txBody>
      </p:sp>
      <p:sp>
        <p:nvSpPr>
          <p:cNvPr id="205721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the children who are the blooming pride of the fragrant strongly grown and fertile tree. </a:t>
            </a:r>
          </a:p>
        </p:txBody>
      </p:sp>
      <p:sp>
        <p:nvSpPr>
          <p:cNvPr id="2057220"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Baqiyyatim Minash Shajaratit’t’ayyibatiz Zaakiyatil Mubaarakati </a:t>
            </a:r>
          </a:p>
        </p:txBody>
      </p:sp>
      <p:sp>
        <p:nvSpPr>
          <p:cNvPr id="205722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en-US" sz="1600" b="1">
                <a:latin typeface="Trebuchet MS" pitchFamily="34" charset="0"/>
              </a:rPr>
              <a:t>A`amaal for the day of `A'ashura</a:t>
            </a:r>
          </a:p>
        </p:txBody>
      </p:sp>
      <p:sp>
        <p:nvSpPr>
          <p:cNvPr id="2057222" name="Rectangle 4"/>
          <p:cNvSpPr>
            <a:spLocks noChangeArrowheads="1"/>
          </p:cNvSpPr>
          <p:nvPr/>
        </p:nvSpPr>
        <p:spPr bwMode="auto">
          <a:xfrm>
            <a:off x="-36513" y="1058863"/>
            <a:ext cx="2605088"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Recommended Short D</a:t>
            </a:r>
            <a:r>
              <a:rPr lang="en-GB" sz="1600" b="1"/>
              <a:t>úá</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0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4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AE" sz="5400" b="1">
                <a:latin typeface="Karbala" pitchFamily="2" charset="0"/>
                <a:cs typeface="Simplified Arabic" pitchFamily="18" charset="-78"/>
              </a:rPr>
              <a:t>وَ اَعْلِ</a:t>
            </a:r>
            <a:r>
              <a:rPr lang="en-US" sz="5400" b="1">
                <a:latin typeface="Karbala" pitchFamily="2" charset="0"/>
                <a:cs typeface="Simplified Arabic" pitchFamily="18" charset="-78"/>
              </a:rPr>
              <a:t> </a:t>
            </a:r>
            <a:r>
              <a:rPr lang="ar-AE" sz="5400" b="1">
                <a:latin typeface="Karbala" pitchFamily="2" charset="0"/>
                <a:cs typeface="Simplified Arabic" pitchFamily="18" charset="-78"/>
              </a:rPr>
              <a:t>اَللّٰهُمَّ كَلِمَتَهُمْ</a:t>
            </a:r>
            <a:endParaRPr lang="en-US" sz="5400" b="1">
              <a:latin typeface="Karbala" pitchFamily="2" charset="0"/>
              <a:cs typeface="Simplified Arabic" pitchFamily="18" charset="-78"/>
            </a:endParaRPr>
          </a:p>
        </p:txBody>
      </p:sp>
      <p:sp>
        <p:nvSpPr>
          <p:cNvPr id="205824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let people subscribe to and uphold, O my Allāh, their expressed refined (thoughts),</a:t>
            </a:r>
          </a:p>
        </p:txBody>
      </p:sp>
      <p:sp>
        <p:nvSpPr>
          <p:cNvPr id="2058244"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Wa Aa’-Li Allaahumma Kalimatahum </a:t>
            </a:r>
          </a:p>
        </p:txBody>
      </p:sp>
      <p:sp>
        <p:nvSpPr>
          <p:cNvPr id="205824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en-US" sz="1600" b="1">
                <a:latin typeface="Trebuchet MS" pitchFamily="34" charset="0"/>
              </a:rPr>
              <a:t>A`amaal for the day of `A'ashura</a:t>
            </a:r>
          </a:p>
        </p:txBody>
      </p:sp>
      <p:sp>
        <p:nvSpPr>
          <p:cNvPr id="2058246" name="Rectangle 4"/>
          <p:cNvSpPr>
            <a:spLocks noChangeArrowheads="1"/>
          </p:cNvSpPr>
          <p:nvPr/>
        </p:nvSpPr>
        <p:spPr bwMode="auto">
          <a:xfrm>
            <a:off x="-36513" y="1058863"/>
            <a:ext cx="2605088"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Recommended Short D</a:t>
            </a:r>
            <a:r>
              <a:rPr lang="en-GB" sz="1600" b="1"/>
              <a:t>úá</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اَللَّهُمَّ ٱلْعَنْ اوَّلَ ظَالِمٍ</a:t>
            </a:r>
            <a:endParaRPr lang="en-US" sz="5400" b="1">
              <a:latin typeface="Karbala" pitchFamily="2" charset="0"/>
              <a:cs typeface="Simplified Arabic" pitchFamily="18" charset="-78"/>
            </a:endParaRPr>
          </a:p>
        </p:txBody>
      </p:sp>
      <p:sp>
        <p:nvSpPr>
          <p:cNvPr id="20685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 from the foremost persecutor</a:t>
            </a:r>
          </a:p>
        </p:txBody>
      </p:sp>
      <p:sp>
        <p:nvSpPr>
          <p:cNvPr id="206852" name="Subtitle 4"/>
          <p:cNvSpPr txBox="1">
            <a:spLocks/>
          </p:cNvSpPr>
          <p:nvPr/>
        </p:nvSpPr>
        <p:spPr bwMode="auto">
          <a:xfrm>
            <a:off x="80963" y="5013325"/>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اے معبود محروم کر اپنی رحمت سے اس پہلے ظالم کو</a:t>
            </a:r>
            <a:endParaRPr lang="en-US" sz="2400" b="1" dirty="0">
              <a:ea typeface="MS Mincho" pitchFamily="49" charset="-128"/>
            </a:endParaRPr>
          </a:p>
        </p:txBody>
      </p:sp>
      <p:sp>
        <p:nvSpPr>
          <p:cNvPr id="20685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206854"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
        <p:nvSpPr>
          <p:cNvPr id="206855" name="Text Box 6"/>
          <p:cNvSpPr txBox="1">
            <a:spLocks noChangeArrowheads="1"/>
          </p:cNvSpPr>
          <p:nvPr/>
        </p:nvSpPr>
        <p:spPr bwMode="auto">
          <a:xfrm>
            <a:off x="3348038" y="5654675"/>
            <a:ext cx="2447925" cy="366713"/>
          </a:xfrm>
          <a:prstGeom prst="rect">
            <a:avLst/>
          </a:prstGeom>
          <a:gradFill rotWithShape="1">
            <a:gsLst>
              <a:gs pos="0">
                <a:srgbClr val="651500"/>
              </a:gs>
              <a:gs pos="50000">
                <a:srgbClr val="DA2E00"/>
              </a:gs>
              <a:gs pos="100000">
                <a:srgbClr val="651500"/>
              </a:gs>
            </a:gsLst>
            <a:lin ang="5400000" scaled="1"/>
          </a:gradFill>
          <a:ln w="9525" algn="ctr">
            <a:noFill/>
            <a:miter lim="800000"/>
            <a:headEnd/>
            <a:tailEnd/>
          </a:ln>
        </p:spPr>
        <p:txBody>
          <a:bodyPr anchor="ctr">
            <a:spAutoFit/>
          </a:bodyPr>
          <a:lstStyle/>
          <a:p>
            <a:pPr algn="r"/>
            <a:r>
              <a:rPr lang="en-US" sz="1800" b="1">
                <a:solidFill>
                  <a:srgbClr val="FFFF99"/>
                </a:solidFill>
                <a:latin typeface="Trebuchet MS" pitchFamily="34" charset="0"/>
              </a:rPr>
              <a:t>Tasbih Counter : 16</a:t>
            </a:r>
          </a:p>
        </p:txBody>
      </p:sp>
      <p:sp>
        <p:nvSpPr>
          <p:cNvPr id="206856" name="Rectangle 5"/>
          <p:cNvSpPr>
            <a:spLocks noChangeArrowheads="1"/>
          </p:cNvSpPr>
          <p:nvPr/>
        </p:nvSpPr>
        <p:spPr bwMode="auto">
          <a:xfrm>
            <a:off x="3635375" y="1035050"/>
            <a:ext cx="1790700" cy="336550"/>
          </a:xfrm>
          <a:prstGeom prst="rect">
            <a:avLst/>
          </a:prstGeom>
          <a:noFill/>
          <a:ln w="9525">
            <a:noFill/>
            <a:miter lim="800000"/>
            <a:headEnd/>
            <a:tailEnd/>
          </a:ln>
        </p:spPr>
        <p:txBody>
          <a:bodyPr wrap="none">
            <a:spAutoFit/>
          </a:bodyPr>
          <a:lstStyle/>
          <a:p>
            <a:pPr eaLnBrk="0" hangingPunct="0"/>
            <a:r>
              <a:rPr lang="en-US" sz="1600" b="1">
                <a:solidFill>
                  <a:srgbClr val="FFFF99"/>
                </a:solidFill>
                <a:latin typeface="Trebuchet MS" pitchFamily="34" charset="0"/>
              </a:rPr>
              <a:t>Recite 100 times</a:t>
            </a:r>
          </a:p>
        </p:txBody>
      </p:sp>
    </p:spTree>
  </p:cSld>
  <p:clrMapOvr>
    <a:masterClrMapping/>
  </p:clrMapOvr>
  <p:transition>
    <p:fade/>
  </p:transition>
  <p:timing>
    <p:tnLst>
      <p:par>
        <p:cTn id="1" dur="indefinite" restart="never" nodeType="tmRoot"/>
      </p:par>
    </p:tnLst>
  </p:timing>
</p:sld>
</file>

<file path=ppt/slides/slide20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926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AE" sz="5400" b="1">
                <a:latin typeface="Karbala" pitchFamily="2" charset="0"/>
                <a:cs typeface="Simplified Arabic" pitchFamily="18" charset="-78"/>
              </a:rPr>
              <a:t>وَ اَفْلِجْ حُجَّتَهُمْ</a:t>
            </a:r>
            <a:endParaRPr lang="en-US" sz="5400" b="1">
              <a:latin typeface="Karbala" pitchFamily="2" charset="0"/>
              <a:cs typeface="Simplified Arabic" pitchFamily="18" charset="-78"/>
            </a:endParaRPr>
          </a:p>
        </p:txBody>
      </p:sp>
      <p:sp>
        <p:nvSpPr>
          <p:cNvPr id="205926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get the better of the antagonists in debate and disputations through their arguments, </a:t>
            </a:r>
          </a:p>
        </p:txBody>
      </p:sp>
      <p:sp>
        <p:nvSpPr>
          <p:cNvPr id="2059268"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Wa Aflij H’ujjatahum </a:t>
            </a:r>
          </a:p>
        </p:txBody>
      </p:sp>
      <p:sp>
        <p:nvSpPr>
          <p:cNvPr id="205926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en-US" sz="1600" b="1">
                <a:latin typeface="Trebuchet MS" pitchFamily="34" charset="0"/>
              </a:rPr>
              <a:t>A`amaal for the day of `A'ashura</a:t>
            </a:r>
          </a:p>
        </p:txBody>
      </p:sp>
      <p:sp>
        <p:nvSpPr>
          <p:cNvPr id="2059270" name="Rectangle 4"/>
          <p:cNvSpPr>
            <a:spLocks noChangeArrowheads="1"/>
          </p:cNvSpPr>
          <p:nvPr/>
        </p:nvSpPr>
        <p:spPr bwMode="auto">
          <a:xfrm>
            <a:off x="-36513" y="1058863"/>
            <a:ext cx="2605088"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Recommended Short D</a:t>
            </a:r>
            <a:r>
              <a:rPr lang="en-GB" sz="1600" b="1"/>
              <a:t>úá</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0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029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AE" sz="5400" b="1">
                <a:latin typeface="Karbala" pitchFamily="2" charset="0"/>
                <a:cs typeface="Simplified Arabic" pitchFamily="18" charset="-78"/>
              </a:rPr>
              <a:t>وَاكْشِفِ الْبَلَآءَ وَ اللَّاوَآءَ وَحَنَادِسَ الْاَبَاطِيْلِ وَ الْعَمٰى عَنْهُمْ </a:t>
            </a:r>
            <a:endParaRPr lang="en-US" sz="5400" b="1">
              <a:latin typeface="Karbala" pitchFamily="2" charset="0"/>
              <a:cs typeface="Simplified Arabic" pitchFamily="18" charset="-78"/>
            </a:endParaRPr>
          </a:p>
        </p:txBody>
      </p:sp>
      <p:sp>
        <p:nvSpPr>
          <p:cNvPr id="206029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put the dark clouds of trouble, distress nothingness and ignorance, to flight, through (on account of) them,</a:t>
            </a:r>
          </a:p>
        </p:txBody>
      </p:sp>
      <p:sp>
        <p:nvSpPr>
          <p:cNvPr id="2060292"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Wa Aflij H’ujjatahum Wak-Shifil Balaaa-A Wal Laawaa-A Wa H’anaadisal Abaat’eeli Wal –A’maa A’nhum </a:t>
            </a:r>
          </a:p>
        </p:txBody>
      </p:sp>
      <p:sp>
        <p:nvSpPr>
          <p:cNvPr id="206029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en-US" sz="1600" b="1">
                <a:latin typeface="Trebuchet MS" pitchFamily="34" charset="0"/>
              </a:rPr>
              <a:t>A`amaal for the day of `A'ashura</a:t>
            </a:r>
          </a:p>
        </p:txBody>
      </p:sp>
      <p:sp>
        <p:nvSpPr>
          <p:cNvPr id="2060294" name="Rectangle 4"/>
          <p:cNvSpPr>
            <a:spLocks noChangeArrowheads="1"/>
          </p:cNvSpPr>
          <p:nvPr/>
        </p:nvSpPr>
        <p:spPr bwMode="auto">
          <a:xfrm>
            <a:off x="-36513" y="1058863"/>
            <a:ext cx="2605088"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Recommended Short D</a:t>
            </a:r>
            <a:r>
              <a:rPr lang="en-GB" sz="1600" b="1"/>
              <a:t>úá</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0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131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AE" sz="5400" b="1">
                <a:latin typeface="Karbala" pitchFamily="2" charset="0"/>
                <a:cs typeface="Simplified Arabic" pitchFamily="18" charset="-78"/>
              </a:rPr>
              <a:t>وَ ثَبِّتْ قُلُوْبَ شِيْعَتِهِمْ وَ حِزْبِكَ عَلٰى طَاعَتِكَ</a:t>
            </a:r>
            <a:endParaRPr lang="en-US" sz="5400" b="1">
              <a:latin typeface="Karbala" pitchFamily="2" charset="0"/>
              <a:cs typeface="Simplified Arabic" pitchFamily="18" charset="-78"/>
            </a:endParaRPr>
          </a:p>
        </p:txBody>
      </p:sp>
      <p:sp>
        <p:nvSpPr>
          <p:cNvPr id="2061315" name="Subtitle 4"/>
          <p:cNvSpPr txBox="1">
            <a:spLocks/>
          </p:cNvSpPr>
          <p:nvPr/>
        </p:nvSpPr>
        <p:spPr bwMode="auto">
          <a:xfrm>
            <a:off x="228600" y="328453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make firm and strong the hearts and minds of their followers (to know things for certain and give correct answers), to belong to Your party, obedient to You; </a:t>
            </a:r>
          </a:p>
        </p:txBody>
      </p:sp>
      <p:sp>
        <p:nvSpPr>
          <p:cNvPr id="2061316"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Wa Thabbit Qulooba Shee-A’tihim Wa H’izbika A’laa T’aa-A’tika </a:t>
            </a:r>
          </a:p>
        </p:txBody>
      </p:sp>
      <p:sp>
        <p:nvSpPr>
          <p:cNvPr id="206131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en-US" sz="1600" b="1">
                <a:latin typeface="Trebuchet MS" pitchFamily="34" charset="0"/>
              </a:rPr>
              <a:t>A`amaal for the day of `A'ashura</a:t>
            </a:r>
          </a:p>
        </p:txBody>
      </p:sp>
      <p:sp>
        <p:nvSpPr>
          <p:cNvPr id="2061318" name="Rectangle 4"/>
          <p:cNvSpPr>
            <a:spLocks noChangeArrowheads="1"/>
          </p:cNvSpPr>
          <p:nvPr/>
        </p:nvSpPr>
        <p:spPr bwMode="auto">
          <a:xfrm>
            <a:off x="-36513" y="1058863"/>
            <a:ext cx="2605088"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Recommended Short D</a:t>
            </a:r>
            <a:r>
              <a:rPr lang="en-GB" sz="1600" b="1"/>
              <a:t>úá</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0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233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AE" sz="5400" b="1">
                <a:latin typeface="Karbala" pitchFamily="2" charset="0"/>
                <a:cs typeface="Simplified Arabic" pitchFamily="18" charset="-78"/>
              </a:rPr>
              <a:t>وَ وِلاَيَتِهِمْ وَ نُصْرَتـِهِمْ</a:t>
            </a:r>
            <a:endParaRPr lang="en-US" sz="5400" b="1">
              <a:latin typeface="Karbala" pitchFamily="2" charset="0"/>
              <a:cs typeface="Simplified Arabic" pitchFamily="18" charset="-78"/>
            </a:endParaRPr>
          </a:p>
        </p:txBody>
      </p:sp>
      <p:sp>
        <p:nvSpPr>
          <p:cNvPr id="206233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to love them; to support them ;</a:t>
            </a:r>
          </a:p>
        </p:txBody>
      </p:sp>
      <p:sp>
        <p:nvSpPr>
          <p:cNvPr id="2062340"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Wa Wilaayahihum Wa Nus’ratihim </a:t>
            </a:r>
          </a:p>
        </p:txBody>
      </p:sp>
      <p:sp>
        <p:nvSpPr>
          <p:cNvPr id="206234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en-US" sz="1600" b="1">
                <a:latin typeface="Trebuchet MS" pitchFamily="34" charset="0"/>
              </a:rPr>
              <a:t>A`amaal for the day of `A'ashura</a:t>
            </a:r>
          </a:p>
        </p:txBody>
      </p:sp>
      <p:sp>
        <p:nvSpPr>
          <p:cNvPr id="2062342" name="Rectangle 4"/>
          <p:cNvSpPr>
            <a:spLocks noChangeArrowheads="1"/>
          </p:cNvSpPr>
          <p:nvPr/>
        </p:nvSpPr>
        <p:spPr bwMode="auto">
          <a:xfrm>
            <a:off x="-36513" y="1058863"/>
            <a:ext cx="2605088"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Recommended Short D</a:t>
            </a:r>
            <a:r>
              <a:rPr lang="en-GB" sz="1600" b="1"/>
              <a:t>úá</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0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336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AE" sz="5400" b="1">
                <a:latin typeface="Karbala" pitchFamily="2" charset="0"/>
                <a:cs typeface="Simplified Arabic" pitchFamily="18" charset="-78"/>
              </a:rPr>
              <a:t>وَ مُوَالاَتِـهِمْ وَ اَعِنْهُمْ</a:t>
            </a:r>
            <a:endParaRPr lang="en-US" sz="5400" b="1">
              <a:latin typeface="Karbala" pitchFamily="2" charset="0"/>
              <a:cs typeface="Simplified Arabic" pitchFamily="18" charset="-78"/>
            </a:endParaRPr>
          </a:p>
        </p:txBody>
      </p:sp>
      <p:sp>
        <p:nvSpPr>
          <p:cNvPr id="206336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stand by them, signify them; </a:t>
            </a:r>
          </a:p>
        </p:txBody>
      </p:sp>
      <p:sp>
        <p:nvSpPr>
          <p:cNvPr id="2063364"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Wa Muwaalaatihim Wa A-I’nhum </a:t>
            </a:r>
          </a:p>
        </p:txBody>
      </p:sp>
      <p:sp>
        <p:nvSpPr>
          <p:cNvPr id="206336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en-US" sz="1600" b="1">
                <a:latin typeface="Trebuchet MS" pitchFamily="34" charset="0"/>
              </a:rPr>
              <a:t>A`amaal for the day of `A'ashura</a:t>
            </a:r>
          </a:p>
        </p:txBody>
      </p:sp>
      <p:sp>
        <p:nvSpPr>
          <p:cNvPr id="2063366" name="Rectangle 4"/>
          <p:cNvSpPr>
            <a:spLocks noChangeArrowheads="1"/>
          </p:cNvSpPr>
          <p:nvPr/>
        </p:nvSpPr>
        <p:spPr bwMode="auto">
          <a:xfrm>
            <a:off x="-36513" y="1058863"/>
            <a:ext cx="2605088"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Recommended Short D</a:t>
            </a:r>
            <a:r>
              <a:rPr lang="en-GB" sz="1600" b="1"/>
              <a:t>úá</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0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438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AE" sz="5400" b="1">
                <a:latin typeface="Karbala" pitchFamily="2" charset="0"/>
                <a:cs typeface="Simplified Arabic" pitchFamily="18" charset="-78"/>
              </a:rPr>
              <a:t>وَامْنَحْهُمُ الصَّبْرَ عَلَى الْاَذٰى فِيْكَ </a:t>
            </a:r>
            <a:endParaRPr lang="en-US" sz="5400" b="1">
              <a:latin typeface="Karbala" pitchFamily="2" charset="0"/>
              <a:cs typeface="Simplified Arabic" pitchFamily="18" charset="-78"/>
            </a:endParaRPr>
          </a:p>
        </p:txBody>
      </p:sp>
      <p:sp>
        <p:nvSpPr>
          <p:cNvPr id="206438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they exercised self-control whenever they put up with damage and injury in Your cause; </a:t>
            </a:r>
          </a:p>
        </p:txBody>
      </p:sp>
      <p:sp>
        <p:nvSpPr>
          <p:cNvPr id="2064388"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Wam-Nah’-Humus’s’abra A’lal Ad’aa Feeka </a:t>
            </a:r>
          </a:p>
        </p:txBody>
      </p:sp>
      <p:sp>
        <p:nvSpPr>
          <p:cNvPr id="206438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en-US" sz="1600" b="1">
                <a:latin typeface="Trebuchet MS" pitchFamily="34" charset="0"/>
              </a:rPr>
              <a:t>A`amaal for the day of `A'ashura</a:t>
            </a:r>
          </a:p>
        </p:txBody>
      </p:sp>
      <p:sp>
        <p:nvSpPr>
          <p:cNvPr id="2064390" name="Rectangle 4"/>
          <p:cNvSpPr>
            <a:spLocks noChangeArrowheads="1"/>
          </p:cNvSpPr>
          <p:nvPr/>
        </p:nvSpPr>
        <p:spPr bwMode="auto">
          <a:xfrm>
            <a:off x="-36513" y="1058863"/>
            <a:ext cx="2605088"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Recommended Short D</a:t>
            </a:r>
            <a:r>
              <a:rPr lang="en-GB" sz="1600" b="1"/>
              <a:t>úá</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0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541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AE" sz="5400" b="1">
                <a:latin typeface="Karbala" pitchFamily="2" charset="0"/>
                <a:cs typeface="Simplified Arabic" pitchFamily="18" charset="-78"/>
              </a:rPr>
              <a:t>وَاجْعَلْهُمْ اَيَّامًا مَّشْهُوْدَةً </a:t>
            </a:r>
            <a:endParaRPr lang="en-US" sz="5400" b="1">
              <a:latin typeface="Karbala" pitchFamily="2" charset="0"/>
              <a:cs typeface="Simplified Arabic" pitchFamily="18" charset="-78"/>
            </a:endParaRPr>
          </a:p>
        </p:txBody>
      </p:sp>
      <p:sp>
        <p:nvSpPr>
          <p:cNvPr id="206541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bring in, for them, the days, people will see them and find them among themselves to pronounce the profession of true faith, </a:t>
            </a:r>
          </a:p>
        </p:txBody>
      </p:sp>
      <p:sp>
        <p:nvSpPr>
          <p:cNvPr id="2065412"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Waj-A’lhum Ayyaamam Mash-Hoodatan</a:t>
            </a:r>
          </a:p>
        </p:txBody>
      </p:sp>
      <p:sp>
        <p:nvSpPr>
          <p:cNvPr id="206541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en-US" sz="1600" b="1">
                <a:latin typeface="Trebuchet MS" pitchFamily="34" charset="0"/>
              </a:rPr>
              <a:t>A`amaal for the day of `A'ashura</a:t>
            </a:r>
          </a:p>
        </p:txBody>
      </p:sp>
      <p:sp>
        <p:nvSpPr>
          <p:cNvPr id="2065414" name="Rectangle 4"/>
          <p:cNvSpPr>
            <a:spLocks noChangeArrowheads="1"/>
          </p:cNvSpPr>
          <p:nvPr/>
        </p:nvSpPr>
        <p:spPr bwMode="auto">
          <a:xfrm>
            <a:off x="-36513" y="1058863"/>
            <a:ext cx="2605088"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Recommended Short D</a:t>
            </a:r>
            <a:r>
              <a:rPr lang="en-GB" sz="1600" b="1"/>
              <a:t>úá</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0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643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AE" sz="5400" b="1">
                <a:latin typeface="Karbala" pitchFamily="2" charset="0"/>
                <a:cs typeface="Simplified Arabic" pitchFamily="18" charset="-78"/>
              </a:rPr>
              <a:t>وَ اَوْقَاتًا مَّـحْمُوْدَةً مَّسْعُوْدَةً</a:t>
            </a:r>
            <a:endParaRPr lang="en-US" sz="5400" b="1">
              <a:latin typeface="Karbala" pitchFamily="2" charset="0"/>
              <a:cs typeface="Simplified Arabic" pitchFamily="18" charset="-78"/>
            </a:endParaRPr>
          </a:p>
        </p:txBody>
      </p:sp>
      <p:sp>
        <p:nvSpPr>
          <p:cNvPr id="206643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blissful and happy time; </a:t>
            </a:r>
          </a:p>
        </p:txBody>
      </p:sp>
      <p:sp>
        <p:nvSpPr>
          <p:cNvPr id="2066436"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 Wa Awqaatam Mah’moodatam Mas-O’odah </a:t>
            </a:r>
          </a:p>
        </p:txBody>
      </p:sp>
      <p:sp>
        <p:nvSpPr>
          <p:cNvPr id="206643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en-US" sz="1600" b="1">
                <a:latin typeface="Trebuchet MS" pitchFamily="34" charset="0"/>
              </a:rPr>
              <a:t>A`amaal for the day of `A'ashura</a:t>
            </a:r>
          </a:p>
        </p:txBody>
      </p:sp>
      <p:sp>
        <p:nvSpPr>
          <p:cNvPr id="2066438" name="Rectangle 4"/>
          <p:cNvSpPr>
            <a:spLocks noChangeArrowheads="1"/>
          </p:cNvSpPr>
          <p:nvPr/>
        </p:nvSpPr>
        <p:spPr bwMode="auto">
          <a:xfrm>
            <a:off x="-36513" y="1058863"/>
            <a:ext cx="2605088"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Recommended Short D</a:t>
            </a:r>
            <a:r>
              <a:rPr lang="en-GB" sz="1600" b="1"/>
              <a:t>úá</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0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745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AE" sz="5400" b="1">
                <a:latin typeface="Karbala" pitchFamily="2" charset="0"/>
                <a:cs typeface="Simplified Arabic" pitchFamily="18" charset="-78"/>
              </a:rPr>
              <a:t>تُوْشِكُ فِيْهَا فَرَجَهُمْ </a:t>
            </a:r>
            <a:endParaRPr lang="en-US" sz="5400" b="1">
              <a:latin typeface="Karbala" pitchFamily="2" charset="0"/>
              <a:cs typeface="Simplified Arabic" pitchFamily="18" charset="-78"/>
            </a:endParaRPr>
          </a:p>
        </p:txBody>
      </p:sp>
      <p:sp>
        <p:nvSpPr>
          <p:cNvPr id="206745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Be quick in providing relief and joy, after a long period of suffering (to them and us), on account of their presence; </a:t>
            </a:r>
          </a:p>
        </p:txBody>
      </p:sp>
      <p:sp>
        <p:nvSpPr>
          <p:cNvPr id="2067460"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Tooshiku Feehaa Farajahum </a:t>
            </a:r>
          </a:p>
        </p:txBody>
      </p:sp>
      <p:sp>
        <p:nvSpPr>
          <p:cNvPr id="206746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en-US" sz="1600" b="1">
                <a:latin typeface="Trebuchet MS" pitchFamily="34" charset="0"/>
              </a:rPr>
              <a:t>A`amaal for the day of `A'ashura</a:t>
            </a:r>
          </a:p>
        </p:txBody>
      </p:sp>
      <p:sp>
        <p:nvSpPr>
          <p:cNvPr id="2067462" name="Rectangle 4"/>
          <p:cNvSpPr>
            <a:spLocks noChangeArrowheads="1"/>
          </p:cNvSpPr>
          <p:nvPr/>
        </p:nvSpPr>
        <p:spPr bwMode="auto">
          <a:xfrm>
            <a:off x="-36513" y="1058863"/>
            <a:ext cx="2605088"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Recommended Short D</a:t>
            </a:r>
            <a:r>
              <a:rPr lang="en-GB" sz="1600" b="1"/>
              <a:t>úá</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0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48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AE" sz="5400" b="1">
                <a:latin typeface="Karbala" pitchFamily="2" charset="0"/>
                <a:cs typeface="Simplified Arabic" pitchFamily="18" charset="-78"/>
              </a:rPr>
              <a:t>وَ تُوْجِبُ فِيْهَا تَـمْكِيْنَهُمْ </a:t>
            </a:r>
            <a:endParaRPr lang="en-US" sz="5400" b="1">
              <a:latin typeface="Karbala" pitchFamily="2" charset="0"/>
              <a:cs typeface="Simplified Arabic" pitchFamily="18" charset="-78"/>
            </a:endParaRPr>
          </a:p>
        </p:txBody>
      </p:sp>
      <p:sp>
        <p:nvSpPr>
          <p:cNvPr id="206848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bring on their worthy, decent and refined sphere of influence; </a:t>
            </a:r>
          </a:p>
        </p:txBody>
      </p:sp>
      <p:sp>
        <p:nvSpPr>
          <p:cNvPr id="2068484"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Wa Toojibu Feehaa Tamkeenahum </a:t>
            </a:r>
          </a:p>
        </p:txBody>
      </p:sp>
      <p:sp>
        <p:nvSpPr>
          <p:cNvPr id="206848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en-US" sz="1600" b="1">
                <a:latin typeface="Trebuchet MS" pitchFamily="34" charset="0"/>
              </a:rPr>
              <a:t>A`amaal for the day of `A'ashura</a:t>
            </a:r>
          </a:p>
        </p:txBody>
      </p:sp>
      <p:sp>
        <p:nvSpPr>
          <p:cNvPr id="2068486" name="Rectangle 4"/>
          <p:cNvSpPr>
            <a:spLocks noChangeArrowheads="1"/>
          </p:cNvSpPr>
          <p:nvPr/>
        </p:nvSpPr>
        <p:spPr bwMode="auto">
          <a:xfrm>
            <a:off x="-36513" y="1058863"/>
            <a:ext cx="2605088"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Recommended Short D</a:t>
            </a:r>
            <a:r>
              <a:rPr lang="en-GB" sz="1600" b="1"/>
              <a:t>úá</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ظَلَمَ حَقَّ مُحَمَّدٍ وَآلِ مُحَمَّدٍ</a:t>
            </a:r>
            <a:endParaRPr lang="en-US" sz="5400" b="1">
              <a:latin typeface="Karbala" pitchFamily="2" charset="0"/>
              <a:cs typeface="Simplified Arabic" pitchFamily="18" charset="-78"/>
            </a:endParaRPr>
          </a:p>
        </p:txBody>
      </p:sp>
      <p:sp>
        <p:nvSpPr>
          <p:cNvPr id="20787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who usurped the right of Muhammad and Muhammad’s Household</a:t>
            </a:r>
          </a:p>
        </p:txBody>
      </p:sp>
      <p:sp>
        <p:nvSpPr>
          <p:cNvPr id="207876"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 جس نے ضائع کیا محمد (ص)و آل محمد (ص)کا حق </a:t>
            </a:r>
            <a:endParaRPr lang="en-US" sz="2400" b="1" dirty="0">
              <a:ea typeface="MS Mincho" pitchFamily="49" charset="-128"/>
            </a:endParaRPr>
          </a:p>
        </p:txBody>
      </p:sp>
      <p:sp>
        <p:nvSpPr>
          <p:cNvPr id="20787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207878"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0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950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AE" sz="5400" b="1">
                <a:latin typeface="Karbala" pitchFamily="2" charset="0"/>
                <a:cs typeface="Simplified Arabic" pitchFamily="18" charset="-78"/>
              </a:rPr>
              <a:t>وَ نَصْرَهُمْ كَمَا ضَمِنْتَ لِاَوْلِيٰآئِكَ فِىْ كِتَابِكَ الْـمُنْزَلِ</a:t>
            </a:r>
            <a:endParaRPr lang="en-US" sz="5400" b="1">
              <a:latin typeface="Karbala" pitchFamily="2" charset="0"/>
              <a:cs typeface="Simplified Arabic" pitchFamily="18" charset="-78"/>
            </a:endParaRPr>
          </a:p>
        </p:txBody>
      </p:sp>
      <p:sp>
        <p:nvSpPr>
          <p:cNvPr id="206950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support them as You has given a guarantee in this connection in Your revealed Book; </a:t>
            </a:r>
          </a:p>
        </p:txBody>
      </p:sp>
      <p:sp>
        <p:nvSpPr>
          <p:cNvPr id="2069508"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Wa Nas’rahum Kamaa Z”Aminta Li-Awliyaaa-Ika Fee Kitaabikal Munzal </a:t>
            </a:r>
          </a:p>
        </p:txBody>
      </p:sp>
      <p:sp>
        <p:nvSpPr>
          <p:cNvPr id="206950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en-US" sz="1600" b="1">
                <a:latin typeface="Trebuchet MS" pitchFamily="34" charset="0"/>
              </a:rPr>
              <a:t>A`amaal for the day of `A'ashura</a:t>
            </a:r>
          </a:p>
        </p:txBody>
      </p:sp>
      <p:sp>
        <p:nvSpPr>
          <p:cNvPr id="2069510" name="Rectangle 4"/>
          <p:cNvSpPr>
            <a:spLocks noChangeArrowheads="1"/>
          </p:cNvSpPr>
          <p:nvPr/>
        </p:nvSpPr>
        <p:spPr bwMode="auto">
          <a:xfrm>
            <a:off x="-36513" y="1058863"/>
            <a:ext cx="2605088"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Recommended Short D</a:t>
            </a:r>
            <a:r>
              <a:rPr lang="en-GB" sz="1600" b="1"/>
              <a:t>úá</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0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053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AE" sz="5400" b="1">
                <a:latin typeface="Karbala" pitchFamily="2" charset="0"/>
                <a:cs typeface="Simplified Arabic" pitchFamily="18" charset="-78"/>
              </a:rPr>
              <a:t>فَاِنَّكَ قُلْتَ وَ قَوْلُكَ الْـحَقُّ</a:t>
            </a:r>
            <a:endParaRPr lang="en-US" sz="5400" b="1">
              <a:latin typeface="Karbala" pitchFamily="2" charset="0"/>
              <a:cs typeface="Simplified Arabic" pitchFamily="18" charset="-78"/>
            </a:endParaRPr>
          </a:p>
        </p:txBody>
      </p:sp>
      <p:sp>
        <p:nvSpPr>
          <p:cNvPr id="207053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You said, (and Your words are always true): </a:t>
            </a:r>
          </a:p>
        </p:txBody>
      </p:sp>
      <p:sp>
        <p:nvSpPr>
          <p:cNvPr id="2070532"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Fa-Innaka Qulta Wa Qawlukal H’aqqu </a:t>
            </a:r>
          </a:p>
        </p:txBody>
      </p:sp>
      <p:sp>
        <p:nvSpPr>
          <p:cNvPr id="207053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en-US" sz="1600" b="1">
                <a:latin typeface="Trebuchet MS" pitchFamily="34" charset="0"/>
              </a:rPr>
              <a:t>A`amaal for the day of `A'ashura</a:t>
            </a:r>
          </a:p>
        </p:txBody>
      </p:sp>
      <p:sp>
        <p:nvSpPr>
          <p:cNvPr id="2070534" name="Rectangle 4"/>
          <p:cNvSpPr>
            <a:spLocks noChangeArrowheads="1"/>
          </p:cNvSpPr>
          <p:nvPr/>
        </p:nvSpPr>
        <p:spPr bwMode="auto">
          <a:xfrm>
            <a:off x="-36513" y="1058863"/>
            <a:ext cx="2605088"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Recommended Short D</a:t>
            </a:r>
            <a:r>
              <a:rPr lang="en-GB" sz="1600" b="1"/>
              <a:t>úá</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0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155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AE" sz="5400" b="1">
                <a:latin typeface="Karbala" pitchFamily="2" charset="0"/>
                <a:cs typeface="Simplified Arabic" pitchFamily="18" charset="-78"/>
              </a:rPr>
              <a:t>وَعَدَ اللهُ الَّذِيْنَ اٰمَنُوْا مِنْكُمْ وَ عَمِلُوا الصّٰلِحٰتِ</a:t>
            </a:r>
            <a:endParaRPr lang="en-US" sz="5400" b="1">
              <a:latin typeface="Karbala" pitchFamily="2" charset="0"/>
              <a:cs typeface="Simplified Arabic" pitchFamily="18" charset="-78"/>
            </a:endParaRPr>
          </a:p>
        </p:txBody>
      </p:sp>
      <p:sp>
        <p:nvSpPr>
          <p:cNvPr id="207155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i="1">
                <a:solidFill>
                  <a:schemeClr val="tx2"/>
                </a:solidFill>
                <a:ea typeface="MS Mincho" pitchFamily="49" charset="-128"/>
              </a:rPr>
              <a:t>Allāh has promised to those of you who believe and do good</a:t>
            </a:r>
          </a:p>
        </p:txBody>
      </p:sp>
      <p:sp>
        <p:nvSpPr>
          <p:cNvPr id="2071556"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Wa-A’dallaahul Lad’eena Aamanoo Min’kum Wa A’milus’s’aalih’aati </a:t>
            </a:r>
          </a:p>
        </p:txBody>
      </p:sp>
      <p:sp>
        <p:nvSpPr>
          <p:cNvPr id="207155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en-US" sz="1600" b="1">
                <a:latin typeface="Trebuchet MS" pitchFamily="34" charset="0"/>
              </a:rPr>
              <a:t>A`amaal for the day of `A'ashura</a:t>
            </a:r>
          </a:p>
        </p:txBody>
      </p:sp>
      <p:sp>
        <p:nvSpPr>
          <p:cNvPr id="2071558" name="Rectangle 4"/>
          <p:cNvSpPr>
            <a:spLocks noChangeArrowheads="1"/>
          </p:cNvSpPr>
          <p:nvPr/>
        </p:nvSpPr>
        <p:spPr bwMode="auto">
          <a:xfrm>
            <a:off x="-36513" y="1058863"/>
            <a:ext cx="2605088"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Recommended Short D</a:t>
            </a:r>
            <a:r>
              <a:rPr lang="en-GB" sz="1600" b="1"/>
              <a:t>úá</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0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257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AE" sz="5400" b="1">
                <a:latin typeface="Karbala" pitchFamily="2" charset="0"/>
                <a:cs typeface="Simplified Arabic" pitchFamily="18" charset="-78"/>
              </a:rPr>
              <a:t>لَيَسْتَخْلِفَنَّهُمْ فِى الْاَرْضِ كَمَا اسْتَخْلَفَ الَّذِيْنَ مِنْ قَبْلِهِمْ</a:t>
            </a:r>
            <a:endParaRPr lang="en-US" sz="5400" b="1">
              <a:latin typeface="Karbala" pitchFamily="2" charset="0"/>
              <a:cs typeface="Simplified Arabic" pitchFamily="18" charset="-78"/>
            </a:endParaRPr>
          </a:p>
        </p:txBody>
      </p:sp>
      <p:sp>
        <p:nvSpPr>
          <p:cNvPr id="207257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i="1">
                <a:solidFill>
                  <a:schemeClr val="tx2"/>
                </a:solidFill>
                <a:ea typeface="MS Mincho" pitchFamily="49" charset="-128"/>
              </a:rPr>
              <a:t>That He will most certainly make them rulers in the earth as He made rulers those before them,</a:t>
            </a:r>
          </a:p>
        </p:txBody>
      </p:sp>
      <p:sp>
        <p:nvSpPr>
          <p:cNvPr id="2072580"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Layastakh-Lifannahum Fil Arz”I Kamastakh-Lafallad’eena Min’qablihim: </a:t>
            </a:r>
          </a:p>
        </p:txBody>
      </p:sp>
      <p:sp>
        <p:nvSpPr>
          <p:cNvPr id="207258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en-US" sz="1600" b="1">
                <a:latin typeface="Trebuchet MS" pitchFamily="34" charset="0"/>
              </a:rPr>
              <a:t>A`amaal for the day of `A'ashura</a:t>
            </a:r>
          </a:p>
        </p:txBody>
      </p:sp>
      <p:sp>
        <p:nvSpPr>
          <p:cNvPr id="2072582" name="Rectangle 4"/>
          <p:cNvSpPr>
            <a:spLocks noChangeArrowheads="1"/>
          </p:cNvSpPr>
          <p:nvPr/>
        </p:nvSpPr>
        <p:spPr bwMode="auto">
          <a:xfrm>
            <a:off x="-36513" y="1058863"/>
            <a:ext cx="2605088"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Recommended Short D</a:t>
            </a:r>
            <a:r>
              <a:rPr lang="en-GB" sz="1600" b="1"/>
              <a:t>úá</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0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360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AE" sz="5400" b="1">
                <a:latin typeface="Karbala" pitchFamily="2" charset="0"/>
                <a:cs typeface="Simplified Arabic" pitchFamily="18" charset="-78"/>
              </a:rPr>
              <a:t>وَ لَيُمَكِّنَنَّ لَـهُمْ دِيْنَهُمُ الَّذِى ارْتَضٰى لَـهُمْ </a:t>
            </a:r>
            <a:endParaRPr lang="en-US" sz="5400" b="1">
              <a:latin typeface="Karbala" pitchFamily="2" charset="0"/>
              <a:cs typeface="Simplified Arabic" pitchFamily="18" charset="-78"/>
            </a:endParaRPr>
          </a:p>
        </p:txBody>
      </p:sp>
      <p:sp>
        <p:nvSpPr>
          <p:cNvPr id="207360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i="1">
                <a:solidFill>
                  <a:schemeClr val="tx2"/>
                </a:solidFill>
                <a:ea typeface="MS Mincho" pitchFamily="49" charset="-128"/>
              </a:rPr>
              <a:t>And that He will most certainly establish for them their religion which He has chosen for them,</a:t>
            </a:r>
          </a:p>
        </p:txBody>
      </p:sp>
      <p:sp>
        <p:nvSpPr>
          <p:cNvPr id="2073604"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Wa La-Yumakkinanna Lahum Deenahumullad’ir Taz”Aa Lahum</a:t>
            </a:r>
          </a:p>
        </p:txBody>
      </p:sp>
      <p:sp>
        <p:nvSpPr>
          <p:cNvPr id="207360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en-US" sz="1600" b="1">
                <a:latin typeface="Trebuchet MS" pitchFamily="34" charset="0"/>
              </a:rPr>
              <a:t>A`amaal for the day of `A'ashura</a:t>
            </a:r>
          </a:p>
        </p:txBody>
      </p:sp>
      <p:sp>
        <p:nvSpPr>
          <p:cNvPr id="2073606" name="Rectangle 4"/>
          <p:cNvSpPr>
            <a:spLocks noChangeArrowheads="1"/>
          </p:cNvSpPr>
          <p:nvPr/>
        </p:nvSpPr>
        <p:spPr bwMode="auto">
          <a:xfrm>
            <a:off x="-36513" y="1058863"/>
            <a:ext cx="2605088"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Recommended Short D</a:t>
            </a:r>
            <a:r>
              <a:rPr lang="en-GB" sz="1600" b="1"/>
              <a:t>úá</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0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462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AE" sz="5400" b="1">
                <a:latin typeface="Karbala" pitchFamily="2" charset="0"/>
                <a:cs typeface="Simplified Arabic" pitchFamily="18" charset="-78"/>
              </a:rPr>
              <a:t>وَ لَيُبَدِّلَـنَّهُمْ مِّنْۢ بَعْدِ خَوْفِهِمْ اَمْنًا</a:t>
            </a:r>
            <a:endParaRPr lang="en-US" sz="5400" b="1">
              <a:latin typeface="Karbala" pitchFamily="2" charset="0"/>
              <a:cs typeface="Simplified Arabic" pitchFamily="18" charset="-78"/>
            </a:endParaRPr>
          </a:p>
        </p:txBody>
      </p:sp>
      <p:sp>
        <p:nvSpPr>
          <p:cNvPr id="207462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i="1">
                <a:solidFill>
                  <a:schemeClr val="tx2"/>
                </a:solidFill>
                <a:ea typeface="MS Mincho" pitchFamily="49" charset="-128"/>
              </a:rPr>
              <a:t>And that He will most certainly, after their fear, give them security in exchange;</a:t>
            </a:r>
          </a:p>
        </p:txBody>
      </p:sp>
      <p:sp>
        <p:nvSpPr>
          <p:cNvPr id="2074628"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 Wa Layubaddi Lannahum Mim Baa’-Di Khawfihim Amnaa: </a:t>
            </a:r>
          </a:p>
        </p:txBody>
      </p:sp>
      <p:sp>
        <p:nvSpPr>
          <p:cNvPr id="207462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en-US" sz="1600" b="1">
                <a:latin typeface="Trebuchet MS" pitchFamily="34" charset="0"/>
              </a:rPr>
              <a:t>A`amaal for the day of `A'ashura</a:t>
            </a:r>
          </a:p>
        </p:txBody>
      </p:sp>
      <p:sp>
        <p:nvSpPr>
          <p:cNvPr id="2074630" name="Rectangle 4"/>
          <p:cNvSpPr>
            <a:spLocks noChangeArrowheads="1"/>
          </p:cNvSpPr>
          <p:nvPr/>
        </p:nvSpPr>
        <p:spPr bwMode="auto">
          <a:xfrm>
            <a:off x="-36513" y="1058863"/>
            <a:ext cx="2605088"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Recommended Short D</a:t>
            </a:r>
            <a:r>
              <a:rPr lang="en-GB" sz="1600" b="1"/>
              <a:t>úá</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0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565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AE" sz="5400" b="1">
                <a:latin typeface="Karbala" pitchFamily="2" charset="0"/>
                <a:cs typeface="Simplified Arabic" pitchFamily="18" charset="-78"/>
              </a:rPr>
              <a:t>يَّعْبُدُوْنَنِىْ لاَ يُشْرِكُوْنَ بِىْ شَيْئًا</a:t>
            </a:r>
            <a:endParaRPr lang="en-US" sz="5400" b="1">
              <a:latin typeface="Karbala" pitchFamily="2" charset="0"/>
              <a:cs typeface="Simplified Arabic" pitchFamily="18" charset="-78"/>
            </a:endParaRPr>
          </a:p>
        </p:txBody>
      </p:sp>
      <p:sp>
        <p:nvSpPr>
          <p:cNvPr id="207565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i="1">
                <a:solidFill>
                  <a:schemeClr val="tx2"/>
                </a:solidFill>
                <a:ea typeface="MS Mincho" pitchFamily="49" charset="-128"/>
              </a:rPr>
              <a:t>They shall serve Me, not associating aught with Me. (24:55)</a:t>
            </a:r>
          </a:p>
        </p:txBody>
      </p:sp>
      <p:sp>
        <p:nvSpPr>
          <p:cNvPr id="2075652"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Yaa’ Budoonanee Laa Yushrikoona Bee Shay-Aa </a:t>
            </a:r>
          </a:p>
        </p:txBody>
      </p:sp>
      <p:sp>
        <p:nvSpPr>
          <p:cNvPr id="207565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en-US" sz="1600" b="1">
                <a:latin typeface="Trebuchet MS" pitchFamily="34" charset="0"/>
              </a:rPr>
              <a:t>A`amaal for the day of `A'ashura</a:t>
            </a:r>
          </a:p>
        </p:txBody>
      </p:sp>
      <p:sp>
        <p:nvSpPr>
          <p:cNvPr id="2075654" name="Rectangle 4"/>
          <p:cNvSpPr>
            <a:spLocks noChangeArrowheads="1"/>
          </p:cNvSpPr>
          <p:nvPr/>
        </p:nvSpPr>
        <p:spPr bwMode="auto">
          <a:xfrm>
            <a:off x="-36513" y="1058863"/>
            <a:ext cx="2605088"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Recommended Short D</a:t>
            </a:r>
            <a:r>
              <a:rPr lang="en-GB" sz="1600" b="1"/>
              <a:t>úá</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0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667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AE" sz="5400" b="1">
                <a:latin typeface="Karbala" pitchFamily="2" charset="0"/>
                <a:cs typeface="Simplified Arabic" pitchFamily="18" charset="-78"/>
              </a:rPr>
              <a:t>اَللّٰهُمَّ فَاكْشِفْ غُمَّتَهُمْ </a:t>
            </a:r>
            <a:endParaRPr lang="en-US" sz="5400" b="1">
              <a:latin typeface="Karbala" pitchFamily="2" charset="0"/>
              <a:cs typeface="Simplified Arabic" pitchFamily="18" charset="-78"/>
            </a:endParaRPr>
          </a:p>
        </p:txBody>
      </p:sp>
      <p:sp>
        <p:nvSpPr>
          <p:cNvPr id="207667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my Allāh! Therefore disperse the dark clouds hanging over them, </a:t>
            </a:r>
          </a:p>
        </p:txBody>
      </p:sp>
      <p:sp>
        <p:nvSpPr>
          <p:cNvPr id="2076676"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Allaahumma Fak-Shif Ghummatahum </a:t>
            </a:r>
          </a:p>
        </p:txBody>
      </p:sp>
      <p:sp>
        <p:nvSpPr>
          <p:cNvPr id="207667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en-US" sz="1600" b="1">
                <a:latin typeface="Trebuchet MS" pitchFamily="34" charset="0"/>
              </a:rPr>
              <a:t>A`amaal for the day of `A'ashura</a:t>
            </a:r>
          </a:p>
        </p:txBody>
      </p:sp>
      <p:sp>
        <p:nvSpPr>
          <p:cNvPr id="2076678" name="Rectangle 4"/>
          <p:cNvSpPr>
            <a:spLocks noChangeArrowheads="1"/>
          </p:cNvSpPr>
          <p:nvPr/>
        </p:nvSpPr>
        <p:spPr bwMode="auto">
          <a:xfrm>
            <a:off x="-36513" y="1058863"/>
            <a:ext cx="2605088"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Recommended Short D</a:t>
            </a:r>
            <a:r>
              <a:rPr lang="en-GB" sz="1600" b="1"/>
              <a:t>úá</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0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769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AE" sz="5400" b="1">
                <a:latin typeface="Karbala" pitchFamily="2" charset="0"/>
                <a:cs typeface="Simplified Arabic" pitchFamily="18" charset="-78"/>
              </a:rPr>
              <a:t>يَا مَنْ لاَّ يَـمْلِكُ كَشْفَ الضُّرِّ اِلاَّ هُوَ </a:t>
            </a:r>
            <a:endParaRPr lang="en-US" sz="5400" b="1">
              <a:latin typeface="Karbala" pitchFamily="2" charset="0"/>
              <a:cs typeface="Simplified Arabic" pitchFamily="18" charset="-78"/>
            </a:endParaRPr>
          </a:p>
        </p:txBody>
      </p:sp>
      <p:sp>
        <p:nvSpPr>
          <p:cNvPr id="207769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no one has power to keep safe from pair and distress save He, </a:t>
            </a:r>
          </a:p>
        </p:txBody>
      </p:sp>
      <p:sp>
        <p:nvSpPr>
          <p:cNvPr id="2077700"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Yaa Mal Laa Yamliku Kashfaz”Z”Urri Illaa Huw </a:t>
            </a:r>
          </a:p>
        </p:txBody>
      </p:sp>
      <p:sp>
        <p:nvSpPr>
          <p:cNvPr id="207770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en-US" sz="1600" b="1">
                <a:latin typeface="Trebuchet MS" pitchFamily="34" charset="0"/>
              </a:rPr>
              <a:t>A`amaal for the day of `A'ashura</a:t>
            </a:r>
          </a:p>
        </p:txBody>
      </p:sp>
      <p:sp>
        <p:nvSpPr>
          <p:cNvPr id="2077702" name="Rectangle 4"/>
          <p:cNvSpPr>
            <a:spLocks noChangeArrowheads="1"/>
          </p:cNvSpPr>
          <p:nvPr/>
        </p:nvSpPr>
        <p:spPr bwMode="auto">
          <a:xfrm>
            <a:off x="-36513" y="1058863"/>
            <a:ext cx="2605088"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Recommended Short D</a:t>
            </a:r>
            <a:r>
              <a:rPr lang="en-GB" sz="1600" b="1"/>
              <a:t>úá</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0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2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AE" sz="5400" b="1">
                <a:latin typeface="Karbala" pitchFamily="2" charset="0"/>
                <a:cs typeface="Simplified Arabic" pitchFamily="18" charset="-78"/>
              </a:rPr>
              <a:t>يَا وَاحِدُ يَا اَحَدُ يَا حَىُّ يَا قَيُّوْمُ</a:t>
            </a:r>
            <a:endParaRPr lang="en-US" sz="5400" b="1">
              <a:latin typeface="Karbala" pitchFamily="2" charset="0"/>
              <a:cs typeface="Simplified Arabic" pitchFamily="18" charset="-78"/>
            </a:endParaRPr>
          </a:p>
        </p:txBody>
      </p:sp>
      <p:sp>
        <p:nvSpPr>
          <p:cNvPr id="207872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pt-BR" sz="3200" b="1">
                <a:solidFill>
                  <a:schemeClr val="tx2"/>
                </a:solidFill>
                <a:ea typeface="MS Mincho" pitchFamily="49" charset="-128"/>
              </a:rPr>
              <a:t>O Unique ! O Single ! O Everliving ! O Self-subsisting!</a:t>
            </a:r>
            <a:endParaRPr lang="en-US" sz="3200" b="1">
              <a:solidFill>
                <a:schemeClr val="tx2"/>
              </a:solidFill>
              <a:ea typeface="MS Mincho" pitchFamily="49" charset="-128"/>
            </a:endParaRPr>
          </a:p>
        </p:txBody>
      </p:sp>
      <p:sp>
        <p:nvSpPr>
          <p:cNvPr id="2078724"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Yaa Waah’idu Yaa Ah’adu Yaa H’ayyu Yaa Qayyoom </a:t>
            </a:r>
          </a:p>
        </p:txBody>
      </p:sp>
      <p:sp>
        <p:nvSpPr>
          <p:cNvPr id="207872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en-US" sz="1600" b="1">
                <a:latin typeface="Trebuchet MS" pitchFamily="34" charset="0"/>
              </a:rPr>
              <a:t>A`amaal for the day of `A'ashura</a:t>
            </a:r>
          </a:p>
        </p:txBody>
      </p:sp>
      <p:sp>
        <p:nvSpPr>
          <p:cNvPr id="2078726" name="Rectangle 4"/>
          <p:cNvSpPr>
            <a:spLocks noChangeArrowheads="1"/>
          </p:cNvSpPr>
          <p:nvPr/>
        </p:nvSpPr>
        <p:spPr bwMode="auto">
          <a:xfrm>
            <a:off x="-36513" y="1058863"/>
            <a:ext cx="2605088"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Recommended Short D</a:t>
            </a:r>
            <a:r>
              <a:rPr lang="en-GB" sz="1600" b="1"/>
              <a:t>úá</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وَآخِرَ تَابِعٍ لَهُ عَلَىٰ ذٰلِكَ</a:t>
            </a:r>
            <a:endParaRPr lang="en-US" sz="5400" b="1">
              <a:latin typeface="Karbala" pitchFamily="2" charset="0"/>
              <a:cs typeface="Simplified Arabic" pitchFamily="18" charset="-78"/>
            </a:endParaRPr>
          </a:p>
        </p:txBody>
      </p:sp>
      <p:sp>
        <p:nvSpPr>
          <p:cNvPr id="20889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the last follower who  acceded to his deed.</a:t>
            </a:r>
          </a:p>
        </p:txBody>
      </p:sp>
      <p:sp>
        <p:nvSpPr>
          <p:cNvPr id="208900"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اوراسکو بھی جس نے آخر میں اس کی پیروی کی</a:t>
            </a:r>
            <a:endParaRPr lang="en-US" sz="2400" b="1" dirty="0">
              <a:ea typeface="MS Mincho" pitchFamily="49" charset="-128"/>
            </a:endParaRPr>
          </a:p>
        </p:txBody>
      </p:sp>
      <p:sp>
        <p:nvSpPr>
          <p:cNvPr id="20890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208902"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0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974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AE" sz="5400" b="1">
                <a:latin typeface="Karbala" pitchFamily="2" charset="0"/>
                <a:cs typeface="Simplified Arabic" pitchFamily="18" charset="-78"/>
              </a:rPr>
              <a:t>وَاَنَا يَا اِلٰـهِىْ عَبْدُكَ الْـخَآئِفُ مِنْكَ </a:t>
            </a:r>
            <a:endParaRPr lang="en-US" sz="5400" b="1">
              <a:latin typeface="Karbala" pitchFamily="2" charset="0"/>
              <a:cs typeface="Simplified Arabic" pitchFamily="18" charset="-78"/>
            </a:endParaRPr>
          </a:p>
        </p:txBody>
      </p:sp>
      <p:sp>
        <p:nvSpPr>
          <p:cNvPr id="207974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I, O my Allāh, Your bondman, cautions and (always) aware of Your just requital, </a:t>
            </a:r>
          </a:p>
        </p:txBody>
      </p:sp>
      <p:sp>
        <p:nvSpPr>
          <p:cNvPr id="2079748"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Wa Anaa Yaa Ilaahee A’bdukal Khaaa-Ifu Minka </a:t>
            </a:r>
          </a:p>
        </p:txBody>
      </p:sp>
      <p:sp>
        <p:nvSpPr>
          <p:cNvPr id="207974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en-US" sz="1600" b="1">
                <a:latin typeface="Trebuchet MS" pitchFamily="34" charset="0"/>
              </a:rPr>
              <a:t>A`amaal for the day of `A'ashura</a:t>
            </a:r>
          </a:p>
        </p:txBody>
      </p:sp>
      <p:sp>
        <p:nvSpPr>
          <p:cNvPr id="2079750" name="Rectangle 4"/>
          <p:cNvSpPr>
            <a:spLocks noChangeArrowheads="1"/>
          </p:cNvSpPr>
          <p:nvPr/>
        </p:nvSpPr>
        <p:spPr bwMode="auto">
          <a:xfrm>
            <a:off x="-36513" y="1058863"/>
            <a:ext cx="2605088"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Recommended Short D</a:t>
            </a:r>
            <a:r>
              <a:rPr lang="en-GB" sz="1600" b="1"/>
              <a:t>úá</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0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077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AE" sz="5400" b="1">
                <a:latin typeface="Karbala" pitchFamily="2" charset="0"/>
                <a:cs typeface="Simplified Arabic" pitchFamily="18" charset="-78"/>
              </a:rPr>
              <a:t>وَالرَّاجِعُ اِلَيْكَ السَّآئِلُ لَكَ الْـمُقْبِلُ عَلَيْكَ اللَّاجِئُ اِلٰى فِنَآئِكَ </a:t>
            </a:r>
            <a:endParaRPr lang="en-US" sz="5400" b="1">
              <a:latin typeface="Karbala" pitchFamily="2" charset="0"/>
              <a:cs typeface="Simplified Arabic" pitchFamily="18" charset="-78"/>
            </a:endParaRPr>
          </a:p>
        </p:txBody>
      </p:sp>
      <p:sp>
        <p:nvSpPr>
          <p:cNvPr id="208077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turn to You with a request, standing before You, to seek the favour of taking refuge with You, in Your courtyard, </a:t>
            </a:r>
          </a:p>
        </p:txBody>
      </p:sp>
      <p:sp>
        <p:nvSpPr>
          <p:cNvPr id="2080772"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War –Raaji-U’ Ilaykas Saaa-Ilu Laka Muqbilu A’laykal Laaji-U Ilaa Finaaa-Ik</a:t>
            </a:r>
          </a:p>
        </p:txBody>
      </p:sp>
      <p:sp>
        <p:nvSpPr>
          <p:cNvPr id="208077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en-US" sz="1600" b="1">
                <a:latin typeface="Trebuchet MS" pitchFamily="34" charset="0"/>
              </a:rPr>
              <a:t>A`amaal for the day of `A'ashura</a:t>
            </a:r>
          </a:p>
        </p:txBody>
      </p:sp>
      <p:sp>
        <p:nvSpPr>
          <p:cNvPr id="2080774" name="Rectangle 4"/>
          <p:cNvSpPr>
            <a:spLocks noChangeArrowheads="1"/>
          </p:cNvSpPr>
          <p:nvPr/>
        </p:nvSpPr>
        <p:spPr bwMode="auto">
          <a:xfrm>
            <a:off x="-36513" y="1058863"/>
            <a:ext cx="2605088"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Recommended Short D</a:t>
            </a:r>
            <a:r>
              <a:rPr lang="en-GB" sz="1600" b="1"/>
              <a:t>úá</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0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179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AE" sz="5400" b="1">
                <a:latin typeface="Karbala" pitchFamily="2" charset="0"/>
                <a:cs typeface="Simplified Arabic" pitchFamily="18" charset="-78"/>
              </a:rPr>
              <a:t>الْعَالِمُ بِاَنَّه لاَ مَلْجَأَ مِنْكَ اِلاَّ اِلَيْكَ</a:t>
            </a:r>
            <a:endParaRPr lang="en-US" sz="5400" b="1">
              <a:latin typeface="Karbala" pitchFamily="2" charset="0"/>
              <a:cs typeface="Simplified Arabic" pitchFamily="18" charset="-78"/>
            </a:endParaRPr>
          </a:p>
        </p:txBody>
      </p:sp>
      <p:sp>
        <p:nvSpPr>
          <p:cNvPr id="208179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fully aware of the fact that there is no way to run away from You except unto You.</a:t>
            </a:r>
          </a:p>
        </p:txBody>
      </p:sp>
      <p:sp>
        <p:nvSpPr>
          <p:cNvPr id="2081796"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al A’alimu Bi-Annahoo Laa Maljaa-A Minka Illaa Ilayka </a:t>
            </a:r>
          </a:p>
        </p:txBody>
      </p:sp>
      <p:sp>
        <p:nvSpPr>
          <p:cNvPr id="208179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en-US" sz="1600" b="1">
                <a:latin typeface="Trebuchet MS" pitchFamily="34" charset="0"/>
              </a:rPr>
              <a:t>A`amaal for the day of `A'ashura</a:t>
            </a:r>
          </a:p>
        </p:txBody>
      </p:sp>
      <p:sp>
        <p:nvSpPr>
          <p:cNvPr id="2081798" name="Rectangle 4"/>
          <p:cNvSpPr>
            <a:spLocks noChangeArrowheads="1"/>
          </p:cNvSpPr>
          <p:nvPr/>
        </p:nvSpPr>
        <p:spPr bwMode="auto">
          <a:xfrm>
            <a:off x="-36513" y="1058863"/>
            <a:ext cx="2605088"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Recommended Short D</a:t>
            </a:r>
            <a:r>
              <a:rPr lang="en-GB" sz="1600" b="1"/>
              <a:t>úá</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0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281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AE" sz="5400" b="1">
                <a:latin typeface="Karbala" pitchFamily="2" charset="0"/>
                <a:cs typeface="Simplified Arabic" pitchFamily="18" charset="-78"/>
              </a:rPr>
              <a:t>اَللّٰهُمَّ فَتَقَبَّلْ دُعَآئِىْ </a:t>
            </a:r>
            <a:endParaRPr lang="en-US" sz="5400" b="1">
              <a:latin typeface="Karbala" pitchFamily="2" charset="0"/>
              <a:cs typeface="Simplified Arabic" pitchFamily="18" charset="-78"/>
            </a:endParaRPr>
          </a:p>
        </p:txBody>
      </p:sp>
      <p:sp>
        <p:nvSpPr>
          <p:cNvPr id="208281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my Allāh, accede to my request, </a:t>
            </a:r>
          </a:p>
        </p:txBody>
      </p:sp>
      <p:sp>
        <p:nvSpPr>
          <p:cNvPr id="2082820"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Allaahumma Fa-Taqabbal Du-A’aa-Ee </a:t>
            </a:r>
          </a:p>
        </p:txBody>
      </p:sp>
      <p:sp>
        <p:nvSpPr>
          <p:cNvPr id="208282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en-US" sz="1600" b="1">
                <a:latin typeface="Trebuchet MS" pitchFamily="34" charset="0"/>
              </a:rPr>
              <a:t>A`amaal for the day of `A'ashura</a:t>
            </a:r>
          </a:p>
        </p:txBody>
      </p:sp>
      <p:sp>
        <p:nvSpPr>
          <p:cNvPr id="2082822" name="Rectangle 4"/>
          <p:cNvSpPr>
            <a:spLocks noChangeArrowheads="1"/>
          </p:cNvSpPr>
          <p:nvPr/>
        </p:nvSpPr>
        <p:spPr bwMode="auto">
          <a:xfrm>
            <a:off x="-36513" y="1058863"/>
            <a:ext cx="2605088"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Recommended Short D</a:t>
            </a:r>
            <a:r>
              <a:rPr lang="en-GB" sz="1600" b="1"/>
              <a:t>úá</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0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384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AE" sz="5400" b="1">
                <a:latin typeface="Karbala" pitchFamily="2" charset="0"/>
                <a:cs typeface="Simplified Arabic" pitchFamily="18" charset="-78"/>
              </a:rPr>
              <a:t>وَاسْـمَعْ يَا اِلٰـهِىْ عَلاَنِيَـتِـىْ وَ نَـجْوَاىَ </a:t>
            </a:r>
            <a:endParaRPr lang="en-US" sz="5400" b="1">
              <a:latin typeface="Karbala" pitchFamily="2" charset="0"/>
              <a:cs typeface="Simplified Arabic" pitchFamily="18" charset="-78"/>
            </a:endParaRPr>
          </a:p>
        </p:txBody>
      </p:sp>
      <p:sp>
        <p:nvSpPr>
          <p:cNvPr id="208384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take notice of my positive statement and heartfelt secret avowal, O my Allāh, </a:t>
            </a:r>
          </a:p>
        </p:txBody>
      </p:sp>
      <p:sp>
        <p:nvSpPr>
          <p:cNvPr id="2083844"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Was-Maa’-Yaa Ilaahee A’laaniyatee Wa Najwaaya </a:t>
            </a:r>
          </a:p>
        </p:txBody>
      </p:sp>
      <p:sp>
        <p:nvSpPr>
          <p:cNvPr id="208384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en-US" sz="1600" b="1">
                <a:latin typeface="Trebuchet MS" pitchFamily="34" charset="0"/>
              </a:rPr>
              <a:t>A`amaal for the day of `A'ashura</a:t>
            </a:r>
          </a:p>
        </p:txBody>
      </p:sp>
      <p:sp>
        <p:nvSpPr>
          <p:cNvPr id="2083846" name="Rectangle 4"/>
          <p:cNvSpPr>
            <a:spLocks noChangeArrowheads="1"/>
          </p:cNvSpPr>
          <p:nvPr/>
        </p:nvSpPr>
        <p:spPr bwMode="auto">
          <a:xfrm>
            <a:off x="-36513" y="1058863"/>
            <a:ext cx="2605088"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Recommended Short D</a:t>
            </a:r>
            <a:r>
              <a:rPr lang="en-GB" sz="1600" b="1"/>
              <a:t>úá</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0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486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AE" sz="5400" b="1">
                <a:latin typeface="Karbala" pitchFamily="2" charset="0"/>
                <a:cs typeface="Simplified Arabic" pitchFamily="18" charset="-78"/>
              </a:rPr>
              <a:t>وَاجْعَلْنِىْ مِـمَّنْ رَضِيْتَ عَمَلَه</a:t>
            </a:r>
            <a:endParaRPr lang="en-US" sz="5400" b="1">
              <a:latin typeface="Karbala" pitchFamily="2" charset="0"/>
              <a:cs typeface="Simplified Arabic" pitchFamily="18" charset="-78"/>
            </a:endParaRPr>
          </a:p>
        </p:txBody>
      </p:sp>
      <p:sp>
        <p:nvSpPr>
          <p:cNvPr id="208486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 and let me be the one whose conduct satisfies You, </a:t>
            </a:r>
          </a:p>
        </p:txBody>
      </p:sp>
      <p:sp>
        <p:nvSpPr>
          <p:cNvPr id="2084868"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Waj-A’lnee Mim Man Raz”Eeta A’malahoo </a:t>
            </a:r>
          </a:p>
        </p:txBody>
      </p:sp>
      <p:sp>
        <p:nvSpPr>
          <p:cNvPr id="208486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en-US" sz="1600" b="1">
                <a:latin typeface="Trebuchet MS" pitchFamily="34" charset="0"/>
              </a:rPr>
              <a:t>A`amaal for the day of `A'ashura</a:t>
            </a:r>
          </a:p>
        </p:txBody>
      </p:sp>
      <p:sp>
        <p:nvSpPr>
          <p:cNvPr id="2084870" name="Rectangle 4"/>
          <p:cNvSpPr>
            <a:spLocks noChangeArrowheads="1"/>
          </p:cNvSpPr>
          <p:nvPr/>
        </p:nvSpPr>
        <p:spPr bwMode="auto">
          <a:xfrm>
            <a:off x="-36513" y="1058863"/>
            <a:ext cx="2605088"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Recommended Short D</a:t>
            </a:r>
            <a:r>
              <a:rPr lang="en-GB" sz="1600" b="1"/>
              <a:t>úá</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0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589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AE" sz="5400" b="1">
                <a:latin typeface="Karbala" pitchFamily="2" charset="0"/>
                <a:cs typeface="Simplified Arabic" pitchFamily="18" charset="-78"/>
              </a:rPr>
              <a:t> وَقَبِلْتَ نُسُكَه وَ نَـجَّيْتَه بِرَحْـمَتِكَ </a:t>
            </a:r>
            <a:endParaRPr lang="en-US" sz="5400" b="1">
              <a:latin typeface="Karbala" pitchFamily="2" charset="0"/>
              <a:cs typeface="Simplified Arabic" pitchFamily="18" charset="-78"/>
            </a:endParaRPr>
          </a:p>
        </p:txBody>
      </p:sp>
      <p:sp>
        <p:nvSpPr>
          <p:cNvPr id="208589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 (whose) pious life devoted to You receives Your approval, (whom) You brings to a place of safety through Your mercy; </a:t>
            </a:r>
          </a:p>
        </p:txBody>
      </p:sp>
      <p:sp>
        <p:nvSpPr>
          <p:cNvPr id="2085892"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Wa Qabilta Nusukahoo Wa Najjaytahoo Bi-Rah’matika</a:t>
            </a:r>
          </a:p>
        </p:txBody>
      </p:sp>
      <p:sp>
        <p:nvSpPr>
          <p:cNvPr id="208589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en-US" sz="1600" b="1">
                <a:latin typeface="Trebuchet MS" pitchFamily="34" charset="0"/>
              </a:rPr>
              <a:t>A`amaal for the day of `A'ashura</a:t>
            </a:r>
          </a:p>
        </p:txBody>
      </p:sp>
      <p:sp>
        <p:nvSpPr>
          <p:cNvPr id="2085894" name="Rectangle 4"/>
          <p:cNvSpPr>
            <a:spLocks noChangeArrowheads="1"/>
          </p:cNvSpPr>
          <p:nvPr/>
        </p:nvSpPr>
        <p:spPr bwMode="auto">
          <a:xfrm>
            <a:off x="-36513" y="1058863"/>
            <a:ext cx="2605088"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Recommended Short D</a:t>
            </a:r>
            <a:r>
              <a:rPr lang="en-GB" sz="1600" b="1"/>
              <a:t>úá</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0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691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AE" sz="5400" b="1">
                <a:latin typeface="Karbala" pitchFamily="2" charset="0"/>
                <a:cs typeface="Simplified Arabic" pitchFamily="18" charset="-78"/>
              </a:rPr>
              <a:t>اِنَّكَ اَنْتَ الْعَزِيْزُ الْكَرِيْمُ</a:t>
            </a:r>
            <a:endParaRPr lang="en-US" sz="5400" b="1">
              <a:latin typeface="Karbala" pitchFamily="2" charset="0"/>
              <a:cs typeface="Simplified Arabic" pitchFamily="18" charset="-78"/>
            </a:endParaRPr>
          </a:p>
        </p:txBody>
      </p:sp>
      <p:sp>
        <p:nvSpPr>
          <p:cNvPr id="208691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Verily, Thou art The Mighty The Honorable. </a:t>
            </a:r>
          </a:p>
        </p:txBody>
      </p:sp>
      <p:sp>
        <p:nvSpPr>
          <p:cNvPr id="2086916"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Innaka Antal A’zeezul Kareem</a:t>
            </a:r>
          </a:p>
        </p:txBody>
      </p:sp>
      <p:sp>
        <p:nvSpPr>
          <p:cNvPr id="208691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en-US" sz="1600" b="1">
                <a:latin typeface="Trebuchet MS" pitchFamily="34" charset="0"/>
              </a:rPr>
              <a:t>A`amaal for the day of `A'ashura</a:t>
            </a:r>
          </a:p>
        </p:txBody>
      </p:sp>
      <p:sp>
        <p:nvSpPr>
          <p:cNvPr id="2086918" name="Rectangle 4"/>
          <p:cNvSpPr>
            <a:spLocks noChangeArrowheads="1"/>
          </p:cNvSpPr>
          <p:nvPr/>
        </p:nvSpPr>
        <p:spPr bwMode="auto">
          <a:xfrm>
            <a:off x="-36513" y="1058863"/>
            <a:ext cx="2605088"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Recommended Short D</a:t>
            </a:r>
            <a:r>
              <a:rPr lang="en-GB" sz="1600" b="1"/>
              <a:t>úá</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0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793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AE" sz="5400" b="1">
                <a:latin typeface="Karbala" pitchFamily="2" charset="0"/>
                <a:cs typeface="Simplified Arabic" pitchFamily="18" charset="-78"/>
              </a:rPr>
              <a:t>اَللّٰهُمَّ وَ صَلِّ اَوَّلاً وَ اٰخِرًا عَلٰى مُحَمَّدٍ وَّاٰلِ مُحَمَّدٍ </a:t>
            </a:r>
            <a:endParaRPr lang="en-US" sz="5400" b="1">
              <a:latin typeface="Karbala" pitchFamily="2" charset="0"/>
              <a:cs typeface="Simplified Arabic" pitchFamily="18" charset="-78"/>
            </a:endParaRPr>
          </a:p>
        </p:txBody>
      </p:sp>
      <p:sp>
        <p:nvSpPr>
          <p:cNvPr id="208793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my Allāh, send blessings, in the beginning and at the end, on Muhammad and on the family of Muhammad;</a:t>
            </a:r>
          </a:p>
        </p:txBody>
      </p:sp>
      <p:sp>
        <p:nvSpPr>
          <p:cNvPr id="2087940"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Allaahumma Wa S’alli Awwalan Wa Aakhiran A’laa Muh’ammadin’w Wa Aali Muh’ammad </a:t>
            </a:r>
          </a:p>
        </p:txBody>
      </p:sp>
      <p:sp>
        <p:nvSpPr>
          <p:cNvPr id="208794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en-US" sz="1600" b="1">
                <a:latin typeface="Trebuchet MS" pitchFamily="34" charset="0"/>
              </a:rPr>
              <a:t>A`amaal for the day of `A'ashura</a:t>
            </a:r>
          </a:p>
        </p:txBody>
      </p:sp>
      <p:sp>
        <p:nvSpPr>
          <p:cNvPr id="2087942" name="Rectangle 4"/>
          <p:cNvSpPr>
            <a:spLocks noChangeArrowheads="1"/>
          </p:cNvSpPr>
          <p:nvPr/>
        </p:nvSpPr>
        <p:spPr bwMode="auto">
          <a:xfrm>
            <a:off x="-36513" y="1058863"/>
            <a:ext cx="2605088"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Recommended Short D</a:t>
            </a:r>
            <a:r>
              <a:rPr lang="en-GB" sz="1600" b="1"/>
              <a:t>úá</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0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6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AE" sz="5400" b="1">
                <a:latin typeface="Karbala" pitchFamily="2" charset="0"/>
                <a:cs typeface="Simplified Arabic" pitchFamily="18" charset="-78"/>
              </a:rPr>
              <a:t>وَ بَارِكْ عَلىٰ مُحَمَّدٍ وَّ اٰلِ مُحَمَّدٍ </a:t>
            </a:r>
            <a:endParaRPr lang="en-US" sz="5400" b="1">
              <a:latin typeface="Karbala" pitchFamily="2" charset="0"/>
              <a:cs typeface="Simplified Arabic" pitchFamily="18" charset="-78"/>
            </a:endParaRPr>
          </a:p>
        </p:txBody>
      </p:sp>
      <p:sp>
        <p:nvSpPr>
          <p:cNvPr id="208896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keep at peace at all times, Muhammad and the family of Muhammad, </a:t>
            </a:r>
          </a:p>
        </p:txBody>
      </p:sp>
      <p:sp>
        <p:nvSpPr>
          <p:cNvPr id="2088964"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Wa Baarik A’laa Muh’ammadin’w Wa Aali Muh’ammad </a:t>
            </a:r>
          </a:p>
        </p:txBody>
      </p:sp>
      <p:sp>
        <p:nvSpPr>
          <p:cNvPr id="208896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en-US" sz="1600" b="1">
                <a:latin typeface="Trebuchet MS" pitchFamily="34" charset="0"/>
              </a:rPr>
              <a:t>A`amaal for the day of `A'ashura</a:t>
            </a:r>
          </a:p>
        </p:txBody>
      </p:sp>
      <p:sp>
        <p:nvSpPr>
          <p:cNvPr id="2088966" name="Rectangle 4"/>
          <p:cNvSpPr>
            <a:spLocks noChangeArrowheads="1"/>
          </p:cNvSpPr>
          <p:nvPr/>
        </p:nvSpPr>
        <p:spPr bwMode="auto">
          <a:xfrm>
            <a:off x="-36513" y="1058863"/>
            <a:ext cx="2605088"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Recommended Short D</a:t>
            </a:r>
            <a:r>
              <a:rPr lang="en-GB" sz="1600" b="1"/>
              <a:t>úá</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blessings from the group that struggled against al-Husayn (alayhis salaam)</a:t>
            </a:r>
          </a:p>
        </p:txBody>
      </p:sp>
      <p:sp>
        <p:nvSpPr>
          <p:cNvPr id="209923"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اے معبود لعنت کر اس جماعت پر جنہوں نے جنگ کی حسین (ع) سے نیز</a:t>
            </a:r>
            <a:endParaRPr lang="en-US" sz="2400" b="1" dirty="0">
              <a:ea typeface="MS Mincho" pitchFamily="49" charset="-128"/>
            </a:endParaRPr>
          </a:p>
        </p:txBody>
      </p:sp>
      <p:sp>
        <p:nvSpPr>
          <p:cNvPr id="209924"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209925"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
        <p:nvSpPr>
          <p:cNvPr id="20992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اَللَّهُمَّ ٱلْعَنِ ٱلْعِصَابَةَ ٱلَّتِي جَاهَدَتِ ٱلْحُسَيْنَ</a:t>
            </a:r>
            <a:r>
              <a:rPr lang="en-US" sz="5400" b="1">
                <a:latin typeface="Karbala" pitchFamily="2" charset="0"/>
                <a:cs typeface="Simplified Arabic" pitchFamily="18" charset="-78"/>
              </a:rPr>
              <a:t>) </a:t>
            </a:r>
            <a:r>
              <a:rPr lang="ar-SA" sz="5400" b="1">
                <a:latin typeface="Karbala" pitchFamily="2" charset="0"/>
                <a:cs typeface="Simplified Arabic" pitchFamily="18" charset="-78"/>
              </a:rPr>
              <a:t>عَلَيْهِ ٱلسَّلاَم</a:t>
            </a:r>
            <a:r>
              <a:rPr lang="en-US" sz="5400" b="1">
                <a:latin typeface="Karbala" pitchFamily="2" charset="0"/>
                <a:cs typeface="Simplified Arabic" pitchFamily="18" charset="-78"/>
              </a:rPr>
              <a:t>(</a:t>
            </a:r>
            <a:endParaRPr lang="ar-SA" sz="5400" b="1">
              <a:latin typeface="Karbala" pitchFamily="2" charset="0"/>
              <a:cs typeface="Simplified Arabic" pitchFamily="18" charset="-78"/>
            </a:endParaRPr>
          </a:p>
        </p:txBody>
      </p:sp>
    </p:spTree>
  </p:cSld>
  <p:clrMapOvr>
    <a:masterClrMapping/>
  </p:clrMapOvr>
  <p:transition>
    <p:fade/>
  </p:transition>
  <p:timing>
    <p:tnLst>
      <p:par>
        <p:cTn id="1" dur="indefinite" restart="never" nodeType="tmRoot"/>
      </p:par>
    </p:tnLst>
  </p:timing>
</p:sld>
</file>

<file path=ppt/slides/slide20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998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AE" sz="5400" b="1">
                <a:latin typeface="Karbala" pitchFamily="2" charset="0"/>
                <a:cs typeface="Simplified Arabic" pitchFamily="18" charset="-78"/>
              </a:rPr>
              <a:t>وَارْحَمْ مُحَمَّدًا وَّ اٰلَ مُحَمَّدٍ</a:t>
            </a:r>
            <a:endParaRPr lang="en-US" sz="5400" b="1">
              <a:latin typeface="Karbala" pitchFamily="2" charset="0"/>
              <a:cs typeface="Simplified Arabic" pitchFamily="18" charset="-78"/>
            </a:endParaRPr>
          </a:p>
        </p:txBody>
      </p:sp>
      <p:sp>
        <p:nvSpPr>
          <p:cNvPr id="208998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let Your love and tenderness always envelop Muhammad and the family of Muhammad, </a:t>
            </a:r>
          </a:p>
        </p:txBody>
      </p:sp>
      <p:sp>
        <p:nvSpPr>
          <p:cNvPr id="2089988"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War-H’am Muh’ammadin’w Wa Aali Muh’ammad</a:t>
            </a:r>
          </a:p>
        </p:txBody>
      </p:sp>
      <p:sp>
        <p:nvSpPr>
          <p:cNvPr id="208998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en-US" sz="1600" b="1">
                <a:latin typeface="Trebuchet MS" pitchFamily="34" charset="0"/>
              </a:rPr>
              <a:t>A`amaal for the day of `A'ashura</a:t>
            </a:r>
          </a:p>
        </p:txBody>
      </p:sp>
      <p:sp>
        <p:nvSpPr>
          <p:cNvPr id="2089990" name="Rectangle 4"/>
          <p:cNvSpPr>
            <a:spLocks noChangeArrowheads="1"/>
          </p:cNvSpPr>
          <p:nvPr/>
        </p:nvSpPr>
        <p:spPr bwMode="auto">
          <a:xfrm>
            <a:off x="-36513" y="1058863"/>
            <a:ext cx="2605088"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Recommended Short D</a:t>
            </a:r>
            <a:r>
              <a:rPr lang="en-GB" sz="1600" b="1"/>
              <a:t>úá</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0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101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AE" sz="5400" b="1">
                <a:latin typeface="Karbala" pitchFamily="2" charset="0"/>
                <a:cs typeface="Simplified Arabic" pitchFamily="18" charset="-78"/>
              </a:rPr>
              <a:t>بِاَكْمَلِ وَ اَفْضَلِ مَا صَلَّيْتَ وَ بَارَكْتَ</a:t>
            </a:r>
            <a:r>
              <a:rPr lang="en-US" sz="5400" b="1">
                <a:latin typeface="Karbala" pitchFamily="2" charset="0"/>
                <a:cs typeface="Simplified Arabic" pitchFamily="18" charset="-78"/>
              </a:rPr>
              <a:t> </a:t>
            </a:r>
            <a:r>
              <a:rPr lang="ar-AE" sz="5400" b="1">
                <a:latin typeface="Karbala" pitchFamily="2" charset="0"/>
                <a:cs typeface="Simplified Arabic" pitchFamily="18" charset="-78"/>
              </a:rPr>
              <a:t>وَ تَرَحَّـمْتَ </a:t>
            </a:r>
            <a:endParaRPr lang="en-US" sz="5400" b="1">
              <a:latin typeface="Karbala" pitchFamily="2" charset="0"/>
              <a:cs typeface="Simplified Arabic" pitchFamily="18" charset="-78"/>
            </a:endParaRPr>
          </a:p>
        </p:txBody>
      </p:sp>
      <p:sp>
        <p:nvSpPr>
          <p:cNvPr id="209101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more thoroughly and decisively than You had blessed, kept at peace and loved </a:t>
            </a:r>
          </a:p>
        </p:txBody>
      </p:sp>
      <p:sp>
        <p:nvSpPr>
          <p:cNvPr id="2091012"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Bi-Akmali Wa Afz”Ali Maa S’allayta Wa Baarakta Wa Tarah’h’amta </a:t>
            </a:r>
          </a:p>
        </p:txBody>
      </p:sp>
      <p:sp>
        <p:nvSpPr>
          <p:cNvPr id="209101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en-US" sz="1600" b="1">
                <a:latin typeface="Trebuchet MS" pitchFamily="34" charset="0"/>
              </a:rPr>
              <a:t>A`amaal for the day of `A'ashura</a:t>
            </a:r>
          </a:p>
        </p:txBody>
      </p:sp>
      <p:sp>
        <p:nvSpPr>
          <p:cNvPr id="2091014" name="Rectangle 4"/>
          <p:cNvSpPr>
            <a:spLocks noChangeArrowheads="1"/>
          </p:cNvSpPr>
          <p:nvPr/>
        </p:nvSpPr>
        <p:spPr bwMode="auto">
          <a:xfrm>
            <a:off x="-36513" y="1058863"/>
            <a:ext cx="2605088"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Recommended Short D</a:t>
            </a:r>
            <a:r>
              <a:rPr lang="en-GB" sz="1600" b="1"/>
              <a:t>úá</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0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203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AE" sz="5400" b="1">
                <a:latin typeface="Karbala" pitchFamily="2" charset="0"/>
                <a:cs typeface="Simplified Arabic" pitchFamily="18" charset="-78"/>
              </a:rPr>
              <a:t>عَلٰى اَنْبِيَآئِكَ وَ رُسُلِكَ وَ مَلَآئِكَتِكَ وَ حَـمَلَةِ عَرْشِكَ </a:t>
            </a:r>
            <a:endParaRPr lang="en-US" sz="5400" b="1">
              <a:latin typeface="Karbala" pitchFamily="2" charset="0"/>
              <a:cs typeface="Simplified Arabic" pitchFamily="18" charset="-78"/>
            </a:endParaRPr>
          </a:p>
        </p:txBody>
      </p:sp>
      <p:sp>
        <p:nvSpPr>
          <p:cNvPr id="209203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Your Prophets, Messengers, Angels and the bearers of Your Arsh,</a:t>
            </a:r>
          </a:p>
        </p:txBody>
      </p:sp>
      <p:sp>
        <p:nvSpPr>
          <p:cNvPr id="2092036"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A’laa Ambiyaaa-Ika Wa Rusulika Wa Malaa-Ikatika Wa H’amalati A’rshika </a:t>
            </a:r>
          </a:p>
        </p:txBody>
      </p:sp>
      <p:sp>
        <p:nvSpPr>
          <p:cNvPr id="209203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en-US" sz="1600" b="1">
                <a:latin typeface="Trebuchet MS" pitchFamily="34" charset="0"/>
              </a:rPr>
              <a:t>A`amaal for the day of `A'ashura</a:t>
            </a:r>
          </a:p>
        </p:txBody>
      </p:sp>
      <p:sp>
        <p:nvSpPr>
          <p:cNvPr id="2092038" name="Rectangle 4"/>
          <p:cNvSpPr>
            <a:spLocks noChangeArrowheads="1"/>
          </p:cNvSpPr>
          <p:nvPr/>
        </p:nvSpPr>
        <p:spPr bwMode="auto">
          <a:xfrm>
            <a:off x="-36513" y="1058863"/>
            <a:ext cx="2605088"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Recommended Short D</a:t>
            </a:r>
            <a:r>
              <a:rPr lang="en-GB" sz="1600" b="1"/>
              <a:t>úá</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0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305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AE" sz="5400" b="1">
                <a:latin typeface="Karbala" pitchFamily="2" charset="0"/>
                <a:cs typeface="Simplified Arabic" pitchFamily="18" charset="-78"/>
              </a:rPr>
              <a:t>بِلَآ اِلٰهَ اِلَّآ اَنْتَ</a:t>
            </a:r>
            <a:endParaRPr lang="en-US" sz="5400" b="1">
              <a:latin typeface="Karbala" pitchFamily="2" charset="0"/>
              <a:cs typeface="Simplified Arabic" pitchFamily="18" charset="-78"/>
            </a:endParaRPr>
          </a:p>
        </p:txBody>
      </p:sp>
      <p:sp>
        <p:nvSpPr>
          <p:cNvPr id="209305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in the name of and for the sake of “</a:t>
            </a:r>
            <a:r>
              <a:rPr lang="en-US" sz="3200" b="1" i="1">
                <a:solidFill>
                  <a:schemeClr val="tx2"/>
                </a:solidFill>
                <a:ea typeface="MS Mincho" pitchFamily="49" charset="-128"/>
              </a:rPr>
              <a:t>LAA ILAAHA ILLAA ANTA</a:t>
            </a:r>
            <a:r>
              <a:rPr lang="en-US" sz="3200" b="1">
                <a:solidFill>
                  <a:schemeClr val="tx2"/>
                </a:solidFill>
                <a:ea typeface="MS Mincho" pitchFamily="49" charset="-128"/>
              </a:rPr>
              <a:t>”.</a:t>
            </a:r>
          </a:p>
        </p:txBody>
      </p:sp>
      <p:sp>
        <p:nvSpPr>
          <p:cNvPr id="2093060"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Bilaaa-I Ilaaha Illaa Anta </a:t>
            </a:r>
          </a:p>
        </p:txBody>
      </p:sp>
      <p:sp>
        <p:nvSpPr>
          <p:cNvPr id="209306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en-US" sz="1600" b="1">
                <a:latin typeface="Trebuchet MS" pitchFamily="34" charset="0"/>
              </a:rPr>
              <a:t>A`amaal for the day of `A'ashura</a:t>
            </a:r>
          </a:p>
        </p:txBody>
      </p:sp>
      <p:sp>
        <p:nvSpPr>
          <p:cNvPr id="2093062" name="Rectangle 4"/>
          <p:cNvSpPr>
            <a:spLocks noChangeArrowheads="1"/>
          </p:cNvSpPr>
          <p:nvPr/>
        </p:nvSpPr>
        <p:spPr bwMode="auto">
          <a:xfrm>
            <a:off x="-36513" y="1058863"/>
            <a:ext cx="2605088"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Recommended Short D</a:t>
            </a:r>
            <a:r>
              <a:rPr lang="en-GB" sz="1600" b="1"/>
              <a:t>úá</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0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408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AE" sz="5400" b="1">
                <a:latin typeface="Karbala" pitchFamily="2" charset="0"/>
                <a:cs typeface="Simplified Arabic" pitchFamily="18" charset="-78"/>
              </a:rPr>
              <a:t>اَللّٰهُمَّ لاَ تُفَرِّقْ بَيْنِىْ وَ بَيْنَ مُحَمَّدٍ وَّ اٰلِ مُحَمَّدٍ صَلَوَاتُكَ عَلَيْهِ وَ عَلَيْهِمْ</a:t>
            </a:r>
            <a:endParaRPr lang="en-US" sz="5400" b="1">
              <a:latin typeface="Karbala" pitchFamily="2" charset="0"/>
              <a:cs typeface="Simplified Arabic" pitchFamily="18" charset="-78"/>
            </a:endParaRPr>
          </a:p>
        </p:txBody>
      </p:sp>
      <p:sp>
        <p:nvSpPr>
          <p:cNvPr id="209408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my Allāh, let there be no separation (ever) between me and Muhammad and the children of Muhammad, Your blessings be on him and them;</a:t>
            </a:r>
          </a:p>
        </p:txBody>
      </p:sp>
      <p:sp>
        <p:nvSpPr>
          <p:cNvPr id="2094084"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Allaahumma Laa Tufarriq Baynee Wa Bayna Muh’ammadin’w Wa Aali Muh’ammad S’alawaatuka A’layhi Wa A’layhim </a:t>
            </a:r>
          </a:p>
        </p:txBody>
      </p:sp>
      <p:sp>
        <p:nvSpPr>
          <p:cNvPr id="209408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en-US" sz="1600" b="1">
                <a:latin typeface="Trebuchet MS" pitchFamily="34" charset="0"/>
              </a:rPr>
              <a:t>A`amaal for the day of `A'ashura</a:t>
            </a:r>
          </a:p>
        </p:txBody>
      </p:sp>
      <p:sp>
        <p:nvSpPr>
          <p:cNvPr id="2094086" name="Rectangle 4"/>
          <p:cNvSpPr>
            <a:spLocks noChangeArrowheads="1"/>
          </p:cNvSpPr>
          <p:nvPr/>
        </p:nvSpPr>
        <p:spPr bwMode="auto">
          <a:xfrm>
            <a:off x="-36513" y="1058863"/>
            <a:ext cx="2605088"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Recommended Short D</a:t>
            </a:r>
            <a:r>
              <a:rPr lang="en-GB" sz="1600" b="1"/>
              <a:t>úá</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0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510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AE" sz="5400" b="1">
                <a:latin typeface="Karbala" pitchFamily="2" charset="0"/>
                <a:cs typeface="Simplified Arabic" pitchFamily="18" charset="-78"/>
              </a:rPr>
              <a:t>وَاجْعَلْنِىْ يَا مَوْلاَىَ مِنْ شِيْعَةِ مُحَمَّدٍ وَّعَلِىٍّ وَّ فَاطِمَةَ وَ الْحَسَنِ وَ الْحُسَيْنِ </a:t>
            </a:r>
            <a:endParaRPr lang="en-US" sz="5400" b="1">
              <a:latin typeface="Karbala" pitchFamily="2" charset="0"/>
              <a:cs typeface="Simplified Arabic" pitchFamily="18" charset="-78"/>
            </a:endParaRPr>
          </a:p>
        </p:txBody>
      </p:sp>
      <p:sp>
        <p:nvSpPr>
          <p:cNvPr id="209510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let me be one among the friends and followers of Muhammad, Ali, Fatimah, Hasan and Husayn, </a:t>
            </a:r>
          </a:p>
        </p:txBody>
      </p:sp>
      <p:sp>
        <p:nvSpPr>
          <p:cNvPr id="2095108"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Waj-A’lnee Yaa Mawlaaya Min Shee-A’ti Muh’ammadin Wa A’liyyin Wa Faat’imata Wal H’asani Wal H’usayn </a:t>
            </a:r>
          </a:p>
        </p:txBody>
      </p:sp>
      <p:sp>
        <p:nvSpPr>
          <p:cNvPr id="209510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en-US" sz="1600" b="1">
                <a:latin typeface="Trebuchet MS" pitchFamily="34" charset="0"/>
              </a:rPr>
              <a:t>A`amaal for the day of `A'ashura</a:t>
            </a:r>
          </a:p>
        </p:txBody>
      </p:sp>
      <p:sp>
        <p:nvSpPr>
          <p:cNvPr id="2095110" name="Rectangle 4"/>
          <p:cNvSpPr>
            <a:spLocks noChangeArrowheads="1"/>
          </p:cNvSpPr>
          <p:nvPr/>
        </p:nvSpPr>
        <p:spPr bwMode="auto">
          <a:xfrm>
            <a:off x="-36513" y="1058863"/>
            <a:ext cx="2605088"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Recommended Short D</a:t>
            </a:r>
            <a:r>
              <a:rPr lang="en-GB" sz="1600" b="1"/>
              <a:t>úá</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0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613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AE" sz="5400" b="1">
                <a:latin typeface="Karbala" pitchFamily="2" charset="0"/>
                <a:cs typeface="Simplified Arabic" pitchFamily="18" charset="-78"/>
              </a:rPr>
              <a:t>وَ ذُرِّيَّتِهِمِ الطَّاهِرَةِ الْـمُنْتَجَبَةِ </a:t>
            </a:r>
            <a:endParaRPr lang="en-US" sz="5400" b="1">
              <a:latin typeface="Karbala" pitchFamily="2" charset="0"/>
              <a:cs typeface="Simplified Arabic" pitchFamily="18" charset="-78"/>
            </a:endParaRPr>
          </a:p>
        </p:txBody>
      </p:sp>
      <p:sp>
        <p:nvSpPr>
          <p:cNvPr id="209613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their pure and select descendants; </a:t>
            </a:r>
          </a:p>
        </p:txBody>
      </p:sp>
      <p:sp>
        <p:nvSpPr>
          <p:cNvPr id="2096132"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Wa D’uriiyaatihimit’ T’aahiratil Muntajabah</a:t>
            </a:r>
          </a:p>
        </p:txBody>
      </p:sp>
      <p:sp>
        <p:nvSpPr>
          <p:cNvPr id="209613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en-US" sz="1600" b="1">
                <a:latin typeface="Trebuchet MS" pitchFamily="34" charset="0"/>
              </a:rPr>
              <a:t>A`amaal for the day of `A'ashura</a:t>
            </a:r>
          </a:p>
        </p:txBody>
      </p:sp>
      <p:sp>
        <p:nvSpPr>
          <p:cNvPr id="2096134" name="Rectangle 4"/>
          <p:cNvSpPr>
            <a:spLocks noChangeArrowheads="1"/>
          </p:cNvSpPr>
          <p:nvPr/>
        </p:nvSpPr>
        <p:spPr bwMode="auto">
          <a:xfrm>
            <a:off x="-36513" y="1058863"/>
            <a:ext cx="2605088"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Recommended Short D</a:t>
            </a:r>
            <a:r>
              <a:rPr lang="en-GB" sz="1600" b="1"/>
              <a:t>úá</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0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715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AE" sz="5400" b="1">
                <a:latin typeface="Karbala" pitchFamily="2" charset="0"/>
                <a:cs typeface="Simplified Arabic" pitchFamily="18" charset="-78"/>
              </a:rPr>
              <a:t>وَهَبْ لِىَ التَّمَسُّكَ بِـحَبْلِهِمْ </a:t>
            </a:r>
            <a:endParaRPr lang="en-US" sz="5400" b="1">
              <a:latin typeface="Karbala" pitchFamily="2" charset="0"/>
              <a:cs typeface="Simplified Arabic" pitchFamily="18" charset="-78"/>
            </a:endParaRPr>
          </a:p>
        </p:txBody>
      </p:sp>
      <p:sp>
        <p:nvSpPr>
          <p:cNvPr id="209715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give me the insight to cling to their friendship, </a:t>
            </a:r>
          </a:p>
        </p:txBody>
      </p:sp>
      <p:sp>
        <p:nvSpPr>
          <p:cNvPr id="2097156"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Wa Hab Liyat Tamassuka Bi-H’ablihim </a:t>
            </a:r>
          </a:p>
        </p:txBody>
      </p:sp>
      <p:sp>
        <p:nvSpPr>
          <p:cNvPr id="209715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en-US" sz="1600" b="1">
                <a:latin typeface="Trebuchet MS" pitchFamily="34" charset="0"/>
              </a:rPr>
              <a:t>A`amaal for the day of `A'ashura</a:t>
            </a:r>
          </a:p>
        </p:txBody>
      </p:sp>
      <p:sp>
        <p:nvSpPr>
          <p:cNvPr id="2097158" name="Rectangle 4"/>
          <p:cNvSpPr>
            <a:spLocks noChangeArrowheads="1"/>
          </p:cNvSpPr>
          <p:nvPr/>
        </p:nvSpPr>
        <p:spPr bwMode="auto">
          <a:xfrm>
            <a:off x="-36513" y="1058863"/>
            <a:ext cx="2605088"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Recommended Short D</a:t>
            </a:r>
            <a:r>
              <a:rPr lang="en-GB" sz="1600" b="1"/>
              <a:t>úá</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0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817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AE" sz="5400" b="1">
                <a:latin typeface="Karbala" pitchFamily="2" charset="0"/>
                <a:cs typeface="Simplified Arabic" pitchFamily="18" charset="-78"/>
              </a:rPr>
              <a:t>وَ الرِّضَا بِسَبِيْلِهِمْ </a:t>
            </a:r>
            <a:endParaRPr lang="en-US" sz="5400" b="1">
              <a:latin typeface="Karbala" pitchFamily="2" charset="0"/>
              <a:cs typeface="Simplified Arabic" pitchFamily="18" charset="-78"/>
            </a:endParaRPr>
          </a:p>
        </p:txBody>
      </p:sp>
      <p:sp>
        <p:nvSpPr>
          <p:cNvPr id="209817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be always ready to walk with them, </a:t>
            </a:r>
          </a:p>
        </p:txBody>
      </p:sp>
      <p:sp>
        <p:nvSpPr>
          <p:cNvPr id="2098180"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War-Riz”Aa Bi-Sabeelihim </a:t>
            </a:r>
          </a:p>
        </p:txBody>
      </p:sp>
      <p:sp>
        <p:nvSpPr>
          <p:cNvPr id="209818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en-US" sz="1600" b="1">
                <a:latin typeface="Trebuchet MS" pitchFamily="34" charset="0"/>
              </a:rPr>
              <a:t>A`amaal for the day of `A'ashura</a:t>
            </a:r>
          </a:p>
        </p:txBody>
      </p:sp>
      <p:sp>
        <p:nvSpPr>
          <p:cNvPr id="2098182" name="Rectangle 4"/>
          <p:cNvSpPr>
            <a:spLocks noChangeArrowheads="1"/>
          </p:cNvSpPr>
          <p:nvPr/>
        </p:nvSpPr>
        <p:spPr bwMode="auto">
          <a:xfrm>
            <a:off x="-36513" y="1058863"/>
            <a:ext cx="2605088"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Recommended Short D</a:t>
            </a:r>
            <a:r>
              <a:rPr lang="en-GB" sz="1600" b="1"/>
              <a:t>úá</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0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0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AE" sz="5400" b="1">
                <a:latin typeface="Karbala" pitchFamily="2" charset="0"/>
                <a:cs typeface="Simplified Arabic" pitchFamily="18" charset="-78"/>
              </a:rPr>
              <a:t>وَ الْاَخْذَ بِطَرِيْقَتِهِمْ </a:t>
            </a:r>
            <a:endParaRPr lang="en-US" sz="5400" b="1">
              <a:latin typeface="Karbala" pitchFamily="2" charset="0"/>
              <a:cs typeface="Simplified Arabic" pitchFamily="18" charset="-78"/>
            </a:endParaRPr>
          </a:p>
        </p:txBody>
      </p:sp>
      <p:sp>
        <p:nvSpPr>
          <p:cNvPr id="209920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make use of their life style; </a:t>
            </a:r>
          </a:p>
        </p:txBody>
      </p:sp>
      <p:sp>
        <p:nvSpPr>
          <p:cNvPr id="2099204"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Wal-Akhd’a Bi-T’areeqatihim </a:t>
            </a:r>
          </a:p>
        </p:txBody>
      </p:sp>
      <p:sp>
        <p:nvSpPr>
          <p:cNvPr id="209920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en-US" sz="1600" b="1">
                <a:latin typeface="Trebuchet MS" pitchFamily="34" charset="0"/>
              </a:rPr>
              <a:t>A`amaal for the day of `A'ashura</a:t>
            </a:r>
          </a:p>
        </p:txBody>
      </p:sp>
      <p:sp>
        <p:nvSpPr>
          <p:cNvPr id="2099206" name="Rectangle 4"/>
          <p:cNvSpPr>
            <a:spLocks noChangeArrowheads="1"/>
          </p:cNvSpPr>
          <p:nvPr/>
        </p:nvSpPr>
        <p:spPr bwMode="auto">
          <a:xfrm>
            <a:off x="-36513" y="1058863"/>
            <a:ext cx="2605088"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Recommended Short D</a:t>
            </a:r>
            <a:r>
              <a:rPr lang="en-GB" sz="1600" b="1"/>
              <a:t>úá</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وَشَايَعَتْ وَبَايَعَتْ وَتَابَعَتْ عَلَىٰ قَتْلِهِ</a:t>
            </a:r>
            <a:endParaRPr lang="en-US" sz="5400" b="1">
              <a:latin typeface="Karbala" pitchFamily="2" charset="0"/>
              <a:cs typeface="Simplified Arabic" pitchFamily="18" charset="-78"/>
            </a:endParaRPr>
          </a:p>
        </p:txBody>
      </p:sp>
      <p:sp>
        <p:nvSpPr>
          <p:cNvPr id="21094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who supported each other against him, paid homage to his enemies, and participated in slaying him.</a:t>
            </a:r>
          </a:p>
        </p:txBody>
      </p:sp>
      <p:sp>
        <p:nvSpPr>
          <p:cNvPr id="210948"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ان پربھی جو قتل حسین (ع) میں ان کے شریک اور ہم رائے تھے</a:t>
            </a:r>
            <a:endParaRPr lang="en-US" sz="2400" b="1" dirty="0">
              <a:ea typeface="MS Mincho" pitchFamily="49" charset="-128"/>
            </a:endParaRPr>
          </a:p>
        </p:txBody>
      </p:sp>
      <p:sp>
        <p:nvSpPr>
          <p:cNvPr id="21094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210950"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0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022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AE" sz="5400" b="1">
                <a:latin typeface="Karbala" pitchFamily="2" charset="0"/>
                <a:cs typeface="Simplified Arabic" pitchFamily="18" charset="-78"/>
              </a:rPr>
              <a:t>اِنَّكَ جَوَادٌ كَرِيْمٌ.</a:t>
            </a:r>
            <a:endParaRPr lang="en-US" sz="5400" b="1">
              <a:latin typeface="Karbala" pitchFamily="2" charset="0"/>
              <a:cs typeface="Simplified Arabic" pitchFamily="18" charset="-78"/>
            </a:endParaRPr>
          </a:p>
        </p:txBody>
      </p:sp>
      <p:sp>
        <p:nvSpPr>
          <p:cNvPr id="210022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Verily You are the most liberal, Generous and Kind,</a:t>
            </a:r>
          </a:p>
        </p:txBody>
      </p:sp>
      <p:sp>
        <p:nvSpPr>
          <p:cNvPr id="2100228"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Innaka Jawwaadun Kareem</a:t>
            </a:r>
          </a:p>
        </p:txBody>
      </p:sp>
      <p:sp>
        <p:nvSpPr>
          <p:cNvPr id="210022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en-US" sz="1600" b="1">
                <a:latin typeface="Trebuchet MS" pitchFamily="34" charset="0"/>
              </a:rPr>
              <a:t>A`amaal for the day of `A'ashura</a:t>
            </a:r>
          </a:p>
        </p:txBody>
      </p:sp>
      <p:sp>
        <p:nvSpPr>
          <p:cNvPr id="2100230" name="Rectangle 4"/>
          <p:cNvSpPr>
            <a:spLocks noChangeArrowheads="1"/>
          </p:cNvSpPr>
          <p:nvPr/>
        </p:nvSpPr>
        <p:spPr bwMode="auto">
          <a:xfrm>
            <a:off x="-36513" y="1058863"/>
            <a:ext cx="2605088"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Recommended Short D</a:t>
            </a:r>
            <a:r>
              <a:rPr lang="en-GB" sz="1600" b="1"/>
              <a:t>úá</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0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1250" name="Rectangle 2"/>
          <p:cNvSpPr>
            <a:spLocks noChangeArrowheads="1"/>
          </p:cNvSpPr>
          <p:nvPr/>
        </p:nvSpPr>
        <p:spPr bwMode="auto">
          <a:xfrm>
            <a:off x="0" y="1636713"/>
            <a:ext cx="9144000" cy="4248150"/>
          </a:xfrm>
          <a:prstGeom prst="rect">
            <a:avLst/>
          </a:prstGeom>
          <a:noFill/>
          <a:ln w="9525">
            <a:noFill/>
            <a:miter lim="800000"/>
            <a:headEnd/>
            <a:tailEnd/>
          </a:ln>
        </p:spPr>
        <p:txBody>
          <a:bodyPr anchor="ctr">
            <a:spAutoFit/>
          </a:bodyPr>
          <a:lstStyle/>
          <a:p>
            <a:pPr lvl="1" algn="ctr" eaLnBrk="0" hangingPunct="0">
              <a:tabLst>
                <a:tab pos="685800" algn="l"/>
              </a:tabLst>
            </a:pPr>
            <a:r>
              <a:rPr lang="en-US" sz="5400" b="1">
                <a:solidFill>
                  <a:srgbClr val="CC0000"/>
                </a:solidFill>
                <a:latin typeface="Al-Arial" pitchFamily="34" charset="0"/>
                <a:ea typeface="MS Mincho" pitchFamily="49" charset="-128"/>
              </a:rPr>
              <a:t>Please go into prostration (</a:t>
            </a:r>
            <a:r>
              <a:rPr lang="en-US" sz="5400" b="1" i="1">
                <a:solidFill>
                  <a:srgbClr val="CC0000"/>
                </a:solidFill>
                <a:latin typeface="Al-Arial" pitchFamily="34" charset="0"/>
                <a:ea typeface="MS Mincho" pitchFamily="49" charset="-128"/>
              </a:rPr>
              <a:t>sajdah</a:t>
            </a:r>
            <a:r>
              <a:rPr lang="en-US" sz="5400" b="1">
                <a:solidFill>
                  <a:srgbClr val="CC0000"/>
                </a:solidFill>
                <a:latin typeface="Al-Arial" pitchFamily="34" charset="0"/>
                <a:ea typeface="MS Mincho" pitchFamily="49" charset="-128"/>
              </a:rPr>
              <a:t>), keep either side of your face on the earth, one after the other and say:</a:t>
            </a:r>
            <a:r>
              <a:rPr lang="en-GB" sz="5400" b="1">
                <a:solidFill>
                  <a:srgbClr val="CC0000"/>
                </a:solidFill>
                <a:latin typeface="Al-Arial" pitchFamily="34" charset="0"/>
                <a:ea typeface="MS Mincho" pitchFamily="49" charset="-128"/>
              </a:rPr>
              <a:t>...</a:t>
            </a:r>
            <a:r>
              <a:rPr lang="en-GB" sz="5400">
                <a:latin typeface="Times New Roman" pitchFamily="18" charset="0"/>
              </a:rPr>
              <a:t> </a:t>
            </a:r>
            <a:endParaRPr lang="en-US" sz="5400">
              <a:latin typeface="Times New Roman" pitchFamily="18" charset="0"/>
            </a:endParaRPr>
          </a:p>
        </p:txBody>
      </p:sp>
      <p:sp>
        <p:nvSpPr>
          <p:cNvPr id="210125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en-US" sz="1600" b="1">
                <a:latin typeface="Trebuchet MS" pitchFamily="34" charset="0"/>
              </a:rPr>
              <a:t>A`amaal for the day of `A'ashura</a:t>
            </a:r>
          </a:p>
        </p:txBody>
      </p:sp>
      <p:sp>
        <p:nvSpPr>
          <p:cNvPr id="2101252" name="Rectangle 4"/>
          <p:cNvSpPr>
            <a:spLocks noChangeArrowheads="1"/>
          </p:cNvSpPr>
          <p:nvPr/>
        </p:nvSpPr>
        <p:spPr bwMode="auto">
          <a:xfrm>
            <a:off x="-36513" y="1058863"/>
            <a:ext cx="2605088"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Recommended Short D</a:t>
            </a:r>
            <a:r>
              <a:rPr lang="en-GB" sz="1600" b="1"/>
              <a:t>úá</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0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227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AE" sz="5400" b="1">
                <a:latin typeface="Karbala" pitchFamily="2" charset="0"/>
                <a:cs typeface="Simplified Arabic" pitchFamily="18" charset="-78"/>
              </a:rPr>
              <a:t>يَا مَنْ يَحْكُمُ مَا يَشَآءُ </a:t>
            </a:r>
            <a:endParaRPr lang="en-US" sz="5400" b="1">
              <a:latin typeface="Karbala" pitchFamily="2" charset="0"/>
              <a:cs typeface="Simplified Arabic" pitchFamily="18" charset="-78"/>
            </a:endParaRPr>
          </a:p>
        </p:txBody>
      </p:sp>
      <p:sp>
        <p:nvSpPr>
          <p:cNvPr id="210227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He who decrees that which He wills, </a:t>
            </a:r>
          </a:p>
        </p:txBody>
      </p:sp>
      <p:sp>
        <p:nvSpPr>
          <p:cNvPr id="2102276"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Yaa Man Yah’kumu Maa Yashaaa-U </a:t>
            </a:r>
          </a:p>
        </p:txBody>
      </p:sp>
      <p:sp>
        <p:nvSpPr>
          <p:cNvPr id="210227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en-US" sz="1600" b="1">
                <a:latin typeface="Trebuchet MS" pitchFamily="34" charset="0"/>
              </a:rPr>
              <a:t>A`amaal for the day of `A'ashura</a:t>
            </a:r>
          </a:p>
        </p:txBody>
      </p:sp>
      <p:sp>
        <p:nvSpPr>
          <p:cNvPr id="2102278" name="Rectangle 4"/>
          <p:cNvSpPr>
            <a:spLocks noChangeArrowheads="1"/>
          </p:cNvSpPr>
          <p:nvPr/>
        </p:nvSpPr>
        <p:spPr bwMode="auto">
          <a:xfrm>
            <a:off x="-36513" y="1058863"/>
            <a:ext cx="2605088"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Recommended Short D</a:t>
            </a:r>
            <a:r>
              <a:rPr lang="en-GB" sz="1600" b="1"/>
              <a:t>úá</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0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329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AE" sz="5400" b="1">
                <a:latin typeface="Karbala" pitchFamily="2" charset="0"/>
                <a:cs typeface="Simplified Arabic" pitchFamily="18" charset="-78"/>
              </a:rPr>
              <a:t>وَ يَفْعَلُ مَا يُرِيْدُ </a:t>
            </a:r>
            <a:endParaRPr lang="en-US" sz="5400" b="1">
              <a:latin typeface="Karbala" pitchFamily="2" charset="0"/>
              <a:cs typeface="Simplified Arabic" pitchFamily="18" charset="-78"/>
            </a:endParaRPr>
          </a:p>
        </p:txBody>
      </p:sp>
      <p:sp>
        <p:nvSpPr>
          <p:cNvPr id="210329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does that which He wants.</a:t>
            </a:r>
          </a:p>
        </p:txBody>
      </p:sp>
      <p:sp>
        <p:nvSpPr>
          <p:cNvPr id="2103300"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Wa Yaf-A’lu Maa Yureedu </a:t>
            </a:r>
          </a:p>
        </p:txBody>
      </p:sp>
      <p:sp>
        <p:nvSpPr>
          <p:cNvPr id="210330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en-US" sz="1600" b="1">
                <a:latin typeface="Trebuchet MS" pitchFamily="34" charset="0"/>
              </a:rPr>
              <a:t>A`amaal for the day of `A'ashura</a:t>
            </a:r>
          </a:p>
        </p:txBody>
      </p:sp>
      <p:sp>
        <p:nvSpPr>
          <p:cNvPr id="2103302" name="Rectangle 4"/>
          <p:cNvSpPr>
            <a:spLocks noChangeArrowheads="1"/>
          </p:cNvSpPr>
          <p:nvPr/>
        </p:nvSpPr>
        <p:spPr bwMode="auto">
          <a:xfrm>
            <a:off x="-36513" y="1058863"/>
            <a:ext cx="2605088"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Recommended Short D</a:t>
            </a:r>
            <a:r>
              <a:rPr lang="en-GB" sz="1600" b="1"/>
              <a:t>úá</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0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432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AE" sz="5400" b="1">
                <a:latin typeface="Karbala" pitchFamily="2" charset="0"/>
                <a:cs typeface="Simplified Arabic" pitchFamily="18" charset="-78"/>
              </a:rPr>
              <a:t>اَنْتَ حَكَمْتَ </a:t>
            </a:r>
            <a:endParaRPr lang="en-US" sz="5400" b="1">
              <a:latin typeface="Karbala" pitchFamily="2" charset="0"/>
              <a:cs typeface="Simplified Arabic" pitchFamily="18" charset="-78"/>
            </a:endParaRPr>
          </a:p>
        </p:txBody>
      </p:sp>
      <p:sp>
        <p:nvSpPr>
          <p:cNvPr id="210432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It is You who possesses and exercises absolute power; </a:t>
            </a:r>
          </a:p>
        </p:txBody>
      </p:sp>
      <p:sp>
        <p:nvSpPr>
          <p:cNvPr id="2104324"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Anta H’akamta </a:t>
            </a:r>
          </a:p>
        </p:txBody>
      </p:sp>
      <p:sp>
        <p:nvSpPr>
          <p:cNvPr id="210432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en-US" sz="1600" b="1">
                <a:latin typeface="Trebuchet MS" pitchFamily="34" charset="0"/>
              </a:rPr>
              <a:t>A`amaal for the day of `A'ashura</a:t>
            </a:r>
          </a:p>
        </p:txBody>
      </p:sp>
      <p:sp>
        <p:nvSpPr>
          <p:cNvPr id="2104326" name="Rectangle 4"/>
          <p:cNvSpPr>
            <a:spLocks noChangeArrowheads="1"/>
          </p:cNvSpPr>
          <p:nvPr/>
        </p:nvSpPr>
        <p:spPr bwMode="auto">
          <a:xfrm>
            <a:off x="-36513" y="1058863"/>
            <a:ext cx="2605088"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Recommended Short D</a:t>
            </a:r>
            <a:r>
              <a:rPr lang="en-GB" sz="1600" b="1"/>
              <a:t>úá</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0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534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AE" sz="5400" b="1">
                <a:latin typeface="Karbala" pitchFamily="2" charset="0"/>
                <a:cs typeface="Simplified Arabic" pitchFamily="18" charset="-78"/>
              </a:rPr>
              <a:t>فَلَكَ الْـحَمْدُ مَـحْمُوْدًا مَّشْكُوْرًا</a:t>
            </a:r>
          </a:p>
        </p:txBody>
      </p:sp>
      <p:sp>
        <p:nvSpPr>
          <p:cNvPr id="210534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Therefore (all) praise is for You (only); (You alone are) the praiseworthy, the thankworthy.</a:t>
            </a:r>
          </a:p>
        </p:txBody>
      </p:sp>
      <p:sp>
        <p:nvSpPr>
          <p:cNvPr id="2105348"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Falakal H’amdu Mah’moodan Mashkooraa</a:t>
            </a:r>
          </a:p>
        </p:txBody>
      </p:sp>
      <p:sp>
        <p:nvSpPr>
          <p:cNvPr id="210534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en-US" sz="1600" b="1">
                <a:latin typeface="Trebuchet MS" pitchFamily="34" charset="0"/>
              </a:rPr>
              <a:t>A`amaal for the day of `A'ashura</a:t>
            </a:r>
          </a:p>
        </p:txBody>
      </p:sp>
      <p:sp>
        <p:nvSpPr>
          <p:cNvPr id="2105350" name="Rectangle 4"/>
          <p:cNvSpPr>
            <a:spLocks noChangeArrowheads="1"/>
          </p:cNvSpPr>
          <p:nvPr/>
        </p:nvSpPr>
        <p:spPr bwMode="auto">
          <a:xfrm>
            <a:off x="-36513" y="1058863"/>
            <a:ext cx="2605088"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Recommended Short D</a:t>
            </a:r>
            <a:r>
              <a:rPr lang="en-GB" sz="1600" b="1"/>
              <a:t>úá</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0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637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AE" sz="5400" b="1">
                <a:latin typeface="Karbala" pitchFamily="2" charset="0"/>
                <a:cs typeface="Simplified Arabic" pitchFamily="18" charset="-78"/>
              </a:rPr>
              <a:t>فَعَجِّلْ يَا مَوْلاَىَ فَرَجَهُمْ وَ فَرَجَنَابِهِمْ </a:t>
            </a:r>
            <a:endParaRPr lang="en-US" sz="5400" b="1">
              <a:latin typeface="Karbala" pitchFamily="2" charset="0"/>
              <a:cs typeface="Simplified Arabic" pitchFamily="18" charset="-78"/>
            </a:endParaRPr>
          </a:p>
        </p:txBody>
      </p:sp>
      <p:sp>
        <p:nvSpPr>
          <p:cNvPr id="210637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my Master, let them have a life full of love and peace, and let us share the harmony and bliss with them, </a:t>
            </a:r>
          </a:p>
        </p:txBody>
      </p:sp>
      <p:sp>
        <p:nvSpPr>
          <p:cNvPr id="2106372"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Fa-A’jjil Yaa Mawlaaya Farajahum Wa Farajanaa Bihim</a:t>
            </a:r>
          </a:p>
        </p:txBody>
      </p:sp>
      <p:sp>
        <p:nvSpPr>
          <p:cNvPr id="210637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en-US" sz="1600" b="1">
                <a:latin typeface="Trebuchet MS" pitchFamily="34" charset="0"/>
              </a:rPr>
              <a:t>A`amaal for the day of `A'ashura</a:t>
            </a:r>
          </a:p>
        </p:txBody>
      </p:sp>
      <p:sp>
        <p:nvSpPr>
          <p:cNvPr id="2106374" name="Rectangle 4"/>
          <p:cNvSpPr>
            <a:spLocks noChangeArrowheads="1"/>
          </p:cNvSpPr>
          <p:nvPr/>
        </p:nvSpPr>
        <p:spPr bwMode="auto">
          <a:xfrm>
            <a:off x="-36513" y="1058863"/>
            <a:ext cx="2605088"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Recommended Short D</a:t>
            </a:r>
            <a:r>
              <a:rPr lang="en-GB" sz="1600" b="1"/>
              <a:t>úá</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0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739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AE" sz="5400" b="1">
                <a:latin typeface="Karbala" pitchFamily="2" charset="0"/>
                <a:cs typeface="Simplified Arabic" pitchFamily="18" charset="-78"/>
              </a:rPr>
              <a:t>فَاِنَّكَ ضَمِنْتَ اِعْزَازَهُمْ بَعْدَ الذِّلَّةِ</a:t>
            </a:r>
            <a:endParaRPr lang="en-US" sz="5400" b="1">
              <a:latin typeface="Karbala" pitchFamily="2" charset="0"/>
              <a:cs typeface="Simplified Arabic" pitchFamily="18" charset="-78"/>
            </a:endParaRPr>
          </a:p>
        </p:txBody>
      </p:sp>
      <p:sp>
        <p:nvSpPr>
          <p:cNvPr id="210739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because You have given a guarantee to put them on the highest pedestal of love, honour and wisdom, after the severest trial and tribulation, </a:t>
            </a:r>
          </a:p>
        </p:txBody>
      </p:sp>
      <p:sp>
        <p:nvSpPr>
          <p:cNvPr id="2107396"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Fa-Innaka Z”Aminta Ia’-Zaazahum Baa’-Da’d’illati </a:t>
            </a:r>
          </a:p>
        </p:txBody>
      </p:sp>
      <p:sp>
        <p:nvSpPr>
          <p:cNvPr id="210739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en-US" sz="1600" b="1">
                <a:latin typeface="Trebuchet MS" pitchFamily="34" charset="0"/>
              </a:rPr>
              <a:t>A`amaal for the day of `A'ashura</a:t>
            </a:r>
          </a:p>
        </p:txBody>
      </p:sp>
      <p:sp>
        <p:nvSpPr>
          <p:cNvPr id="2107398" name="Rectangle 4"/>
          <p:cNvSpPr>
            <a:spLocks noChangeArrowheads="1"/>
          </p:cNvSpPr>
          <p:nvPr/>
        </p:nvSpPr>
        <p:spPr bwMode="auto">
          <a:xfrm>
            <a:off x="-36513" y="1058863"/>
            <a:ext cx="2605088"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Recommended Short D</a:t>
            </a:r>
            <a:r>
              <a:rPr lang="en-GB" sz="1600" b="1"/>
              <a:t>úá</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0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841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AE" sz="5400" b="1">
                <a:latin typeface="Karbala" pitchFamily="2" charset="0"/>
                <a:cs typeface="Simplified Arabic" pitchFamily="18" charset="-78"/>
              </a:rPr>
              <a:t>وَ تَكْثِيْرَهُمْ بَعْدَ الْقِلَّةِ </a:t>
            </a:r>
            <a:endParaRPr lang="en-US" sz="5400" b="1">
              <a:latin typeface="Karbala" pitchFamily="2" charset="0"/>
              <a:cs typeface="Simplified Arabic" pitchFamily="18" charset="-78"/>
            </a:endParaRPr>
          </a:p>
        </p:txBody>
      </p:sp>
      <p:sp>
        <p:nvSpPr>
          <p:cNvPr id="210841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to do too much for them , exceeding all bounds, after they had put up with the worldly minimum (in Your cause), </a:t>
            </a:r>
          </a:p>
        </p:txBody>
      </p:sp>
      <p:sp>
        <p:nvSpPr>
          <p:cNvPr id="2108420"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Wa Takseerahum Baa’-Dal Qillati </a:t>
            </a:r>
          </a:p>
        </p:txBody>
      </p:sp>
      <p:sp>
        <p:nvSpPr>
          <p:cNvPr id="210842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en-US" sz="1600" b="1">
                <a:latin typeface="Trebuchet MS" pitchFamily="34" charset="0"/>
              </a:rPr>
              <a:t>A`amaal for the day of `A'ashura</a:t>
            </a:r>
          </a:p>
        </p:txBody>
      </p:sp>
      <p:sp>
        <p:nvSpPr>
          <p:cNvPr id="2108422" name="Rectangle 4"/>
          <p:cNvSpPr>
            <a:spLocks noChangeArrowheads="1"/>
          </p:cNvSpPr>
          <p:nvPr/>
        </p:nvSpPr>
        <p:spPr bwMode="auto">
          <a:xfrm>
            <a:off x="-36513" y="1058863"/>
            <a:ext cx="2605088"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Recommended Short D</a:t>
            </a:r>
            <a:r>
              <a:rPr lang="en-GB" sz="1600" b="1"/>
              <a:t>úá</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0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4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AE" sz="5400" b="1">
                <a:latin typeface="Karbala" pitchFamily="2" charset="0"/>
                <a:cs typeface="Simplified Arabic" pitchFamily="18" charset="-78"/>
              </a:rPr>
              <a:t>وَ اِظْهَارَهُمْ بَعْدَ الْخُمُوْلِ </a:t>
            </a:r>
            <a:endParaRPr lang="en-US" sz="5400" b="1">
              <a:latin typeface="Karbala" pitchFamily="2" charset="0"/>
              <a:cs typeface="Simplified Arabic" pitchFamily="18" charset="-78"/>
            </a:endParaRPr>
          </a:p>
        </p:txBody>
      </p:sp>
      <p:sp>
        <p:nvSpPr>
          <p:cNvPr id="210944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to make them distinct and evident after (Your enemies) kept them in obscurity, </a:t>
            </a:r>
          </a:p>
        </p:txBody>
      </p:sp>
      <p:sp>
        <p:nvSpPr>
          <p:cNvPr id="2109444"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Wa Iz’haarahum Baa’-Dal Khumool </a:t>
            </a:r>
          </a:p>
        </p:txBody>
      </p:sp>
      <p:sp>
        <p:nvSpPr>
          <p:cNvPr id="210944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en-US" sz="1600" b="1">
                <a:latin typeface="Trebuchet MS" pitchFamily="34" charset="0"/>
              </a:rPr>
              <a:t>A`amaal for the day of `A'ashura</a:t>
            </a:r>
          </a:p>
        </p:txBody>
      </p:sp>
      <p:sp>
        <p:nvSpPr>
          <p:cNvPr id="2109446" name="Rectangle 4"/>
          <p:cNvSpPr>
            <a:spLocks noChangeArrowheads="1"/>
          </p:cNvSpPr>
          <p:nvPr/>
        </p:nvSpPr>
        <p:spPr bwMode="auto">
          <a:xfrm>
            <a:off x="-36513" y="1058863"/>
            <a:ext cx="2605088"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Recommended Short D</a:t>
            </a:r>
            <a:r>
              <a:rPr lang="en-GB" sz="1600" b="1"/>
              <a:t>úá</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اَللَّهُمَّ ٱلْعَنْهُمْ جَمِيعاً</a:t>
            </a:r>
            <a:endParaRPr lang="en-US" sz="5400" b="1">
              <a:latin typeface="Karbala" pitchFamily="2" charset="0"/>
              <a:cs typeface="Simplified Arabic" pitchFamily="18" charset="-78"/>
            </a:endParaRPr>
          </a:p>
        </p:txBody>
      </p:sp>
      <p:sp>
        <p:nvSpPr>
          <p:cNvPr id="21197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blessings from all of them.</a:t>
            </a:r>
          </a:p>
        </p:txBody>
      </p:sp>
      <p:sp>
        <p:nvSpPr>
          <p:cNvPr id="211972"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اے معبود ان سب پر لعنت بھیج</a:t>
            </a:r>
            <a:endParaRPr lang="en-US" sz="2400" b="1" dirty="0">
              <a:ea typeface="MS Mincho" pitchFamily="49" charset="-128"/>
            </a:endParaRPr>
          </a:p>
        </p:txBody>
      </p:sp>
      <p:sp>
        <p:nvSpPr>
          <p:cNvPr id="21197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211974"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0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046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AE" sz="5400" b="1">
                <a:latin typeface="Karbala" pitchFamily="2" charset="0"/>
                <a:cs typeface="Simplified Arabic" pitchFamily="18" charset="-78"/>
              </a:rPr>
              <a:t>يَا اَصْدَقَ الصَّادِقِيْنَ وَ يَا اَرْحَمَ الرَّاحِـمِيْنَ</a:t>
            </a:r>
            <a:endParaRPr lang="en-US" sz="5400" b="1">
              <a:latin typeface="Karbala" pitchFamily="2" charset="0"/>
              <a:cs typeface="Simplified Arabic" pitchFamily="18" charset="-78"/>
            </a:endParaRPr>
          </a:p>
        </p:txBody>
      </p:sp>
      <p:sp>
        <p:nvSpPr>
          <p:cNvPr id="211046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the Most Truthful ! O the Most Merciful!</a:t>
            </a:r>
          </a:p>
        </p:txBody>
      </p:sp>
      <p:sp>
        <p:nvSpPr>
          <p:cNvPr id="2110468"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Yaa As’daqas’ S’aadiqeen Wa Yaa Arh’amar Raah’imeen </a:t>
            </a:r>
          </a:p>
        </p:txBody>
      </p:sp>
      <p:sp>
        <p:nvSpPr>
          <p:cNvPr id="211046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en-US" sz="1600" b="1">
                <a:latin typeface="Trebuchet MS" pitchFamily="34" charset="0"/>
              </a:rPr>
              <a:t>A`amaal for the day of `A'ashura</a:t>
            </a:r>
          </a:p>
        </p:txBody>
      </p:sp>
      <p:sp>
        <p:nvSpPr>
          <p:cNvPr id="2110470" name="Rectangle 4"/>
          <p:cNvSpPr>
            <a:spLocks noChangeArrowheads="1"/>
          </p:cNvSpPr>
          <p:nvPr/>
        </p:nvSpPr>
        <p:spPr bwMode="auto">
          <a:xfrm>
            <a:off x="-36513" y="1058863"/>
            <a:ext cx="2605088"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Recommended Short D</a:t>
            </a:r>
            <a:r>
              <a:rPr lang="en-GB" sz="1600" b="1"/>
              <a:t>úá</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0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149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AE" sz="5400" b="1">
                <a:latin typeface="Karbala" pitchFamily="2" charset="0"/>
                <a:cs typeface="Simplified Arabic" pitchFamily="18" charset="-78"/>
              </a:rPr>
              <a:t>فَاَسْئَلُكَ يَا اِلٰـهِىْ وَ سَيِّدِىْ </a:t>
            </a:r>
            <a:endParaRPr lang="en-US" sz="5400" b="1">
              <a:latin typeface="Karbala" pitchFamily="2" charset="0"/>
              <a:cs typeface="Simplified Arabic" pitchFamily="18" charset="-78"/>
            </a:endParaRPr>
          </a:p>
        </p:txBody>
      </p:sp>
      <p:sp>
        <p:nvSpPr>
          <p:cNvPr id="211149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I beseech You, O my Lord, and Master, </a:t>
            </a:r>
          </a:p>
        </p:txBody>
      </p:sp>
      <p:sp>
        <p:nvSpPr>
          <p:cNvPr id="2111492"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Fa-As-Aluka Yaa Ilaahee Wa Sayyidee </a:t>
            </a:r>
          </a:p>
        </p:txBody>
      </p:sp>
      <p:sp>
        <p:nvSpPr>
          <p:cNvPr id="211149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en-US" sz="1600" b="1">
                <a:latin typeface="Trebuchet MS" pitchFamily="34" charset="0"/>
              </a:rPr>
              <a:t>A`amaal for the day of `A'ashura</a:t>
            </a:r>
          </a:p>
        </p:txBody>
      </p:sp>
      <p:sp>
        <p:nvSpPr>
          <p:cNvPr id="2111494" name="Rectangle 4"/>
          <p:cNvSpPr>
            <a:spLocks noChangeArrowheads="1"/>
          </p:cNvSpPr>
          <p:nvPr/>
        </p:nvSpPr>
        <p:spPr bwMode="auto">
          <a:xfrm>
            <a:off x="-36513" y="1058863"/>
            <a:ext cx="2605088"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Recommended Short D</a:t>
            </a:r>
            <a:r>
              <a:rPr lang="en-GB" sz="1600" b="1"/>
              <a:t>úá</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0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251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AE" sz="5400" b="1">
                <a:latin typeface="Karbala" pitchFamily="2" charset="0"/>
                <a:cs typeface="Simplified Arabic" pitchFamily="18" charset="-78"/>
              </a:rPr>
              <a:t>مُتَضَرِّعًا اِلَيْكَ بِـجُوْدِكَ وَ كَرَمِكَ </a:t>
            </a:r>
            <a:endParaRPr lang="en-US" sz="5400" b="1">
              <a:latin typeface="Karbala" pitchFamily="2" charset="0"/>
              <a:cs typeface="Simplified Arabic" pitchFamily="18" charset="-78"/>
            </a:endParaRPr>
          </a:p>
        </p:txBody>
      </p:sp>
      <p:sp>
        <p:nvSpPr>
          <p:cNvPr id="211251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humble and weak before You, to throw wide open doors of Your generosity and kindness </a:t>
            </a:r>
          </a:p>
        </p:txBody>
      </p:sp>
      <p:sp>
        <p:nvSpPr>
          <p:cNvPr id="2112516"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Mutaz”Arri-A’n Ilayka Bi-Joodika Wa Karamika </a:t>
            </a:r>
          </a:p>
        </p:txBody>
      </p:sp>
      <p:sp>
        <p:nvSpPr>
          <p:cNvPr id="211251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en-US" sz="1600" b="1">
                <a:latin typeface="Trebuchet MS" pitchFamily="34" charset="0"/>
              </a:rPr>
              <a:t>A`amaal for the day of `A'ashura</a:t>
            </a:r>
          </a:p>
        </p:txBody>
      </p:sp>
      <p:sp>
        <p:nvSpPr>
          <p:cNvPr id="2112518" name="Rectangle 4"/>
          <p:cNvSpPr>
            <a:spLocks noChangeArrowheads="1"/>
          </p:cNvSpPr>
          <p:nvPr/>
        </p:nvSpPr>
        <p:spPr bwMode="auto">
          <a:xfrm>
            <a:off x="-36513" y="1058863"/>
            <a:ext cx="2605088"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Recommended Short D</a:t>
            </a:r>
            <a:r>
              <a:rPr lang="en-GB" sz="1600" b="1"/>
              <a:t>úá</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0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353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AE" sz="5400" b="1">
                <a:latin typeface="Karbala" pitchFamily="2" charset="0"/>
                <a:cs typeface="Simplified Arabic" pitchFamily="18" charset="-78"/>
              </a:rPr>
              <a:t>بَسْطَ اَمَلِىْ </a:t>
            </a:r>
            <a:endParaRPr lang="en-US" sz="5400" b="1">
              <a:latin typeface="Karbala" pitchFamily="2" charset="0"/>
              <a:cs typeface="Simplified Arabic" pitchFamily="18" charset="-78"/>
            </a:endParaRPr>
          </a:p>
        </p:txBody>
      </p:sp>
      <p:sp>
        <p:nvSpPr>
          <p:cNvPr id="211353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to let my hope (of fulfillment of heart’s desires) come true,</a:t>
            </a:r>
          </a:p>
        </p:txBody>
      </p:sp>
      <p:sp>
        <p:nvSpPr>
          <p:cNvPr id="2113540"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Bast’a Amalee </a:t>
            </a:r>
          </a:p>
        </p:txBody>
      </p:sp>
      <p:sp>
        <p:nvSpPr>
          <p:cNvPr id="211354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en-US" sz="1600" b="1">
                <a:latin typeface="Trebuchet MS" pitchFamily="34" charset="0"/>
              </a:rPr>
              <a:t>A`amaal for the day of `A'ashura</a:t>
            </a:r>
          </a:p>
        </p:txBody>
      </p:sp>
      <p:sp>
        <p:nvSpPr>
          <p:cNvPr id="2113542" name="Rectangle 4"/>
          <p:cNvSpPr>
            <a:spLocks noChangeArrowheads="1"/>
          </p:cNvSpPr>
          <p:nvPr/>
        </p:nvSpPr>
        <p:spPr bwMode="auto">
          <a:xfrm>
            <a:off x="-36513" y="1058863"/>
            <a:ext cx="2605088"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Recommended Short D</a:t>
            </a:r>
            <a:r>
              <a:rPr lang="en-GB" sz="1600" b="1"/>
              <a:t>úá</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0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456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AE" sz="5400" b="1">
                <a:latin typeface="Karbala" pitchFamily="2" charset="0"/>
                <a:cs typeface="Simplified Arabic" pitchFamily="18" charset="-78"/>
              </a:rPr>
              <a:t>وَ تَـجَاوُزَ عَنِّىْ </a:t>
            </a:r>
            <a:endParaRPr lang="en-US" sz="5400" b="1">
              <a:latin typeface="Karbala" pitchFamily="2" charset="0"/>
              <a:cs typeface="Simplified Arabic" pitchFamily="18" charset="-78"/>
            </a:endParaRPr>
          </a:p>
        </p:txBody>
      </p:sp>
      <p:sp>
        <p:nvSpPr>
          <p:cNvPr id="211456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get and gather what I want in surplus; </a:t>
            </a:r>
          </a:p>
        </p:txBody>
      </p:sp>
      <p:sp>
        <p:nvSpPr>
          <p:cNvPr id="2114564"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Wat Tajaawuza A’nnee </a:t>
            </a:r>
          </a:p>
        </p:txBody>
      </p:sp>
      <p:sp>
        <p:nvSpPr>
          <p:cNvPr id="211456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en-US" sz="1600" b="1">
                <a:latin typeface="Trebuchet MS" pitchFamily="34" charset="0"/>
              </a:rPr>
              <a:t>A`amaal for the day of `A'ashura</a:t>
            </a:r>
          </a:p>
        </p:txBody>
      </p:sp>
      <p:sp>
        <p:nvSpPr>
          <p:cNvPr id="2114566" name="Rectangle 4"/>
          <p:cNvSpPr>
            <a:spLocks noChangeArrowheads="1"/>
          </p:cNvSpPr>
          <p:nvPr/>
        </p:nvSpPr>
        <p:spPr bwMode="auto">
          <a:xfrm>
            <a:off x="-36513" y="1058863"/>
            <a:ext cx="2605088"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Recommended Short D</a:t>
            </a:r>
            <a:r>
              <a:rPr lang="en-GB" sz="1600" b="1"/>
              <a:t>úá</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0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558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AE" sz="5400" b="1">
                <a:latin typeface="Karbala" pitchFamily="2" charset="0"/>
                <a:cs typeface="Simplified Arabic" pitchFamily="18" charset="-78"/>
              </a:rPr>
              <a:t>وَ قَبُوْلَ قَلِيْلِ عَمَلِىْ وَ كَثِيْرِهٖ </a:t>
            </a:r>
            <a:endParaRPr lang="en-US" sz="5400" b="1">
              <a:latin typeface="Karbala" pitchFamily="2" charset="0"/>
              <a:cs typeface="Simplified Arabic" pitchFamily="18" charset="-78"/>
            </a:endParaRPr>
          </a:p>
        </p:txBody>
      </p:sp>
      <p:sp>
        <p:nvSpPr>
          <p:cNvPr id="211558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make valid my deeds, whether insignificant looking or weighty, </a:t>
            </a:r>
          </a:p>
        </p:txBody>
      </p:sp>
      <p:sp>
        <p:nvSpPr>
          <p:cNvPr id="2115588"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Wa Qaboola Qaleeli A’malee Wa Kathirihee </a:t>
            </a:r>
          </a:p>
        </p:txBody>
      </p:sp>
      <p:sp>
        <p:nvSpPr>
          <p:cNvPr id="211558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en-US" sz="1600" b="1">
                <a:latin typeface="Trebuchet MS" pitchFamily="34" charset="0"/>
              </a:rPr>
              <a:t>A`amaal for the day of `A'ashura</a:t>
            </a:r>
          </a:p>
        </p:txBody>
      </p:sp>
      <p:sp>
        <p:nvSpPr>
          <p:cNvPr id="2115590" name="Rectangle 4"/>
          <p:cNvSpPr>
            <a:spLocks noChangeArrowheads="1"/>
          </p:cNvSpPr>
          <p:nvPr/>
        </p:nvSpPr>
        <p:spPr bwMode="auto">
          <a:xfrm>
            <a:off x="-36513" y="1058863"/>
            <a:ext cx="2605088"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Recommended Short D</a:t>
            </a:r>
            <a:r>
              <a:rPr lang="en-GB" sz="1600" b="1"/>
              <a:t>úá</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0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661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AE" sz="5400" b="1">
                <a:latin typeface="Karbala" pitchFamily="2" charset="0"/>
                <a:cs typeface="Simplified Arabic" pitchFamily="18" charset="-78"/>
              </a:rPr>
              <a:t>وَ الزِّيَادَةَ فِىْ اَيَّامِىْ وَ تَبْلِيْغِىْ ذٰلِكَ الْـمَشْهَدَ </a:t>
            </a:r>
            <a:endParaRPr lang="en-US" sz="5400" b="1">
              <a:latin typeface="Karbala" pitchFamily="2" charset="0"/>
              <a:cs typeface="Simplified Arabic" pitchFamily="18" charset="-78"/>
            </a:endParaRPr>
          </a:p>
        </p:txBody>
      </p:sp>
      <p:sp>
        <p:nvSpPr>
          <p:cNvPr id="211661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prolong my days until I am satisfied with being an eye-witness, and give testimony, </a:t>
            </a:r>
          </a:p>
        </p:txBody>
      </p:sp>
      <p:sp>
        <p:nvSpPr>
          <p:cNvPr id="2116612"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Waz Ziyaadat Fee Ayyaamee Wa Tableeghee D’aalikal Mash-Had </a:t>
            </a:r>
          </a:p>
        </p:txBody>
      </p:sp>
      <p:sp>
        <p:nvSpPr>
          <p:cNvPr id="211661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en-US" sz="1600" b="1">
                <a:latin typeface="Trebuchet MS" pitchFamily="34" charset="0"/>
              </a:rPr>
              <a:t>A`amaal for the day of `A'ashura</a:t>
            </a:r>
          </a:p>
        </p:txBody>
      </p:sp>
      <p:sp>
        <p:nvSpPr>
          <p:cNvPr id="2116614" name="Rectangle 4"/>
          <p:cNvSpPr>
            <a:spLocks noChangeArrowheads="1"/>
          </p:cNvSpPr>
          <p:nvPr/>
        </p:nvSpPr>
        <p:spPr bwMode="auto">
          <a:xfrm>
            <a:off x="-36513" y="1058863"/>
            <a:ext cx="2605088"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Recommended Short D</a:t>
            </a:r>
            <a:r>
              <a:rPr lang="en-GB" sz="1600" b="1"/>
              <a:t>úá</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0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763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AE" sz="5400" b="1">
                <a:latin typeface="Karbala" pitchFamily="2" charset="0"/>
                <a:cs typeface="Simplified Arabic" pitchFamily="18" charset="-78"/>
              </a:rPr>
              <a:t>وَ اَنْ تَـجْعَلَنِىْ مِـمَّنْ يُدْعٰى فَيُجِيْبُ اِلٰى طَاعَتِهِمْ وَ مُوَالاَتِـهِمْ وَ نَصْرِهِمْ </a:t>
            </a:r>
            <a:endParaRPr lang="en-US" sz="5400" b="1">
              <a:latin typeface="Karbala" pitchFamily="2" charset="0"/>
              <a:cs typeface="Simplified Arabic" pitchFamily="18" charset="-78"/>
            </a:endParaRPr>
          </a:p>
        </p:txBody>
      </p:sp>
      <p:sp>
        <p:nvSpPr>
          <p:cNvPr id="2117635" name="Subtitle 4"/>
          <p:cNvSpPr txBox="1">
            <a:spLocks/>
          </p:cNvSpPr>
          <p:nvPr/>
        </p:nvSpPr>
        <p:spPr bwMode="auto">
          <a:xfrm>
            <a:off x="-107950" y="3405188"/>
            <a:ext cx="9288463"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be among those who are called upon, so run to obey them, love them and support them (the descendants of the Holy Prophet);</a:t>
            </a:r>
          </a:p>
        </p:txBody>
      </p:sp>
      <p:sp>
        <p:nvSpPr>
          <p:cNvPr id="2117636"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Wa An Taj-A’lanee Mimman Yud-A’a Fa –Yujeebu Ilaa T’aa-A’tihim Wa Mawaalaatihim Wa Nas’rihim </a:t>
            </a:r>
          </a:p>
        </p:txBody>
      </p:sp>
      <p:sp>
        <p:nvSpPr>
          <p:cNvPr id="211763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en-US" sz="1600" b="1">
                <a:latin typeface="Trebuchet MS" pitchFamily="34" charset="0"/>
              </a:rPr>
              <a:t>A`amaal for the day of `A'ashura</a:t>
            </a:r>
          </a:p>
        </p:txBody>
      </p:sp>
      <p:sp>
        <p:nvSpPr>
          <p:cNvPr id="2117638" name="Rectangle 4"/>
          <p:cNvSpPr>
            <a:spLocks noChangeArrowheads="1"/>
          </p:cNvSpPr>
          <p:nvPr/>
        </p:nvSpPr>
        <p:spPr bwMode="auto">
          <a:xfrm>
            <a:off x="-36513" y="1058863"/>
            <a:ext cx="2605088"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Recommended Short D</a:t>
            </a:r>
            <a:r>
              <a:rPr lang="en-GB" sz="1600" b="1"/>
              <a:t>úá</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0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865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AE" sz="5400" b="1">
                <a:latin typeface="Karbala" pitchFamily="2" charset="0"/>
                <a:cs typeface="Simplified Arabic" pitchFamily="18" charset="-78"/>
              </a:rPr>
              <a:t>وَ تُرِيَنِىْ ذٰلِكَ قَرِيْبًا سَرِيْعًا </a:t>
            </a:r>
            <a:endParaRPr lang="en-US" sz="5400" b="1">
              <a:latin typeface="Karbala" pitchFamily="2" charset="0"/>
              <a:cs typeface="Simplified Arabic" pitchFamily="18" charset="-78"/>
            </a:endParaRPr>
          </a:p>
        </p:txBody>
      </p:sp>
      <p:sp>
        <p:nvSpPr>
          <p:cNvPr id="211865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Make me see that very soon, close at hand, </a:t>
            </a:r>
          </a:p>
        </p:txBody>
      </p:sp>
      <p:sp>
        <p:nvSpPr>
          <p:cNvPr id="2118660"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Wa Turiyanee D’aalika Qareeban Saree-A’n </a:t>
            </a:r>
          </a:p>
        </p:txBody>
      </p:sp>
      <p:sp>
        <p:nvSpPr>
          <p:cNvPr id="211866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en-US" sz="1600" b="1">
                <a:latin typeface="Trebuchet MS" pitchFamily="34" charset="0"/>
              </a:rPr>
              <a:t>A`amaal for the day of `A'ashura</a:t>
            </a:r>
          </a:p>
        </p:txBody>
      </p:sp>
      <p:sp>
        <p:nvSpPr>
          <p:cNvPr id="2118662" name="Rectangle 4"/>
          <p:cNvSpPr>
            <a:spLocks noChangeArrowheads="1"/>
          </p:cNvSpPr>
          <p:nvPr/>
        </p:nvSpPr>
        <p:spPr bwMode="auto">
          <a:xfrm>
            <a:off x="-36513" y="1058863"/>
            <a:ext cx="2605088"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Recommended Short D</a:t>
            </a:r>
            <a:r>
              <a:rPr lang="en-GB" sz="1600" b="1"/>
              <a:t>úá</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0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68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AE" sz="5400" b="1">
                <a:latin typeface="Karbala" pitchFamily="2" charset="0"/>
                <a:cs typeface="Simplified Arabic" pitchFamily="18" charset="-78"/>
              </a:rPr>
              <a:t>فِىْ عَافِيَةٍ </a:t>
            </a:r>
            <a:endParaRPr lang="en-US" sz="5400" b="1">
              <a:latin typeface="Karbala" pitchFamily="2" charset="0"/>
              <a:cs typeface="Simplified Arabic" pitchFamily="18" charset="-78"/>
            </a:endParaRPr>
          </a:p>
        </p:txBody>
      </p:sp>
      <p:sp>
        <p:nvSpPr>
          <p:cNvPr id="211968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in good health sound mind and with believing heart. </a:t>
            </a:r>
          </a:p>
        </p:txBody>
      </p:sp>
      <p:sp>
        <p:nvSpPr>
          <p:cNvPr id="2119684"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Fee A’afiyatin </a:t>
            </a:r>
          </a:p>
        </p:txBody>
      </p:sp>
      <p:sp>
        <p:nvSpPr>
          <p:cNvPr id="211968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en-US" sz="1600" b="1">
                <a:latin typeface="Trebuchet MS" pitchFamily="34" charset="0"/>
              </a:rPr>
              <a:t>A`amaal for the day of `A'ashura</a:t>
            </a:r>
          </a:p>
        </p:txBody>
      </p:sp>
      <p:sp>
        <p:nvSpPr>
          <p:cNvPr id="2119686" name="Rectangle 4"/>
          <p:cNvSpPr>
            <a:spLocks noChangeArrowheads="1"/>
          </p:cNvSpPr>
          <p:nvPr/>
        </p:nvSpPr>
        <p:spPr bwMode="auto">
          <a:xfrm>
            <a:off x="-36513" y="1058863"/>
            <a:ext cx="2605088"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Recommended Short D</a:t>
            </a:r>
            <a:r>
              <a:rPr lang="en-GB" sz="1600" b="1"/>
              <a:t>úá</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اَللَّهُمَّ ٱلْعَنْ اوَّلَ ظَالِمٍ</a:t>
            </a:r>
            <a:endParaRPr lang="en-US" sz="5400" b="1">
              <a:latin typeface="Karbala" pitchFamily="2" charset="0"/>
              <a:cs typeface="Simplified Arabic" pitchFamily="18" charset="-78"/>
            </a:endParaRPr>
          </a:p>
        </p:txBody>
      </p:sp>
      <p:sp>
        <p:nvSpPr>
          <p:cNvPr id="21299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 from the foremost persecutor</a:t>
            </a:r>
          </a:p>
        </p:txBody>
      </p:sp>
      <p:sp>
        <p:nvSpPr>
          <p:cNvPr id="212996" name="Subtitle 4"/>
          <p:cNvSpPr txBox="1">
            <a:spLocks/>
          </p:cNvSpPr>
          <p:nvPr/>
        </p:nvSpPr>
        <p:spPr bwMode="auto">
          <a:xfrm>
            <a:off x="80963" y="5013325"/>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اے معبود محروم کر اپنی رحمت سے اس پہلے ظالم کو</a:t>
            </a:r>
            <a:endParaRPr lang="en-US" sz="2400" b="1" dirty="0">
              <a:ea typeface="MS Mincho" pitchFamily="49" charset="-128"/>
            </a:endParaRPr>
          </a:p>
        </p:txBody>
      </p:sp>
      <p:sp>
        <p:nvSpPr>
          <p:cNvPr id="21299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212998"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
        <p:nvSpPr>
          <p:cNvPr id="212999" name="Text Box 6"/>
          <p:cNvSpPr txBox="1">
            <a:spLocks noChangeArrowheads="1"/>
          </p:cNvSpPr>
          <p:nvPr/>
        </p:nvSpPr>
        <p:spPr bwMode="auto">
          <a:xfrm>
            <a:off x="3348038" y="5654675"/>
            <a:ext cx="2447925" cy="366713"/>
          </a:xfrm>
          <a:prstGeom prst="rect">
            <a:avLst/>
          </a:prstGeom>
          <a:gradFill rotWithShape="1">
            <a:gsLst>
              <a:gs pos="0">
                <a:srgbClr val="651500"/>
              </a:gs>
              <a:gs pos="50000">
                <a:srgbClr val="DA2E00"/>
              </a:gs>
              <a:gs pos="100000">
                <a:srgbClr val="651500"/>
              </a:gs>
            </a:gsLst>
            <a:lin ang="5400000" scaled="1"/>
          </a:gradFill>
          <a:ln w="9525" algn="ctr">
            <a:noFill/>
            <a:miter lim="800000"/>
            <a:headEnd/>
            <a:tailEnd/>
          </a:ln>
        </p:spPr>
        <p:txBody>
          <a:bodyPr anchor="ctr">
            <a:spAutoFit/>
          </a:bodyPr>
          <a:lstStyle/>
          <a:p>
            <a:pPr algn="r"/>
            <a:r>
              <a:rPr lang="en-US" sz="1800" b="1">
                <a:solidFill>
                  <a:srgbClr val="FFFF99"/>
                </a:solidFill>
                <a:latin typeface="Trebuchet MS" pitchFamily="34" charset="0"/>
              </a:rPr>
              <a:t>Tasbih Counter : 17</a:t>
            </a:r>
          </a:p>
        </p:txBody>
      </p:sp>
      <p:sp>
        <p:nvSpPr>
          <p:cNvPr id="213000" name="Rectangle 5"/>
          <p:cNvSpPr>
            <a:spLocks noChangeArrowheads="1"/>
          </p:cNvSpPr>
          <p:nvPr/>
        </p:nvSpPr>
        <p:spPr bwMode="auto">
          <a:xfrm>
            <a:off x="3635375" y="1035050"/>
            <a:ext cx="1790700" cy="336550"/>
          </a:xfrm>
          <a:prstGeom prst="rect">
            <a:avLst/>
          </a:prstGeom>
          <a:noFill/>
          <a:ln w="9525">
            <a:noFill/>
            <a:miter lim="800000"/>
            <a:headEnd/>
            <a:tailEnd/>
          </a:ln>
        </p:spPr>
        <p:txBody>
          <a:bodyPr wrap="none">
            <a:spAutoFit/>
          </a:bodyPr>
          <a:lstStyle/>
          <a:p>
            <a:pPr eaLnBrk="0" hangingPunct="0"/>
            <a:r>
              <a:rPr lang="en-US" sz="1600" b="1">
                <a:solidFill>
                  <a:srgbClr val="FFFF99"/>
                </a:solidFill>
                <a:latin typeface="Trebuchet MS" pitchFamily="34" charset="0"/>
              </a:rPr>
              <a:t>Recite 100 times</a:t>
            </a:r>
          </a:p>
        </p:txBody>
      </p:sp>
    </p:spTree>
  </p:cSld>
  <p:clrMapOvr>
    <a:masterClrMapping/>
  </p:clrMapOvr>
  <p:transition>
    <p:fade/>
  </p:transition>
  <p:timing>
    <p:tnLst>
      <p:par>
        <p:cTn id="1" dur="indefinite" restart="never" nodeType="tmRoot"/>
      </p:par>
    </p:tnLst>
  </p:timing>
</p:sld>
</file>

<file path=ppt/slides/slide20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070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AE" sz="5400" b="1">
                <a:latin typeface="Karbala" pitchFamily="2" charset="0"/>
                <a:cs typeface="Simplified Arabic" pitchFamily="18" charset="-78"/>
              </a:rPr>
              <a:t>اِنَّكَ عَلٰى كُلِّ شَىْءٍ قَدِيْرٌ.</a:t>
            </a:r>
            <a:endParaRPr lang="en-US" sz="5400" b="1">
              <a:latin typeface="Karbala" pitchFamily="2" charset="0"/>
              <a:cs typeface="Simplified Arabic" pitchFamily="18" charset="-78"/>
            </a:endParaRPr>
          </a:p>
        </p:txBody>
      </p:sp>
      <p:sp>
        <p:nvSpPr>
          <p:cNvPr id="212070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Verily You art able to do all things.</a:t>
            </a:r>
          </a:p>
        </p:txBody>
      </p:sp>
      <p:sp>
        <p:nvSpPr>
          <p:cNvPr id="2120708"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Innaka A’laa Kulli Shay-In Qadeer</a:t>
            </a:r>
          </a:p>
        </p:txBody>
      </p:sp>
      <p:sp>
        <p:nvSpPr>
          <p:cNvPr id="212070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en-US" sz="1600" b="1">
                <a:latin typeface="Trebuchet MS" pitchFamily="34" charset="0"/>
              </a:rPr>
              <a:t>A`amaal for the day of `A'ashura</a:t>
            </a:r>
          </a:p>
        </p:txBody>
      </p:sp>
      <p:sp>
        <p:nvSpPr>
          <p:cNvPr id="2120710" name="Rectangle 4"/>
          <p:cNvSpPr>
            <a:spLocks noChangeArrowheads="1"/>
          </p:cNvSpPr>
          <p:nvPr/>
        </p:nvSpPr>
        <p:spPr bwMode="auto">
          <a:xfrm>
            <a:off x="-36513" y="1058863"/>
            <a:ext cx="2605088"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Recommended Short D</a:t>
            </a:r>
            <a:r>
              <a:rPr lang="en-GB" sz="1600" b="1"/>
              <a:t>úá</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0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1730" name="Rectangle 2"/>
          <p:cNvSpPr>
            <a:spLocks noChangeArrowheads="1"/>
          </p:cNvSpPr>
          <p:nvPr/>
        </p:nvSpPr>
        <p:spPr bwMode="auto">
          <a:xfrm>
            <a:off x="0" y="2133600"/>
            <a:ext cx="9144000" cy="2584450"/>
          </a:xfrm>
          <a:prstGeom prst="rect">
            <a:avLst/>
          </a:prstGeom>
          <a:noFill/>
          <a:ln w="9525">
            <a:noFill/>
            <a:miter lim="800000"/>
            <a:headEnd/>
            <a:tailEnd/>
          </a:ln>
        </p:spPr>
        <p:txBody>
          <a:bodyPr anchor="ctr">
            <a:spAutoFit/>
          </a:bodyPr>
          <a:lstStyle/>
          <a:p>
            <a:pPr lvl="1" algn="ctr" eaLnBrk="0" hangingPunct="0">
              <a:tabLst>
                <a:tab pos="685800" algn="l"/>
              </a:tabLst>
            </a:pPr>
            <a:r>
              <a:rPr lang="en-US" sz="5400" b="1">
                <a:solidFill>
                  <a:srgbClr val="CC0000"/>
                </a:solidFill>
                <a:latin typeface="Al-Arial" pitchFamily="34" charset="0"/>
                <a:ea typeface="MS Mincho" pitchFamily="49" charset="-128"/>
              </a:rPr>
              <a:t>Raise your hands and  looking towards the sky, say:</a:t>
            </a:r>
            <a:r>
              <a:rPr lang="en-GB" sz="5400" b="1">
                <a:solidFill>
                  <a:srgbClr val="CC0000"/>
                </a:solidFill>
                <a:latin typeface="Al-Arial" pitchFamily="34" charset="0"/>
                <a:ea typeface="MS Mincho" pitchFamily="49" charset="-128"/>
              </a:rPr>
              <a:t>...</a:t>
            </a:r>
            <a:r>
              <a:rPr lang="en-GB" sz="5400">
                <a:latin typeface="Times New Roman" pitchFamily="18" charset="0"/>
              </a:rPr>
              <a:t> </a:t>
            </a:r>
            <a:endParaRPr lang="en-US" sz="5400">
              <a:latin typeface="Times New Roman" pitchFamily="18" charset="0"/>
            </a:endParaRPr>
          </a:p>
        </p:txBody>
      </p:sp>
      <p:sp>
        <p:nvSpPr>
          <p:cNvPr id="212173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en-US" sz="1600" b="1">
                <a:latin typeface="Trebuchet MS" pitchFamily="34" charset="0"/>
              </a:rPr>
              <a:t>A`amaal for the day of `A'ashura</a:t>
            </a:r>
          </a:p>
        </p:txBody>
      </p:sp>
      <p:sp>
        <p:nvSpPr>
          <p:cNvPr id="2121732" name="Rectangle 4"/>
          <p:cNvSpPr>
            <a:spLocks noChangeArrowheads="1"/>
          </p:cNvSpPr>
          <p:nvPr/>
        </p:nvSpPr>
        <p:spPr bwMode="auto">
          <a:xfrm>
            <a:off x="-36513" y="1058863"/>
            <a:ext cx="2605088"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Recommended Short D</a:t>
            </a:r>
            <a:r>
              <a:rPr lang="en-GB" sz="1600" b="1"/>
              <a:t>úá</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0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275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AE" sz="5400" b="1">
                <a:latin typeface="Karbala" pitchFamily="2" charset="0"/>
                <a:cs typeface="Simplified Arabic" pitchFamily="18" charset="-78"/>
              </a:rPr>
              <a:t>أعوذ بك</a:t>
            </a:r>
          </a:p>
        </p:txBody>
      </p:sp>
      <p:sp>
        <p:nvSpPr>
          <p:cNvPr id="212275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in You do I seek refuge </a:t>
            </a:r>
          </a:p>
        </p:txBody>
      </p:sp>
      <p:sp>
        <p:nvSpPr>
          <p:cNvPr id="2122756"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A-O’od’u Bika </a:t>
            </a:r>
          </a:p>
        </p:txBody>
      </p:sp>
      <p:sp>
        <p:nvSpPr>
          <p:cNvPr id="212275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en-US" sz="1600" b="1">
                <a:latin typeface="Trebuchet MS" pitchFamily="34" charset="0"/>
              </a:rPr>
              <a:t>A`amaal for the day of `A'ashura</a:t>
            </a:r>
          </a:p>
        </p:txBody>
      </p:sp>
      <p:sp>
        <p:nvSpPr>
          <p:cNvPr id="2122758" name="Rectangle 4"/>
          <p:cNvSpPr>
            <a:spLocks noChangeArrowheads="1"/>
          </p:cNvSpPr>
          <p:nvPr/>
        </p:nvSpPr>
        <p:spPr bwMode="auto">
          <a:xfrm>
            <a:off x="-36513" y="1058863"/>
            <a:ext cx="2605088"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Recommended Short D</a:t>
            </a:r>
            <a:r>
              <a:rPr lang="en-GB" sz="1600" b="1"/>
              <a:t>úá</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0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377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AE" sz="5400" b="1">
                <a:latin typeface="Karbala" pitchFamily="2" charset="0"/>
                <a:cs typeface="Simplified Arabic" pitchFamily="18" charset="-78"/>
              </a:rPr>
              <a:t> من أن أكون من الذين لا يرجون أيامك</a:t>
            </a:r>
          </a:p>
        </p:txBody>
      </p:sp>
      <p:sp>
        <p:nvSpPr>
          <p:cNvPr id="212377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that I should be among those who hope not for Your “Days”,</a:t>
            </a:r>
          </a:p>
        </p:txBody>
      </p:sp>
      <p:sp>
        <p:nvSpPr>
          <p:cNvPr id="2123780"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An Akoona Minallad’eena Laa Yarjoona Ayyaamaka </a:t>
            </a:r>
          </a:p>
        </p:txBody>
      </p:sp>
      <p:sp>
        <p:nvSpPr>
          <p:cNvPr id="212378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en-US" sz="1600" b="1">
                <a:latin typeface="Trebuchet MS" pitchFamily="34" charset="0"/>
              </a:rPr>
              <a:t>A`amaal for the day of `A'ashura</a:t>
            </a:r>
          </a:p>
        </p:txBody>
      </p:sp>
      <p:sp>
        <p:nvSpPr>
          <p:cNvPr id="2123782" name="Rectangle 4"/>
          <p:cNvSpPr>
            <a:spLocks noChangeArrowheads="1"/>
          </p:cNvSpPr>
          <p:nvPr/>
        </p:nvSpPr>
        <p:spPr bwMode="auto">
          <a:xfrm>
            <a:off x="-36513" y="1058863"/>
            <a:ext cx="2605088"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Recommended Short D</a:t>
            </a:r>
            <a:r>
              <a:rPr lang="en-GB" sz="1600" b="1"/>
              <a:t>úá</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0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480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AE" sz="5400" b="1">
                <a:latin typeface="Karbala" pitchFamily="2" charset="0"/>
                <a:cs typeface="Simplified Arabic" pitchFamily="18" charset="-78"/>
              </a:rPr>
              <a:t> فأعذني يا إلهي برحمتك من ذلك.</a:t>
            </a:r>
          </a:p>
        </p:txBody>
      </p:sp>
      <p:sp>
        <p:nvSpPr>
          <p:cNvPr id="212480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So make me present there, O my Master, through Your mercy, in that time.</a:t>
            </a:r>
          </a:p>
        </p:txBody>
      </p:sp>
      <p:sp>
        <p:nvSpPr>
          <p:cNvPr id="2124804"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fi-FI" sz="2400" b="1" i="1">
                <a:ea typeface="MS Mincho" pitchFamily="49" charset="-128"/>
              </a:rPr>
              <a:t>Fa-A-I’d’nee Yaa Ilaahee Bi-Rah’matika Min D’aalika.</a:t>
            </a:r>
          </a:p>
        </p:txBody>
      </p:sp>
      <p:sp>
        <p:nvSpPr>
          <p:cNvPr id="212480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en-US" sz="1600" b="1">
                <a:latin typeface="Trebuchet MS" pitchFamily="34" charset="0"/>
              </a:rPr>
              <a:t>A`amaal for the day of `A'ashura</a:t>
            </a:r>
          </a:p>
        </p:txBody>
      </p:sp>
      <p:sp>
        <p:nvSpPr>
          <p:cNvPr id="2124806" name="Rectangle 4"/>
          <p:cNvSpPr>
            <a:spLocks noChangeArrowheads="1"/>
          </p:cNvSpPr>
          <p:nvPr/>
        </p:nvSpPr>
        <p:spPr bwMode="auto">
          <a:xfrm>
            <a:off x="-36513" y="1058863"/>
            <a:ext cx="2605088"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Recommended Short D</a:t>
            </a:r>
            <a:r>
              <a:rPr lang="en-GB" sz="1600" b="1"/>
              <a:t>úá</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0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25826" name="Picture 3" descr="hajaatnew"/>
          <p:cNvPicPr>
            <a:picLocks noChangeAspect="1" noChangeArrowheads="1"/>
          </p:cNvPicPr>
          <p:nvPr/>
        </p:nvPicPr>
        <p:blipFill>
          <a:blip r:embed="rId3"/>
          <a:srcRect/>
          <a:stretch>
            <a:fillRect/>
          </a:stretch>
        </p:blipFill>
        <p:spPr bwMode="auto">
          <a:xfrm>
            <a:off x="0" y="12700"/>
            <a:ext cx="9144000" cy="68326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0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6850" name="Rectangle 8"/>
          <p:cNvSpPr>
            <a:spLocks noChangeArrowheads="1"/>
          </p:cNvSpPr>
          <p:nvPr/>
        </p:nvSpPr>
        <p:spPr bwMode="auto">
          <a:xfrm>
            <a:off x="179388" y="5589588"/>
            <a:ext cx="8785225" cy="461665"/>
          </a:xfrm>
          <a:prstGeom prst="rect">
            <a:avLst/>
          </a:prstGeom>
          <a:noFill/>
          <a:ln w="9525">
            <a:noFill/>
            <a:miter lim="800000"/>
            <a:headEnd/>
            <a:tailEnd/>
          </a:ln>
        </p:spPr>
        <p:txBody>
          <a:bodyPr>
            <a:spAutoFit/>
          </a:bodyPr>
          <a:lstStyle/>
          <a:p>
            <a:pPr algn="ctr"/>
            <a:r>
              <a:rPr lang="en-US" sz="1200" b="1" dirty="0" smtClean="0">
                <a:latin typeface="Trebuchet MS" pitchFamily="34" charset="0"/>
              </a:rPr>
              <a:t>Kindly </a:t>
            </a:r>
            <a:r>
              <a:rPr lang="en-US" sz="1200" b="1" dirty="0">
                <a:latin typeface="Trebuchet MS" pitchFamily="34" charset="0"/>
              </a:rPr>
              <a:t>recite </a:t>
            </a:r>
            <a:r>
              <a:rPr lang="en-US" sz="1200" b="1" dirty="0" err="1">
                <a:latin typeface="Trebuchet MS" pitchFamily="34" charset="0"/>
              </a:rPr>
              <a:t>Sura</a:t>
            </a:r>
            <a:r>
              <a:rPr lang="en-US" sz="1200" b="1" dirty="0">
                <a:latin typeface="Trebuchet MS" pitchFamily="34" charset="0"/>
              </a:rPr>
              <a:t> E </a:t>
            </a:r>
            <a:r>
              <a:rPr lang="en-US" sz="1200" b="1" dirty="0" err="1">
                <a:latin typeface="Trebuchet MS" pitchFamily="34" charset="0"/>
              </a:rPr>
              <a:t>Fatiha</a:t>
            </a:r>
            <a:r>
              <a:rPr lang="en-US" sz="1200" b="1" dirty="0">
                <a:latin typeface="Trebuchet MS" pitchFamily="34" charset="0"/>
              </a:rPr>
              <a:t> for </a:t>
            </a:r>
            <a:r>
              <a:rPr lang="en-US" sz="1200" b="1" dirty="0" err="1">
                <a:latin typeface="Trebuchet MS" pitchFamily="34" charset="0"/>
              </a:rPr>
              <a:t>Marhumeen</a:t>
            </a:r>
            <a:r>
              <a:rPr lang="en-US" sz="1200" b="1" dirty="0">
                <a:latin typeface="Trebuchet MS" pitchFamily="34" charset="0"/>
              </a:rPr>
              <a:t> of </a:t>
            </a:r>
            <a:r>
              <a:rPr lang="en-US" sz="1200" b="1" dirty="0" smtClean="0">
                <a:latin typeface="Trebuchet MS" pitchFamily="34" charset="0"/>
              </a:rPr>
              <a:t>all</a:t>
            </a:r>
            <a:br>
              <a:rPr lang="en-US" sz="1200" b="1" dirty="0" smtClean="0">
                <a:latin typeface="Trebuchet MS" pitchFamily="34" charset="0"/>
              </a:rPr>
            </a:br>
            <a:r>
              <a:rPr lang="en-US" sz="1200" b="1" dirty="0" smtClean="0">
                <a:latin typeface="Trebuchet MS" pitchFamily="34" charset="0"/>
              </a:rPr>
              <a:t> </a:t>
            </a:r>
            <a:r>
              <a:rPr lang="en-US" sz="1200" b="1" dirty="0">
                <a:latin typeface="Trebuchet MS" pitchFamily="34" charset="0"/>
              </a:rPr>
              <a:t>those who have worked towards making this small work possible.</a:t>
            </a:r>
          </a:p>
        </p:txBody>
      </p:sp>
      <p:sp>
        <p:nvSpPr>
          <p:cNvPr id="2126851" name="Rectangle 13"/>
          <p:cNvSpPr>
            <a:spLocks noGrp="1" noChangeArrowheads="1"/>
          </p:cNvSpPr>
          <p:nvPr>
            <p:ph type="ctrTitle"/>
          </p:nvPr>
        </p:nvSpPr>
        <p:spPr>
          <a:xfrm>
            <a:off x="685800" y="2852738"/>
            <a:ext cx="7772400" cy="1143000"/>
          </a:xfrm>
        </p:spPr>
        <p:txBody>
          <a:bodyPr/>
          <a:lstStyle/>
          <a:p>
            <a:r>
              <a:rPr lang="en-US" sz="6000" smtClean="0">
                <a:solidFill>
                  <a:srgbClr val="CC0000"/>
                </a:solidFill>
              </a:rPr>
              <a:t>Please recite  </a:t>
            </a:r>
            <a:br>
              <a:rPr lang="en-US" sz="6000" smtClean="0">
                <a:solidFill>
                  <a:srgbClr val="CC0000"/>
                </a:solidFill>
              </a:rPr>
            </a:br>
            <a:r>
              <a:rPr lang="en-US" sz="6000" smtClean="0">
                <a:solidFill>
                  <a:srgbClr val="CC0000"/>
                </a:solidFill>
              </a:rPr>
              <a:t>Sūra E Fātiḥa</a:t>
            </a:r>
            <a:br>
              <a:rPr lang="en-US" sz="6000" smtClean="0">
                <a:solidFill>
                  <a:srgbClr val="CC0000"/>
                </a:solidFill>
              </a:rPr>
            </a:br>
            <a:r>
              <a:rPr lang="en-US" sz="6000" smtClean="0">
                <a:solidFill>
                  <a:srgbClr val="CC0000"/>
                </a:solidFill>
              </a:rPr>
              <a:t>for</a:t>
            </a:r>
            <a:br>
              <a:rPr lang="en-US" sz="6000" smtClean="0">
                <a:solidFill>
                  <a:srgbClr val="CC0000"/>
                </a:solidFill>
              </a:rPr>
            </a:br>
            <a:r>
              <a:rPr lang="en-US" sz="6000" smtClean="0">
                <a:solidFill>
                  <a:srgbClr val="CC0000"/>
                </a:solidFill>
              </a:rPr>
              <a:t>ALL MARHUMEEN</a:t>
            </a:r>
            <a:endParaRPr lang="en-GB" sz="6000" smtClean="0">
              <a:solidFill>
                <a:srgbClr val="CC0000"/>
              </a:solidFill>
            </a:endParaRPr>
          </a:p>
        </p:txBody>
      </p:sp>
      <p:sp>
        <p:nvSpPr>
          <p:cNvPr id="2126852"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en-US" sz="1600" b="1">
                <a:latin typeface="Trebuchet MS" pitchFamily="34" charset="0"/>
              </a:rPr>
              <a:t>A`amaal for the day of `A'ashura</a:t>
            </a:r>
          </a:p>
        </p:txBody>
      </p:sp>
    </p:spTree>
  </p:cSld>
  <p:clrMapOvr>
    <a:masterClrMapping/>
  </p:clrMapOvr>
  <p:transition>
    <p:fade/>
  </p:transition>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ظَلَمَ حَقَّ مُحَمَّدٍ وَآلِ مُحَمَّدٍ</a:t>
            </a:r>
            <a:endParaRPr lang="en-US" sz="5400" b="1">
              <a:latin typeface="Karbala" pitchFamily="2" charset="0"/>
              <a:cs typeface="Simplified Arabic" pitchFamily="18" charset="-78"/>
            </a:endParaRPr>
          </a:p>
        </p:txBody>
      </p:sp>
      <p:sp>
        <p:nvSpPr>
          <p:cNvPr id="21401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who usurped the right of Muhammad and Muhammad’s Household</a:t>
            </a:r>
          </a:p>
        </p:txBody>
      </p:sp>
      <p:sp>
        <p:nvSpPr>
          <p:cNvPr id="214020"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 جس نے ضائع کیا محمد (ص)و آل محمد (ص)کا حق </a:t>
            </a:r>
            <a:endParaRPr lang="en-US" sz="2400" b="1" dirty="0">
              <a:ea typeface="MS Mincho" pitchFamily="49" charset="-128"/>
            </a:endParaRPr>
          </a:p>
        </p:txBody>
      </p:sp>
      <p:sp>
        <p:nvSpPr>
          <p:cNvPr id="21402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214022"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وَآخِرَ تَابِعٍ لَهُ عَلَىٰ ذٰلِكَ</a:t>
            </a:r>
            <a:endParaRPr lang="en-US" sz="5400" b="1">
              <a:latin typeface="Karbala" pitchFamily="2" charset="0"/>
              <a:cs typeface="Simplified Arabic" pitchFamily="18" charset="-78"/>
            </a:endParaRPr>
          </a:p>
        </p:txBody>
      </p:sp>
      <p:sp>
        <p:nvSpPr>
          <p:cNvPr id="21504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the last follower who  acceded to his deed.</a:t>
            </a:r>
          </a:p>
        </p:txBody>
      </p:sp>
      <p:sp>
        <p:nvSpPr>
          <p:cNvPr id="215044"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اوراسکو بھی جس نے آخر میں اس کی پیروی کی</a:t>
            </a:r>
            <a:endParaRPr lang="en-US" sz="2400" b="1" dirty="0">
              <a:ea typeface="MS Mincho" pitchFamily="49" charset="-128"/>
            </a:endParaRPr>
          </a:p>
        </p:txBody>
      </p:sp>
      <p:sp>
        <p:nvSpPr>
          <p:cNvPr id="21504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215046"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لَقَدْ عَظُمَتِ ٱلرَّزِيَّةُ</a:t>
            </a:r>
            <a:endParaRPr lang="en-US" sz="5400" b="1">
              <a:latin typeface="Karbala" pitchFamily="2" charset="0"/>
              <a:cs typeface="Simplified Arabic" pitchFamily="18" charset="-78"/>
            </a:endParaRPr>
          </a:p>
        </p:txBody>
      </p:sp>
      <p:sp>
        <p:nvSpPr>
          <p:cNvPr id="2253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unbearable is the sorrow</a:t>
            </a:r>
          </a:p>
        </p:txBody>
      </p:sp>
      <p:sp>
        <p:nvSpPr>
          <p:cNvPr id="22532"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ar-AE" sz="4000">
                <a:latin typeface="Arabic Typesetting" pitchFamily="66" charset="-78"/>
                <a:cs typeface="Arabic Typesetting" pitchFamily="66" charset="-78"/>
              </a:rPr>
              <a:t>آپ کا سوگ بہت بھاری</a:t>
            </a:r>
            <a:endParaRPr lang="en-US" sz="4000" b="1">
              <a:latin typeface="Arabic Typesetting" pitchFamily="66" charset="-78"/>
              <a:ea typeface="MS Mincho" pitchFamily="49" charset="-128"/>
              <a:cs typeface="Arabic Typesetting" pitchFamily="66" charset="-78"/>
            </a:endParaRPr>
          </a:p>
        </p:txBody>
      </p:sp>
      <p:sp>
        <p:nvSpPr>
          <p:cNvPr id="2253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22534"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blessings from the group that struggled against al-Husayn (alayhis salaam)</a:t>
            </a:r>
          </a:p>
        </p:txBody>
      </p:sp>
      <p:sp>
        <p:nvSpPr>
          <p:cNvPr id="216067"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اے معبود لعنت کر اس جماعت پر جنہوں نے جنگ کی حسین (ع) سے نیز</a:t>
            </a:r>
            <a:endParaRPr lang="en-US" sz="2400" b="1" dirty="0">
              <a:ea typeface="MS Mincho" pitchFamily="49" charset="-128"/>
            </a:endParaRPr>
          </a:p>
        </p:txBody>
      </p:sp>
      <p:sp>
        <p:nvSpPr>
          <p:cNvPr id="216068"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216069"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
        <p:nvSpPr>
          <p:cNvPr id="21607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اَللَّهُمَّ ٱلْعَنِ ٱلْعِصَابَةَ ٱلَّتِي جَاهَدَتِ ٱلْحُسَيْنَ</a:t>
            </a:r>
            <a:r>
              <a:rPr lang="en-US" sz="5400" b="1">
                <a:latin typeface="Karbala" pitchFamily="2" charset="0"/>
                <a:cs typeface="Simplified Arabic" pitchFamily="18" charset="-78"/>
              </a:rPr>
              <a:t>) </a:t>
            </a:r>
            <a:r>
              <a:rPr lang="ar-SA" sz="5400" b="1">
                <a:latin typeface="Karbala" pitchFamily="2" charset="0"/>
                <a:cs typeface="Simplified Arabic" pitchFamily="18" charset="-78"/>
              </a:rPr>
              <a:t>عَلَيْهِ ٱلسَّلاَم</a:t>
            </a:r>
            <a:r>
              <a:rPr lang="en-US" sz="5400" b="1">
                <a:latin typeface="Karbala" pitchFamily="2" charset="0"/>
                <a:cs typeface="Simplified Arabic" pitchFamily="18" charset="-78"/>
              </a:rPr>
              <a:t>(</a:t>
            </a:r>
            <a:endParaRPr lang="ar-SA" sz="5400" b="1">
              <a:latin typeface="Karbala" pitchFamily="2" charset="0"/>
              <a:cs typeface="Simplified Arabic" pitchFamily="18" charset="-78"/>
            </a:endParaRPr>
          </a:p>
        </p:txBody>
      </p:sp>
    </p:spTree>
  </p:cSld>
  <p:clrMapOvr>
    <a:masterClrMapping/>
  </p:clrMapOvr>
  <p:transition>
    <p:fade/>
  </p:transition>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وَشَايَعَتْ وَبَايَعَتْ وَتَابَعَتْ عَلَىٰ قَتْلِهِ</a:t>
            </a:r>
            <a:endParaRPr lang="en-US" sz="5400" b="1">
              <a:latin typeface="Karbala" pitchFamily="2" charset="0"/>
              <a:cs typeface="Simplified Arabic" pitchFamily="18" charset="-78"/>
            </a:endParaRPr>
          </a:p>
        </p:txBody>
      </p:sp>
      <p:sp>
        <p:nvSpPr>
          <p:cNvPr id="21709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who supported each other against him, paid homage to his enemies, and participated in slaying him.</a:t>
            </a:r>
          </a:p>
        </p:txBody>
      </p:sp>
      <p:sp>
        <p:nvSpPr>
          <p:cNvPr id="217092"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ان پربھی جو قتل حسین (ع) میں ان کے شریک اور ہم رائے تھے</a:t>
            </a:r>
            <a:endParaRPr lang="en-US" sz="2400" b="1" dirty="0">
              <a:ea typeface="MS Mincho" pitchFamily="49" charset="-128"/>
            </a:endParaRPr>
          </a:p>
        </p:txBody>
      </p:sp>
      <p:sp>
        <p:nvSpPr>
          <p:cNvPr id="21709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217094"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اَللَّهُمَّ ٱلْعَنْهُمْ جَمِيعاً</a:t>
            </a:r>
            <a:endParaRPr lang="en-US" sz="5400" b="1">
              <a:latin typeface="Karbala" pitchFamily="2" charset="0"/>
              <a:cs typeface="Simplified Arabic" pitchFamily="18" charset="-78"/>
            </a:endParaRPr>
          </a:p>
        </p:txBody>
      </p:sp>
      <p:sp>
        <p:nvSpPr>
          <p:cNvPr id="21811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blessings from all of them.</a:t>
            </a:r>
          </a:p>
        </p:txBody>
      </p:sp>
      <p:sp>
        <p:nvSpPr>
          <p:cNvPr id="218116"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اے معبود ان سب پر لعنت بھیج</a:t>
            </a:r>
            <a:endParaRPr lang="en-US" sz="2400" b="1" dirty="0">
              <a:ea typeface="MS Mincho" pitchFamily="49" charset="-128"/>
            </a:endParaRPr>
          </a:p>
        </p:txBody>
      </p:sp>
      <p:sp>
        <p:nvSpPr>
          <p:cNvPr id="21811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218118"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اَللَّهُمَّ ٱلْعَنْ اوَّلَ ظَالِمٍ</a:t>
            </a:r>
            <a:endParaRPr lang="en-US" sz="5400" b="1">
              <a:latin typeface="Karbala" pitchFamily="2" charset="0"/>
              <a:cs typeface="Simplified Arabic" pitchFamily="18" charset="-78"/>
            </a:endParaRPr>
          </a:p>
        </p:txBody>
      </p:sp>
      <p:sp>
        <p:nvSpPr>
          <p:cNvPr id="21913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 from the foremost persecutor</a:t>
            </a:r>
          </a:p>
        </p:txBody>
      </p:sp>
      <p:sp>
        <p:nvSpPr>
          <p:cNvPr id="219140" name="Subtitle 4"/>
          <p:cNvSpPr txBox="1">
            <a:spLocks/>
          </p:cNvSpPr>
          <p:nvPr/>
        </p:nvSpPr>
        <p:spPr bwMode="auto">
          <a:xfrm>
            <a:off x="80963" y="5013325"/>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اے معبود محروم کر اپنی رحمت سے اس پہلے ظالم کو</a:t>
            </a:r>
            <a:endParaRPr lang="en-US" sz="2400" b="1" dirty="0">
              <a:ea typeface="MS Mincho" pitchFamily="49" charset="-128"/>
            </a:endParaRPr>
          </a:p>
        </p:txBody>
      </p:sp>
      <p:sp>
        <p:nvSpPr>
          <p:cNvPr id="21914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219142"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
        <p:nvSpPr>
          <p:cNvPr id="219143" name="Text Box 6"/>
          <p:cNvSpPr txBox="1">
            <a:spLocks noChangeArrowheads="1"/>
          </p:cNvSpPr>
          <p:nvPr/>
        </p:nvSpPr>
        <p:spPr bwMode="auto">
          <a:xfrm>
            <a:off x="3348038" y="5654675"/>
            <a:ext cx="2447925" cy="366713"/>
          </a:xfrm>
          <a:prstGeom prst="rect">
            <a:avLst/>
          </a:prstGeom>
          <a:gradFill rotWithShape="1">
            <a:gsLst>
              <a:gs pos="0">
                <a:srgbClr val="651500"/>
              </a:gs>
              <a:gs pos="50000">
                <a:srgbClr val="DA2E00"/>
              </a:gs>
              <a:gs pos="100000">
                <a:srgbClr val="651500"/>
              </a:gs>
            </a:gsLst>
            <a:lin ang="5400000" scaled="1"/>
          </a:gradFill>
          <a:ln w="9525" algn="ctr">
            <a:noFill/>
            <a:miter lim="800000"/>
            <a:headEnd/>
            <a:tailEnd/>
          </a:ln>
        </p:spPr>
        <p:txBody>
          <a:bodyPr anchor="ctr">
            <a:spAutoFit/>
          </a:bodyPr>
          <a:lstStyle/>
          <a:p>
            <a:pPr algn="r"/>
            <a:r>
              <a:rPr lang="en-US" sz="1800" b="1">
                <a:solidFill>
                  <a:srgbClr val="FFFF99"/>
                </a:solidFill>
                <a:latin typeface="Trebuchet MS" pitchFamily="34" charset="0"/>
              </a:rPr>
              <a:t>Tasbih Counter : 18</a:t>
            </a:r>
          </a:p>
        </p:txBody>
      </p:sp>
      <p:sp>
        <p:nvSpPr>
          <p:cNvPr id="219144" name="Rectangle 5"/>
          <p:cNvSpPr>
            <a:spLocks noChangeArrowheads="1"/>
          </p:cNvSpPr>
          <p:nvPr/>
        </p:nvSpPr>
        <p:spPr bwMode="auto">
          <a:xfrm>
            <a:off x="3635375" y="1035050"/>
            <a:ext cx="1790700" cy="336550"/>
          </a:xfrm>
          <a:prstGeom prst="rect">
            <a:avLst/>
          </a:prstGeom>
          <a:noFill/>
          <a:ln w="9525">
            <a:noFill/>
            <a:miter lim="800000"/>
            <a:headEnd/>
            <a:tailEnd/>
          </a:ln>
        </p:spPr>
        <p:txBody>
          <a:bodyPr wrap="none">
            <a:spAutoFit/>
          </a:bodyPr>
          <a:lstStyle/>
          <a:p>
            <a:pPr eaLnBrk="0" hangingPunct="0"/>
            <a:r>
              <a:rPr lang="en-US" sz="1600" b="1">
                <a:solidFill>
                  <a:srgbClr val="FFFF99"/>
                </a:solidFill>
                <a:latin typeface="Trebuchet MS" pitchFamily="34" charset="0"/>
              </a:rPr>
              <a:t>Recite 100 times</a:t>
            </a:r>
          </a:p>
        </p:txBody>
      </p:sp>
    </p:spTree>
  </p:cSld>
  <p:clrMapOvr>
    <a:masterClrMapping/>
  </p:clrMapOvr>
  <p:transition>
    <p:fade/>
  </p:transition>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ظَلَمَ حَقَّ مُحَمَّدٍ وَآلِ مُحَمَّدٍ</a:t>
            </a:r>
            <a:endParaRPr lang="en-US" sz="5400" b="1">
              <a:latin typeface="Karbala" pitchFamily="2" charset="0"/>
              <a:cs typeface="Simplified Arabic" pitchFamily="18" charset="-78"/>
            </a:endParaRPr>
          </a:p>
        </p:txBody>
      </p:sp>
      <p:sp>
        <p:nvSpPr>
          <p:cNvPr id="22016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who usurped the right of Muhammad and Muhammad’s Household</a:t>
            </a:r>
          </a:p>
        </p:txBody>
      </p:sp>
      <p:sp>
        <p:nvSpPr>
          <p:cNvPr id="220164"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 جس نے ضائع کیا محمد (ص)و آل محمد (ص)کا حق </a:t>
            </a:r>
            <a:endParaRPr lang="en-US" sz="2400" b="1" dirty="0">
              <a:ea typeface="MS Mincho" pitchFamily="49" charset="-128"/>
            </a:endParaRPr>
          </a:p>
        </p:txBody>
      </p:sp>
      <p:sp>
        <p:nvSpPr>
          <p:cNvPr id="22016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220166"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وَآخِرَ تَابِعٍ لَهُ عَلَىٰ ذٰلِكَ</a:t>
            </a:r>
            <a:endParaRPr lang="en-US" sz="5400" b="1">
              <a:latin typeface="Karbala" pitchFamily="2" charset="0"/>
              <a:cs typeface="Simplified Arabic" pitchFamily="18" charset="-78"/>
            </a:endParaRPr>
          </a:p>
        </p:txBody>
      </p:sp>
      <p:sp>
        <p:nvSpPr>
          <p:cNvPr id="22118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the last follower who  acceded to his deed.</a:t>
            </a:r>
          </a:p>
        </p:txBody>
      </p:sp>
      <p:sp>
        <p:nvSpPr>
          <p:cNvPr id="221188"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اوراسکو بھی جس نے آخر میں اس کی پیروی کی</a:t>
            </a:r>
            <a:endParaRPr lang="en-US" sz="2400" b="1" dirty="0">
              <a:ea typeface="MS Mincho" pitchFamily="49" charset="-128"/>
            </a:endParaRPr>
          </a:p>
        </p:txBody>
      </p:sp>
      <p:sp>
        <p:nvSpPr>
          <p:cNvPr id="22118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221190"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blessings from the group that struggled against al-Husayn (alayhis salaam)</a:t>
            </a:r>
          </a:p>
        </p:txBody>
      </p:sp>
      <p:sp>
        <p:nvSpPr>
          <p:cNvPr id="222211"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اے معبود لعنت کر اس جماعت پر جنہوں نے جنگ کی حسین (ع) سے نیز</a:t>
            </a:r>
            <a:endParaRPr lang="en-US" sz="2400" b="1" dirty="0">
              <a:ea typeface="MS Mincho" pitchFamily="49" charset="-128"/>
            </a:endParaRPr>
          </a:p>
        </p:txBody>
      </p:sp>
      <p:sp>
        <p:nvSpPr>
          <p:cNvPr id="222212"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222213"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
        <p:nvSpPr>
          <p:cNvPr id="22221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اَللَّهُمَّ ٱلْعَنِ ٱلْعِصَابَةَ ٱلَّتِي جَاهَدَتِ ٱلْحُسَيْنَ</a:t>
            </a:r>
            <a:r>
              <a:rPr lang="en-US" sz="5400" b="1">
                <a:latin typeface="Karbala" pitchFamily="2" charset="0"/>
                <a:cs typeface="Simplified Arabic" pitchFamily="18" charset="-78"/>
              </a:rPr>
              <a:t>) </a:t>
            </a:r>
            <a:r>
              <a:rPr lang="ar-SA" sz="5400" b="1">
                <a:latin typeface="Karbala" pitchFamily="2" charset="0"/>
                <a:cs typeface="Simplified Arabic" pitchFamily="18" charset="-78"/>
              </a:rPr>
              <a:t>عَلَيْهِ ٱلسَّلاَم</a:t>
            </a:r>
            <a:r>
              <a:rPr lang="en-US" sz="5400" b="1">
                <a:latin typeface="Karbala" pitchFamily="2" charset="0"/>
                <a:cs typeface="Simplified Arabic" pitchFamily="18" charset="-78"/>
              </a:rPr>
              <a:t>(</a:t>
            </a:r>
            <a:endParaRPr lang="ar-SA" sz="5400" b="1">
              <a:latin typeface="Karbala" pitchFamily="2" charset="0"/>
              <a:cs typeface="Simplified Arabic" pitchFamily="18" charset="-78"/>
            </a:endParaRPr>
          </a:p>
        </p:txBody>
      </p:sp>
    </p:spTree>
  </p:cSld>
  <p:clrMapOvr>
    <a:masterClrMapping/>
  </p:clrMapOvr>
  <p:transition>
    <p:fade/>
  </p:transition>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وَشَايَعَتْ وَبَايَعَتْ وَتَابَعَتْ عَلَىٰ قَتْلِهِ</a:t>
            </a:r>
            <a:endParaRPr lang="en-US" sz="5400" b="1">
              <a:latin typeface="Karbala" pitchFamily="2" charset="0"/>
              <a:cs typeface="Simplified Arabic" pitchFamily="18" charset="-78"/>
            </a:endParaRPr>
          </a:p>
        </p:txBody>
      </p:sp>
      <p:sp>
        <p:nvSpPr>
          <p:cNvPr id="22323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who supported each other against him, paid homage to his enemies, and participated in slaying him.</a:t>
            </a:r>
          </a:p>
        </p:txBody>
      </p:sp>
      <p:sp>
        <p:nvSpPr>
          <p:cNvPr id="223236"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ان پربھی جو قتل حسین (ع) میں ان کے شریک اور ہم رائے تھے</a:t>
            </a:r>
            <a:endParaRPr lang="en-US" sz="2400" b="1" dirty="0">
              <a:ea typeface="MS Mincho" pitchFamily="49" charset="-128"/>
            </a:endParaRPr>
          </a:p>
        </p:txBody>
      </p:sp>
      <p:sp>
        <p:nvSpPr>
          <p:cNvPr id="22323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223238"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اَللَّهُمَّ ٱلْعَنْهُمْ جَمِيعاً</a:t>
            </a:r>
            <a:endParaRPr lang="en-US" sz="5400" b="1">
              <a:latin typeface="Karbala" pitchFamily="2" charset="0"/>
              <a:cs typeface="Simplified Arabic" pitchFamily="18" charset="-78"/>
            </a:endParaRPr>
          </a:p>
        </p:txBody>
      </p:sp>
      <p:sp>
        <p:nvSpPr>
          <p:cNvPr id="22425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blessings from all of them.</a:t>
            </a:r>
          </a:p>
        </p:txBody>
      </p:sp>
      <p:sp>
        <p:nvSpPr>
          <p:cNvPr id="224260"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اے معبود ان سب پر لعنت بھیج</a:t>
            </a:r>
            <a:endParaRPr lang="en-US" sz="2400" b="1" dirty="0">
              <a:ea typeface="MS Mincho" pitchFamily="49" charset="-128"/>
            </a:endParaRPr>
          </a:p>
        </p:txBody>
      </p:sp>
      <p:sp>
        <p:nvSpPr>
          <p:cNvPr id="22426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224262"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اَللَّهُمَّ ٱلْعَنْ اوَّلَ ظَالِمٍ</a:t>
            </a:r>
            <a:endParaRPr lang="en-US" sz="5400" b="1">
              <a:latin typeface="Karbala" pitchFamily="2" charset="0"/>
              <a:cs typeface="Simplified Arabic" pitchFamily="18" charset="-78"/>
            </a:endParaRPr>
          </a:p>
        </p:txBody>
      </p:sp>
      <p:sp>
        <p:nvSpPr>
          <p:cNvPr id="22528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 from the foremost persecutor</a:t>
            </a:r>
          </a:p>
        </p:txBody>
      </p:sp>
      <p:sp>
        <p:nvSpPr>
          <p:cNvPr id="225284" name="Subtitle 4"/>
          <p:cNvSpPr txBox="1">
            <a:spLocks/>
          </p:cNvSpPr>
          <p:nvPr/>
        </p:nvSpPr>
        <p:spPr bwMode="auto">
          <a:xfrm>
            <a:off x="80963" y="5013325"/>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اے معبود محروم کر اپنی رحمت سے اس پہلے ظالم کو</a:t>
            </a:r>
            <a:endParaRPr lang="en-US" sz="2400" b="1" dirty="0">
              <a:ea typeface="MS Mincho" pitchFamily="49" charset="-128"/>
            </a:endParaRPr>
          </a:p>
        </p:txBody>
      </p:sp>
      <p:sp>
        <p:nvSpPr>
          <p:cNvPr id="22528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225286"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
        <p:nvSpPr>
          <p:cNvPr id="225287" name="Text Box 6"/>
          <p:cNvSpPr txBox="1">
            <a:spLocks noChangeArrowheads="1"/>
          </p:cNvSpPr>
          <p:nvPr/>
        </p:nvSpPr>
        <p:spPr bwMode="auto">
          <a:xfrm>
            <a:off x="3348038" y="5654675"/>
            <a:ext cx="2447925" cy="366713"/>
          </a:xfrm>
          <a:prstGeom prst="rect">
            <a:avLst/>
          </a:prstGeom>
          <a:gradFill rotWithShape="1">
            <a:gsLst>
              <a:gs pos="0">
                <a:srgbClr val="651500"/>
              </a:gs>
              <a:gs pos="50000">
                <a:srgbClr val="DA2E00"/>
              </a:gs>
              <a:gs pos="100000">
                <a:srgbClr val="651500"/>
              </a:gs>
            </a:gsLst>
            <a:lin ang="5400000" scaled="1"/>
          </a:gradFill>
          <a:ln w="9525" algn="ctr">
            <a:noFill/>
            <a:miter lim="800000"/>
            <a:headEnd/>
            <a:tailEnd/>
          </a:ln>
        </p:spPr>
        <p:txBody>
          <a:bodyPr anchor="ctr">
            <a:spAutoFit/>
          </a:bodyPr>
          <a:lstStyle/>
          <a:p>
            <a:pPr algn="r"/>
            <a:r>
              <a:rPr lang="en-US" sz="1800" b="1">
                <a:solidFill>
                  <a:srgbClr val="FFFF99"/>
                </a:solidFill>
                <a:latin typeface="Trebuchet MS" pitchFamily="34" charset="0"/>
              </a:rPr>
              <a:t>Tasbih Counter : 19</a:t>
            </a:r>
          </a:p>
        </p:txBody>
      </p:sp>
      <p:sp>
        <p:nvSpPr>
          <p:cNvPr id="225288" name="Rectangle 5"/>
          <p:cNvSpPr>
            <a:spLocks noChangeArrowheads="1"/>
          </p:cNvSpPr>
          <p:nvPr/>
        </p:nvSpPr>
        <p:spPr bwMode="auto">
          <a:xfrm>
            <a:off x="3635375" y="1035050"/>
            <a:ext cx="1790700" cy="336550"/>
          </a:xfrm>
          <a:prstGeom prst="rect">
            <a:avLst/>
          </a:prstGeom>
          <a:noFill/>
          <a:ln w="9525">
            <a:noFill/>
            <a:miter lim="800000"/>
            <a:headEnd/>
            <a:tailEnd/>
          </a:ln>
        </p:spPr>
        <p:txBody>
          <a:bodyPr wrap="none">
            <a:spAutoFit/>
          </a:bodyPr>
          <a:lstStyle/>
          <a:p>
            <a:pPr eaLnBrk="0" hangingPunct="0"/>
            <a:r>
              <a:rPr lang="en-US" sz="1600" b="1">
                <a:solidFill>
                  <a:srgbClr val="FFFF99"/>
                </a:solidFill>
                <a:latin typeface="Trebuchet MS" pitchFamily="34" charset="0"/>
              </a:rPr>
              <a:t>Recite 100 times</a:t>
            </a:r>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وَجَلَّتْ وَعَظُمَتِ ٱلْمُصيبَةُ بِكَ</a:t>
            </a:r>
            <a:endParaRPr lang="en-US" sz="5400" b="1">
              <a:latin typeface="Karbala" pitchFamily="2" charset="0"/>
              <a:cs typeface="Simplified Arabic" pitchFamily="18" charset="-78"/>
            </a:endParaRPr>
          </a:p>
        </p:txBody>
      </p:sp>
      <p:sp>
        <p:nvSpPr>
          <p:cNvPr id="2355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excruciating and unbearable is the misfortune of you</a:t>
            </a:r>
          </a:p>
        </p:txBody>
      </p:sp>
      <p:sp>
        <p:nvSpPr>
          <p:cNvPr id="23556"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ar-AE" sz="3600">
                <a:latin typeface="Arabic Typesetting" pitchFamily="66" charset="-78"/>
                <a:cs typeface="Arabic Typesetting" pitchFamily="66" charset="-78"/>
              </a:rPr>
              <a:t>اور بہت بڑا ہے اور آپ کی مصیبت بہت بڑی ہے ہمارے لیے</a:t>
            </a:r>
            <a:endParaRPr lang="en-US" sz="3600" b="1">
              <a:latin typeface="Arabic Typesetting" pitchFamily="66" charset="-78"/>
              <a:ea typeface="MS Mincho" pitchFamily="49" charset="-128"/>
              <a:cs typeface="Arabic Typesetting" pitchFamily="66" charset="-78"/>
            </a:endParaRPr>
          </a:p>
        </p:txBody>
      </p:sp>
      <p:sp>
        <p:nvSpPr>
          <p:cNvPr id="2355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23558"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ظَلَمَ حَقَّ مُحَمَّدٍ وَآلِ مُحَمَّدٍ</a:t>
            </a:r>
            <a:endParaRPr lang="en-US" sz="5400" b="1">
              <a:latin typeface="Karbala" pitchFamily="2" charset="0"/>
              <a:cs typeface="Simplified Arabic" pitchFamily="18" charset="-78"/>
            </a:endParaRPr>
          </a:p>
        </p:txBody>
      </p:sp>
      <p:sp>
        <p:nvSpPr>
          <p:cNvPr id="22630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who usurped the right of Muhammad and Muhammad’s Household</a:t>
            </a:r>
          </a:p>
        </p:txBody>
      </p:sp>
      <p:sp>
        <p:nvSpPr>
          <p:cNvPr id="226308"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 جس نے ضائع کیا محمد (ص)و آل محمد (ص)کا حق </a:t>
            </a:r>
            <a:endParaRPr lang="en-US" sz="2400" b="1" dirty="0">
              <a:ea typeface="MS Mincho" pitchFamily="49" charset="-128"/>
            </a:endParaRPr>
          </a:p>
        </p:txBody>
      </p:sp>
      <p:sp>
        <p:nvSpPr>
          <p:cNvPr id="22630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226310"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وَآخِرَ تَابِعٍ لَهُ عَلَىٰ ذٰلِكَ</a:t>
            </a:r>
            <a:endParaRPr lang="en-US" sz="5400" b="1">
              <a:latin typeface="Karbala" pitchFamily="2" charset="0"/>
              <a:cs typeface="Simplified Arabic" pitchFamily="18" charset="-78"/>
            </a:endParaRPr>
          </a:p>
        </p:txBody>
      </p:sp>
      <p:sp>
        <p:nvSpPr>
          <p:cNvPr id="22733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the last follower who  acceded to his deed.</a:t>
            </a:r>
          </a:p>
        </p:txBody>
      </p:sp>
      <p:sp>
        <p:nvSpPr>
          <p:cNvPr id="227332"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اوراسکو بھی جس نے آخر میں اس کی پیروی کی</a:t>
            </a:r>
            <a:endParaRPr lang="en-US" sz="2400" b="1" dirty="0">
              <a:ea typeface="MS Mincho" pitchFamily="49" charset="-128"/>
            </a:endParaRPr>
          </a:p>
        </p:txBody>
      </p:sp>
      <p:sp>
        <p:nvSpPr>
          <p:cNvPr id="22733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227334"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blessings from the group that struggled against al-Husayn (alayhis salaam)</a:t>
            </a:r>
          </a:p>
        </p:txBody>
      </p:sp>
      <p:sp>
        <p:nvSpPr>
          <p:cNvPr id="228355"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اے معبود لعنت کر اس جماعت پر جنہوں نے جنگ کی حسین (ع) سے نیز</a:t>
            </a:r>
            <a:endParaRPr lang="en-US" sz="2400" b="1" dirty="0">
              <a:ea typeface="MS Mincho" pitchFamily="49" charset="-128"/>
            </a:endParaRPr>
          </a:p>
        </p:txBody>
      </p:sp>
      <p:sp>
        <p:nvSpPr>
          <p:cNvPr id="228356"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228357"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
        <p:nvSpPr>
          <p:cNvPr id="22835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اَللَّهُمَّ ٱلْعَنِ ٱلْعِصَابَةَ ٱلَّتِي جَاهَدَتِ ٱلْحُسَيْنَ</a:t>
            </a:r>
            <a:r>
              <a:rPr lang="en-US" sz="5400" b="1">
                <a:latin typeface="Karbala" pitchFamily="2" charset="0"/>
                <a:cs typeface="Simplified Arabic" pitchFamily="18" charset="-78"/>
              </a:rPr>
              <a:t>) </a:t>
            </a:r>
            <a:r>
              <a:rPr lang="ar-SA" sz="5400" b="1">
                <a:latin typeface="Karbala" pitchFamily="2" charset="0"/>
                <a:cs typeface="Simplified Arabic" pitchFamily="18" charset="-78"/>
              </a:rPr>
              <a:t>عَلَيْهِ ٱلسَّلاَم</a:t>
            </a:r>
            <a:r>
              <a:rPr lang="en-US" sz="5400" b="1">
                <a:latin typeface="Karbala" pitchFamily="2" charset="0"/>
                <a:cs typeface="Simplified Arabic" pitchFamily="18" charset="-78"/>
              </a:rPr>
              <a:t>(</a:t>
            </a:r>
            <a:endParaRPr lang="ar-SA" sz="5400" b="1">
              <a:latin typeface="Karbala" pitchFamily="2" charset="0"/>
              <a:cs typeface="Simplified Arabic" pitchFamily="18" charset="-78"/>
            </a:endParaRPr>
          </a:p>
        </p:txBody>
      </p:sp>
    </p:spTree>
  </p:cSld>
  <p:clrMapOvr>
    <a:masterClrMapping/>
  </p:clrMapOvr>
  <p:transition>
    <p:fade/>
  </p:transition>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وَشَايَعَتْ وَبَايَعَتْ وَتَابَعَتْ عَلَىٰ قَتْلِهِ</a:t>
            </a:r>
            <a:endParaRPr lang="en-US" sz="5400" b="1">
              <a:latin typeface="Karbala" pitchFamily="2" charset="0"/>
              <a:cs typeface="Simplified Arabic" pitchFamily="18" charset="-78"/>
            </a:endParaRPr>
          </a:p>
        </p:txBody>
      </p:sp>
      <p:sp>
        <p:nvSpPr>
          <p:cNvPr id="22937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who supported each other against him, paid homage to his enemies, and participated in slaying him.</a:t>
            </a:r>
          </a:p>
        </p:txBody>
      </p:sp>
      <p:sp>
        <p:nvSpPr>
          <p:cNvPr id="229380"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ان پربھی جو قتل حسین (ع) میں ان کے شریک اور ہم رائے تھے</a:t>
            </a:r>
            <a:endParaRPr lang="en-US" sz="2400" b="1" dirty="0">
              <a:ea typeface="MS Mincho" pitchFamily="49" charset="-128"/>
            </a:endParaRPr>
          </a:p>
        </p:txBody>
      </p:sp>
      <p:sp>
        <p:nvSpPr>
          <p:cNvPr id="22938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229382"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اَللَّهُمَّ ٱلْعَنْهُمْ جَمِيعاً</a:t>
            </a:r>
            <a:endParaRPr lang="en-US" sz="5400" b="1">
              <a:latin typeface="Karbala" pitchFamily="2" charset="0"/>
              <a:cs typeface="Simplified Arabic" pitchFamily="18" charset="-78"/>
            </a:endParaRPr>
          </a:p>
        </p:txBody>
      </p:sp>
      <p:sp>
        <p:nvSpPr>
          <p:cNvPr id="23040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blessings from all of them.</a:t>
            </a:r>
          </a:p>
        </p:txBody>
      </p:sp>
      <p:sp>
        <p:nvSpPr>
          <p:cNvPr id="230404"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اے معبود ان سب پر لعنت بھیج</a:t>
            </a:r>
            <a:endParaRPr lang="en-US" sz="2400" b="1" dirty="0">
              <a:ea typeface="MS Mincho" pitchFamily="49" charset="-128"/>
            </a:endParaRPr>
          </a:p>
        </p:txBody>
      </p:sp>
      <p:sp>
        <p:nvSpPr>
          <p:cNvPr id="23040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230406"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اَللَّهُمَّ ٱلْعَنْ اوَّلَ ظَالِمٍ</a:t>
            </a:r>
            <a:endParaRPr lang="en-US" sz="5400" b="1">
              <a:latin typeface="Karbala" pitchFamily="2" charset="0"/>
              <a:cs typeface="Simplified Arabic" pitchFamily="18" charset="-78"/>
            </a:endParaRPr>
          </a:p>
        </p:txBody>
      </p:sp>
      <p:sp>
        <p:nvSpPr>
          <p:cNvPr id="23142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 from the foremost persecutor</a:t>
            </a:r>
          </a:p>
        </p:txBody>
      </p:sp>
      <p:sp>
        <p:nvSpPr>
          <p:cNvPr id="231428" name="Subtitle 4"/>
          <p:cNvSpPr txBox="1">
            <a:spLocks/>
          </p:cNvSpPr>
          <p:nvPr/>
        </p:nvSpPr>
        <p:spPr bwMode="auto">
          <a:xfrm>
            <a:off x="80963" y="5013325"/>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اے معبود محروم کر اپنی رحمت سے اس پہلے ظالم کو</a:t>
            </a:r>
            <a:endParaRPr lang="en-US" sz="2400" b="1" dirty="0">
              <a:ea typeface="MS Mincho" pitchFamily="49" charset="-128"/>
            </a:endParaRPr>
          </a:p>
        </p:txBody>
      </p:sp>
      <p:sp>
        <p:nvSpPr>
          <p:cNvPr id="23142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231430"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
        <p:nvSpPr>
          <p:cNvPr id="231431" name="Text Box 6"/>
          <p:cNvSpPr txBox="1">
            <a:spLocks noChangeArrowheads="1"/>
          </p:cNvSpPr>
          <p:nvPr/>
        </p:nvSpPr>
        <p:spPr bwMode="auto">
          <a:xfrm>
            <a:off x="3348038" y="5654675"/>
            <a:ext cx="2447925" cy="366713"/>
          </a:xfrm>
          <a:prstGeom prst="rect">
            <a:avLst/>
          </a:prstGeom>
          <a:gradFill rotWithShape="1">
            <a:gsLst>
              <a:gs pos="0">
                <a:srgbClr val="651500"/>
              </a:gs>
              <a:gs pos="50000">
                <a:srgbClr val="DA2E00"/>
              </a:gs>
              <a:gs pos="100000">
                <a:srgbClr val="651500"/>
              </a:gs>
            </a:gsLst>
            <a:lin ang="5400000" scaled="1"/>
          </a:gradFill>
          <a:ln w="9525" algn="ctr">
            <a:noFill/>
            <a:miter lim="800000"/>
            <a:headEnd/>
            <a:tailEnd/>
          </a:ln>
        </p:spPr>
        <p:txBody>
          <a:bodyPr anchor="ctr">
            <a:spAutoFit/>
          </a:bodyPr>
          <a:lstStyle/>
          <a:p>
            <a:pPr algn="r"/>
            <a:r>
              <a:rPr lang="en-US" sz="1800" b="1">
                <a:solidFill>
                  <a:srgbClr val="FFFF99"/>
                </a:solidFill>
                <a:latin typeface="Trebuchet MS" pitchFamily="34" charset="0"/>
              </a:rPr>
              <a:t>Tasbih Counter : 20</a:t>
            </a:r>
          </a:p>
        </p:txBody>
      </p:sp>
      <p:sp>
        <p:nvSpPr>
          <p:cNvPr id="231432" name="Rectangle 5"/>
          <p:cNvSpPr>
            <a:spLocks noChangeArrowheads="1"/>
          </p:cNvSpPr>
          <p:nvPr/>
        </p:nvSpPr>
        <p:spPr bwMode="auto">
          <a:xfrm>
            <a:off x="3635375" y="1035050"/>
            <a:ext cx="1790700" cy="336550"/>
          </a:xfrm>
          <a:prstGeom prst="rect">
            <a:avLst/>
          </a:prstGeom>
          <a:noFill/>
          <a:ln w="9525">
            <a:noFill/>
            <a:miter lim="800000"/>
            <a:headEnd/>
            <a:tailEnd/>
          </a:ln>
        </p:spPr>
        <p:txBody>
          <a:bodyPr wrap="none">
            <a:spAutoFit/>
          </a:bodyPr>
          <a:lstStyle/>
          <a:p>
            <a:pPr eaLnBrk="0" hangingPunct="0"/>
            <a:r>
              <a:rPr lang="en-US" sz="1600" b="1">
                <a:solidFill>
                  <a:srgbClr val="FFFF99"/>
                </a:solidFill>
                <a:latin typeface="Trebuchet MS" pitchFamily="34" charset="0"/>
              </a:rPr>
              <a:t>Recite 100 times</a:t>
            </a:r>
          </a:p>
        </p:txBody>
      </p:sp>
    </p:spTree>
  </p:cSld>
  <p:clrMapOvr>
    <a:masterClrMapping/>
  </p:clrMapOvr>
  <p:transition>
    <p:fade/>
  </p:transition>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ظَلَمَ حَقَّ مُحَمَّدٍ وَآلِ مُحَمَّدٍ</a:t>
            </a:r>
            <a:endParaRPr lang="en-US" sz="5400" b="1">
              <a:latin typeface="Karbala" pitchFamily="2" charset="0"/>
              <a:cs typeface="Simplified Arabic" pitchFamily="18" charset="-78"/>
            </a:endParaRPr>
          </a:p>
        </p:txBody>
      </p:sp>
      <p:sp>
        <p:nvSpPr>
          <p:cNvPr id="23245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who usurped the right of Muhammad and Muhammad’s Household</a:t>
            </a:r>
          </a:p>
        </p:txBody>
      </p:sp>
      <p:sp>
        <p:nvSpPr>
          <p:cNvPr id="232452"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 جس نے ضائع کیا محمد (ص)و آل محمد (ص)کا حق </a:t>
            </a:r>
            <a:endParaRPr lang="en-US" sz="2400" b="1" dirty="0">
              <a:ea typeface="MS Mincho" pitchFamily="49" charset="-128"/>
            </a:endParaRPr>
          </a:p>
        </p:txBody>
      </p:sp>
      <p:sp>
        <p:nvSpPr>
          <p:cNvPr id="23245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232454"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وَآخِرَ تَابِعٍ لَهُ عَلَىٰ ذٰلِكَ</a:t>
            </a:r>
            <a:endParaRPr lang="en-US" sz="5400" b="1">
              <a:latin typeface="Karbala" pitchFamily="2" charset="0"/>
              <a:cs typeface="Simplified Arabic" pitchFamily="18" charset="-78"/>
            </a:endParaRPr>
          </a:p>
        </p:txBody>
      </p:sp>
      <p:sp>
        <p:nvSpPr>
          <p:cNvPr id="23347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the last follower who  acceded to his deed.</a:t>
            </a:r>
          </a:p>
        </p:txBody>
      </p:sp>
      <p:sp>
        <p:nvSpPr>
          <p:cNvPr id="233476"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اوراسکو بھی جس نے آخر میں اس کی پیروی کی</a:t>
            </a:r>
            <a:endParaRPr lang="en-US" sz="2400" b="1" dirty="0">
              <a:ea typeface="MS Mincho" pitchFamily="49" charset="-128"/>
            </a:endParaRPr>
          </a:p>
        </p:txBody>
      </p:sp>
      <p:sp>
        <p:nvSpPr>
          <p:cNvPr id="23347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233478"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blessings from the group that struggled against al-Husayn (alayhis salaam)</a:t>
            </a:r>
          </a:p>
        </p:txBody>
      </p:sp>
      <p:sp>
        <p:nvSpPr>
          <p:cNvPr id="234499"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اے معبود لعنت کر اس جماعت پر جنہوں نے جنگ کی حسین (ع) سے نیز</a:t>
            </a:r>
            <a:endParaRPr lang="en-US" sz="2400" b="1" dirty="0">
              <a:ea typeface="MS Mincho" pitchFamily="49" charset="-128"/>
            </a:endParaRPr>
          </a:p>
        </p:txBody>
      </p:sp>
      <p:sp>
        <p:nvSpPr>
          <p:cNvPr id="234500"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234501"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
        <p:nvSpPr>
          <p:cNvPr id="23450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اَللَّهُمَّ ٱلْعَنِ ٱلْعِصَابَةَ ٱلَّتِي جَاهَدَتِ ٱلْحُسَيْنَ</a:t>
            </a:r>
            <a:r>
              <a:rPr lang="en-US" sz="5400" b="1">
                <a:latin typeface="Karbala" pitchFamily="2" charset="0"/>
                <a:cs typeface="Simplified Arabic" pitchFamily="18" charset="-78"/>
              </a:rPr>
              <a:t>) </a:t>
            </a:r>
            <a:r>
              <a:rPr lang="ar-SA" sz="5400" b="1">
                <a:latin typeface="Karbala" pitchFamily="2" charset="0"/>
                <a:cs typeface="Simplified Arabic" pitchFamily="18" charset="-78"/>
              </a:rPr>
              <a:t>عَلَيْهِ ٱلسَّلاَم</a:t>
            </a:r>
            <a:r>
              <a:rPr lang="en-US" sz="5400" b="1">
                <a:latin typeface="Karbala" pitchFamily="2" charset="0"/>
                <a:cs typeface="Simplified Arabic" pitchFamily="18" charset="-78"/>
              </a:rPr>
              <a:t>(</a:t>
            </a:r>
            <a:endParaRPr lang="ar-SA" sz="5400" b="1">
              <a:latin typeface="Karbala" pitchFamily="2" charset="0"/>
              <a:cs typeface="Simplified Arabic" pitchFamily="18" charset="-78"/>
            </a:endParaRPr>
          </a:p>
        </p:txBody>
      </p:sp>
    </p:spTree>
  </p:cSld>
  <p:clrMapOvr>
    <a:masterClrMapping/>
  </p:clrMapOvr>
  <p:transition>
    <p:fade/>
  </p:transition>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وَشَايَعَتْ وَبَايَعَتْ وَتَابَعَتْ عَلَىٰ قَتْلِهِ</a:t>
            </a:r>
            <a:endParaRPr lang="en-US" sz="5400" b="1">
              <a:latin typeface="Karbala" pitchFamily="2" charset="0"/>
              <a:cs typeface="Simplified Arabic" pitchFamily="18" charset="-78"/>
            </a:endParaRPr>
          </a:p>
        </p:txBody>
      </p:sp>
      <p:sp>
        <p:nvSpPr>
          <p:cNvPr id="23552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who supported each other against him, paid homage to his enemies, and participated in slaying him.</a:t>
            </a:r>
          </a:p>
        </p:txBody>
      </p:sp>
      <p:sp>
        <p:nvSpPr>
          <p:cNvPr id="235524"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ان پربھی جو قتل حسین (ع) میں ان کے شریک اور ہم رائے تھے</a:t>
            </a:r>
            <a:endParaRPr lang="en-US" sz="2400" b="1" dirty="0">
              <a:ea typeface="MS Mincho" pitchFamily="49" charset="-128"/>
            </a:endParaRPr>
          </a:p>
        </p:txBody>
      </p:sp>
      <p:sp>
        <p:nvSpPr>
          <p:cNvPr id="23552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235526"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dirty="0">
                <a:latin typeface="Karbala" pitchFamily="2" charset="0"/>
                <a:cs typeface="Simplified Arabic" pitchFamily="18" charset="-78"/>
              </a:rPr>
              <a:t>عَلَيْنَا وَعَلَىٰ جَمِيعِ اهْلِ ٱلإِسْلاَمِ</a:t>
            </a:r>
            <a:endParaRPr lang="en-US" sz="5400" b="1" dirty="0">
              <a:latin typeface="Karbala" pitchFamily="2" charset="0"/>
              <a:cs typeface="Simplified Arabic" pitchFamily="18" charset="-78"/>
            </a:endParaRPr>
          </a:p>
        </p:txBody>
      </p:sp>
      <p:sp>
        <p:nvSpPr>
          <p:cNvPr id="2457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for us and for all the people of Islam.</a:t>
            </a:r>
          </a:p>
        </p:txBody>
      </p:sp>
      <p:sp>
        <p:nvSpPr>
          <p:cNvPr id="24580"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ar-AE" sz="3600" dirty="0">
                <a:latin typeface="Arabic Typesetting" pitchFamily="66" charset="-78"/>
                <a:cs typeface="Arabic Typesetting" pitchFamily="66" charset="-78"/>
              </a:rPr>
              <a:t>ہمارے لیے اور تمام اہل اسلام  کے لیے</a:t>
            </a:r>
            <a:endParaRPr lang="en-US" sz="3600" b="1" dirty="0">
              <a:latin typeface="Arabic Typesetting" pitchFamily="66" charset="-78"/>
              <a:ea typeface="MS Mincho" pitchFamily="49" charset="-128"/>
              <a:cs typeface="Arabic Typesetting" pitchFamily="66" charset="-78"/>
            </a:endParaRPr>
          </a:p>
        </p:txBody>
      </p:sp>
      <p:sp>
        <p:nvSpPr>
          <p:cNvPr id="2458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24582"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اَللَّهُمَّ ٱلْعَنْهُمْ جَمِيعاً</a:t>
            </a:r>
            <a:endParaRPr lang="en-US" sz="5400" b="1">
              <a:latin typeface="Karbala" pitchFamily="2" charset="0"/>
              <a:cs typeface="Simplified Arabic" pitchFamily="18" charset="-78"/>
            </a:endParaRPr>
          </a:p>
        </p:txBody>
      </p:sp>
      <p:sp>
        <p:nvSpPr>
          <p:cNvPr id="23654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blessings from all of them.</a:t>
            </a:r>
          </a:p>
        </p:txBody>
      </p:sp>
      <p:sp>
        <p:nvSpPr>
          <p:cNvPr id="236548"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اے معبود ان سب پر لعنت بھیج</a:t>
            </a:r>
            <a:endParaRPr lang="en-US" sz="2400" b="1" dirty="0">
              <a:ea typeface="MS Mincho" pitchFamily="49" charset="-128"/>
            </a:endParaRPr>
          </a:p>
        </p:txBody>
      </p:sp>
      <p:sp>
        <p:nvSpPr>
          <p:cNvPr id="23654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236550"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اَللَّهُمَّ ٱلْعَنْ اوَّلَ ظَالِمٍ</a:t>
            </a:r>
            <a:endParaRPr lang="en-US" sz="5400" b="1">
              <a:latin typeface="Karbala" pitchFamily="2" charset="0"/>
              <a:cs typeface="Simplified Arabic" pitchFamily="18" charset="-78"/>
            </a:endParaRPr>
          </a:p>
        </p:txBody>
      </p:sp>
      <p:sp>
        <p:nvSpPr>
          <p:cNvPr id="23757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 from the foremost persecutor</a:t>
            </a:r>
          </a:p>
        </p:txBody>
      </p:sp>
      <p:sp>
        <p:nvSpPr>
          <p:cNvPr id="237572" name="Subtitle 4"/>
          <p:cNvSpPr txBox="1">
            <a:spLocks/>
          </p:cNvSpPr>
          <p:nvPr/>
        </p:nvSpPr>
        <p:spPr bwMode="auto">
          <a:xfrm>
            <a:off x="80963" y="5013325"/>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اے معبود محروم کر اپنی رحمت سے اس پہلے ظالم کو</a:t>
            </a:r>
            <a:endParaRPr lang="en-US" sz="2400" b="1" dirty="0">
              <a:ea typeface="MS Mincho" pitchFamily="49" charset="-128"/>
            </a:endParaRPr>
          </a:p>
        </p:txBody>
      </p:sp>
      <p:sp>
        <p:nvSpPr>
          <p:cNvPr id="23757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237574"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
        <p:nvSpPr>
          <p:cNvPr id="237575" name="Text Box 6"/>
          <p:cNvSpPr txBox="1">
            <a:spLocks noChangeArrowheads="1"/>
          </p:cNvSpPr>
          <p:nvPr/>
        </p:nvSpPr>
        <p:spPr bwMode="auto">
          <a:xfrm>
            <a:off x="3348038" y="5654675"/>
            <a:ext cx="2447925" cy="366713"/>
          </a:xfrm>
          <a:prstGeom prst="rect">
            <a:avLst/>
          </a:prstGeom>
          <a:gradFill rotWithShape="1">
            <a:gsLst>
              <a:gs pos="0">
                <a:srgbClr val="651500"/>
              </a:gs>
              <a:gs pos="50000">
                <a:srgbClr val="DA2E00"/>
              </a:gs>
              <a:gs pos="100000">
                <a:srgbClr val="651500"/>
              </a:gs>
            </a:gsLst>
            <a:lin ang="5400000" scaled="1"/>
          </a:gradFill>
          <a:ln w="9525" algn="ctr">
            <a:noFill/>
            <a:miter lim="800000"/>
            <a:headEnd/>
            <a:tailEnd/>
          </a:ln>
        </p:spPr>
        <p:txBody>
          <a:bodyPr anchor="ctr">
            <a:spAutoFit/>
          </a:bodyPr>
          <a:lstStyle/>
          <a:p>
            <a:pPr algn="r"/>
            <a:r>
              <a:rPr lang="en-US" sz="1800" b="1">
                <a:solidFill>
                  <a:srgbClr val="FFFF99"/>
                </a:solidFill>
                <a:latin typeface="Trebuchet MS" pitchFamily="34" charset="0"/>
              </a:rPr>
              <a:t>Tasbih Counter : 21</a:t>
            </a:r>
          </a:p>
        </p:txBody>
      </p:sp>
      <p:sp>
        <p:nvSpPr>
          <p:cNvPr id="237576" name="Rectangle 5"/>
          <p:cNvSpPr>
            <a:spLocks noChangeArrowheads="1"/>
          </p:cNvSpPr>
          <p:nvPr/>
        </p:nvSpPr>
        <p:spPr bwMode="auto">
          <a:xfrm>
            <a:off x="3635375" y="1035050"/>
            <a:ext cx="1790700" cy="336550"/>
          </a:xfrm>
          <a:prstGeom prst="rect">
            <a:avLst/>
          </a:prstGeom>
          <a:noFill/>
          <a:ln w="9525">
            <a:noFill/>
            <a:miter lim="800000"/>
            <a:headEnd/>
            <a:tailEnd/>
          </a:ln>
        </p:spPr>
        <p:txBody>
          <a:bodyPr wrap="none">
            <a:spAutoFit/>
          </a:bodyPr>
          <a:lstStyle/>
          <a:p>
            <a:pPr eaLnBrk="0" hangingPunct="0"/>
            <a:r>
              <a:rPr lang="en-US" sz="1600" b="1">
                <a:solidFill>
                  <a:srgbClr val="FFFF99"/>
                </a:solidFill>
                <a:latin typeface="Trebuchet MS" pitchFamily="34" charset="0"/>
              </a:rPr>
              <a:t>Recite 100 times</a:t>
            </a:r>
          </a:p>
        </p:txBody>
      </p:sp>
    </p:spTree>
  </p:cSld>
  <p:clrMapOvr>
    <a:masterClrMapping/>
  </p:clrMapOvr>
  <p:transition>
    <p:fade/>
  </p:transition>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ظَلَمَ حَقَّ مُحَمَّدٍ وَآلِ مُحَمَّدٍ</a:t>
            </a:r>
            <a:endParaRPr lang="en-US" sz="5400" b="1">
              <a:latin typeface="Karbala" pitchFamily="2" charset="0"/>
              <a:cs typeface="Simplified Arabic" pitchFamily="18" charset="-78"/>
            </a:endParaRPr>
          </a:p>
        </p:txBody>
      </p:sp>
      <p:sp>
        <p:nvSpPr>
          <p:cNvPr id="23859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who usurped the right of Muhammad and Muhammad’s Household</a:t>
            </a:r>
          </a:p>
        </p:txBody>
      </p:sp>
      <p:sp>
        <p:nvSpPr>
          <p:cNvPr id="238596"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 جس نے ضائع کیا محمد (ص)و آل محمد (ص)کا حق </a:t>
            </a:r>
            <a:endParaRPr lang="en-US" sz="2400" b="1" dirty="0">
              <a:ea typeface="MS Mincho" pitchFamily="49" charset="-128"/>
            </a:endParaRPr>
          </a:p>
        </p:txBody>
      </p:sp>
      <p:sp>
        <p:nvSpPr>
          <p:cNvPr id="23859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238598"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وَآخِرَ تَابِعٍ لَهُ عَلَىٰ ذٰلِكَ</a:t>
            </a:r>
            <a:endParaRPr lang="en-US" sz="5400" b="1">
              <a:latin typeface="Karbala" pitchFamily="2" charset="0"/>
              <a:cs typeface="Simplified Arabic" pitchFamily="18" charset="-78"/>
            </a:endParaRPr>
          </a:p>
        </p:txBody>
      </p:sp>
      <p:sp>
        <p:nvSpPr>
          <p:cNvPr id="23961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the last follower who  acceded to his deed.</a:t>
            </a:r>
          </a:p>
        </p:txBody>
      </p:sp>
      <p:sp>
        <p:nvSpPr>
          <p:cNvPr id="239620"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اوراسکو بھی جس نے آخر میں اس کی پیروی کی</a:t>
            </a:r>
            <a:endParaRPr lang="en-US" sz="2400" b="1" dirty="0">
              <a:ea typeface="MS Mincho" pitchFamily="49" charset="-128"/>
            </a:endParaRPr>
          </a:p>
        </p:txBody>
      </p:sp>
      <p:sp>
        <p:nvSpPr>
          <p:cNvPr id="23962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239622"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blessings from the group that struggled against al-Husayn (alayhis salaam)</a:t>
            </a:r>
          </a:p>
        </p:txBody>
      </p:sp>
      <p:sp>
        <p:nvSpPr>
          <p:cNvPr id="240643"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اے معبود لعنت کر اس جماعت پر جنہوں نے جنگ کی حسین (ع) سے نیز</a:t>
            </a:r>
            <a:endParaRPr lang="en-US" sz="2400" b="1" dirty="0">
              <a:ea typeface="MS Mincho" pitchFamily="49" charset="-128"/>
            </a:endParaRPr>
          </a:p>
        </p:txBody>
      </p:sp>
      <p:sp>
        <p:nvSpPr>
          <p:cNvPr id="240644"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240645"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
        <p:nvSpPr>
          <p:cNvPr id="24064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اَللَّهُمَّ ٱلْعَنِ ٱلْعِصَابَةَ ٱلَّتِي جَاهَدَتِ ٱلْحُسَيْنَ</a:t>
            </a:r>
            <a:r>
              <a:rPr lang="en-US" sz="5400" b="1">
                <a:latin typeface="Karbala" pitchFamily="2" charset="0"/>
                <a:cs typeface="Simplified Arabic" pitchFamily="18" charset="-78"/>
              </a:rPr>
              <a:t>) </a:t>
            </a:r>
            <a:r>
              <a:rPr lang="ar-SA" sz="5400" b="1">
                <a:latin typeface="Karbala" pitchFamily="2" charset="0"/>
                <a:cs typeface="Simplified Arabic" pitchFamily="18" charset="-78"/>
              </a:rPr>
              <a:t>عَلَيْهِ ٱلسَّلاَم</a:t>
            </a:r>
            <a:r>
              <a:rPr lang="en-US" sz="5400" b="1">
                <a:latin typeface="Karbala" pitchFamily="2" charset="0"/>
                <a:cs typeface="Simplified Arabic" pitchFamily="18" charset="-78"/>
              </a:rPr>
              <a:t>(</a:t>
            </a:r>
            <a:endParaRPr lang="ar-SA" sz="5400" b="1">
              <a:latin typeface="Karbala" pitchFamily="2" charset="0"/>
              <a:cs typeface="Simplified Arabic" pitchFamily="18" charset="-78"/>
            </a:endParaRPr>
          </a:p>
        </p:txBody>
      </p:sp>
    </p:spTree>
  </p:cSld>
  <p:clrMapOvr>
    <a:masterClrMapping/>
  </p:clrMapOvr>
  <p:transition>
    <p:fade/>
  </p:transition>
  <p:timing>
    <p:tnLst>
      <p:par>
        <p:cTn id="1" dur="indefinite" restart="never" nodeType="tmRoot"/>
      </p:par>
    </p:tn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وَشَايَعَتْ وَبَايَعَتْ وَتَابَعَتْ عَلَىٰ قَتْلِهِ</a:t>
            </a:r>
            <a:endParaRPr lang="en-US" sz="5400" b="1">
              <a:latin typeface="Karbala" pitchFamily="2" charset="0"/>
              <a:cs typeface="Simplified Arabic" pitchFamily="18" charset="-78"/>
            </a:endParaRPr>
          </a:p>
        </p:txBody>
      </p:sp>
      <p:sp>
        <p:nvSpPr>
          <p:cNvPr id="24166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who supported each other against him, paid homage to his enemies, and participated in slaying him.</a:t>
            </a:r>
          </a:p>
        </p:txBody>
      </p:sp>
      <p:sp>
        <p:nvSpPr>
          <p:cNvPr id="241668"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ان پربھی جو قتل حسین (ع) میں ان کے شریک اور ہم رائے تھے</a:t>
            </a:r>
            <a:endParaRPr lang="en-US" sz="2400" b="1" dirty="0">
              <a:ea typeface="MS Mincho" pitchFamily="49" charset="-128"/>
            </a:endParaRPr>
          </a:p>
        </p:txBody>
      </p:sp>
      <p:sp>
        <p:nvSpPr>
          <p:cNvPr id="24166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241670"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اَللَّهُمَّ ٱلْعَنْهُمْ جَمِيعاً</a:t>
            </a:r>
            <a:endParaRPr lang="en-US" sz="5400" b="1">
              <a:latin typeface="Karbala" pitchFamily="2" charset="0"/>
              <a:cs typeface="Simplified Arabic" pitchFamily="18" charset="-78"/>
            </a:endParaRPr>
          </a:p>
        </p:txBody>
      </p:sp>
      <p:sp>
        <p:nvSpPr>
          <p:cNvPr id="24269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blessings from all of them.</a:t>
            </a:r>
          </a:p>
        </p:txBody>
      </p:sp>
      <p:sp>
        <p:nvSpPr>
          <p:cNvPr id="242692"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اے معبود ان سب پر لعنت بھیج</a:t>
            </a:r>
            <a:endParaRPr lang="en-US" sz="2400" b="1" dirty="0">
              <a:ea typeface="MS Mincho" pitchFamily="49" charset="-128"/>
            </a:endParaRPr>
          </a:p>
        </p:txBody>
      </p:sp>
      <p:sp>
        <p:nvSpPr>
          <p:cNvPr id="24269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242694"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اَللَّهُمَّ ٱلْعَنْ اوَّلَ ظَالِمٍ</a:t>
            </a:r>
            <a:endParaRPr lang="en-US" sz="5400" b="1">
              <a:latin typeface="Karbala" pitchFamily="2" charset="0"/>
              <a:cs typeface="Simplified Arabic" pitchFamily="18" charset="-78"/>
            </a:endParaRPr>
          </a:p>
        </p:txBody>
      </p:sp>
      <p:sp>
        <p:nvSpPr>
          <p:cNvPr id="24371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 from the foremost persecutor</a:t>
            </a:r>
          </a:p>
        </p:txBody>
      </p:sp>
      <p:sp>
        <p:nvSpPr>
          <p:cNvPr id="243716" name="Subtitle 4"/>
          <p:cNvSpPr txBox="1">
            <a:spLocks/>
          </p:cNvSpPr>
          <p:nvPr/>
        </p:nvSpPr>
        <p:spPr bwMode="auto">
          <a:xfrm>
            <a:off x="80963" y="5013325"/>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اے معبود محروم کر اپنی رحمت سے اس پہلے ظالم کو</a:t>
            </a:r>
            <a:endParaRPr lang="en-US" sz="2400" b="1" dirty="0">
              <a:ea typeface="MS Mincho" pitchFamily="49" charset="-128"/>
            </a:endParaRPr>
          </a:p>
        </p:txBody>
      </p:sp>
      <p:sp>
        <p:nvSpPr>
          <p:cNvPr id="24371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243718"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
        <p:nvSpPr>
          <p:cNvPr id="243719" name="Text Box 6"/>
          <p:cNvSpPr txBox="1">
            <a:spLocks noChangeArrowheads="1"/>
          </p:cNvSpPr>
          <p:nvPr/>
        </p:nvSpPr>
        <p:spPr bwMode="auto">
          <a:xfrm>
            <a:off x="3348038" y="5654675"/>
            <a:ext cx="2447925" cy="366713"/>
          </a:xfrm>
          <a:prstGeom prst="rect">
            <a:avLst/>
          </a:prstGeom>
          <a:gradFill rotWithShape="1">
            <a:gsLst>
              <a:gs pos="0">
                <a:srgbClr val="651500"/>
              </a:gs>
              <a:gs pos="50000">
                <a:srgbClr val="DA2E00"/>
              </a:gs>
              <a:gs pos="100000">
                <a:srgbClr val="651500"/>
              </a:gs>
            </a:gsLst>
            <a:lin ang="5400000" scaled="1"/>
          </a:gradFill>
          <a:ln w="9525" algn="ctr">
            <a:noFill/>
            <a:miter lim="800000"/>
            <a:headEnd/>
            <a:tailEnd/>
          </a:ln>
        </p:spPr>
        <p:txBody>
          <a:bodyPr anchor="ctr">
            <a:spAutoFit/>
          </a:bodyPr>
          <a:lstStyle/>
          <a:p>
            <a:pPr algn="r"/>
            <a:r>
              <a:rPr lang="en-US" sz="1800" b="1">
                <a:solidFill>
                  <a:srgbClr val="FFFF99"/>
                </a:solidFill>
                <a:latin typeface="Trebuchet MS" pitchFamily="34" charset="0"/>
              </a:rPr>
              <a:t>Tasbih Counter : 22</a:t>
            </a:r>
          </a:p>
        </p:txBody>
      </p:sp>
      <p:sp>
        <p:nvSpPr>
          <p:cNvPr id="243720" name="Rectangle 5"/>
          <p:cNvSpPr>
            <a:spLocks noChangeArrowheads="1"/>
          </p:cNvSpPr>
          <p:nvPr/>
        </p:nvSpPr>
        <p:spPr bwMode="auto">
          <a:xfrm>
            <a:off x="3635375" y="1035050"/>
            <a:ext cx="1790700" cy="336550"/>
          </a:xfrm>
          <a:prstGeom prst="rect">
            <a:avLst/>
          </a:prstGeom>
          <a:noFill/>
          <a:ln w="9525">
            <a:noFill/>
            <a:miter lim="800000"/>
            <a:headEnd/>
            <a:tailEnd/>
          </a:ln>
        </p:spPr>
        <p:txBody>
          <a:bodyPr wrap="none">
            <a:spAutoFit/>
          </a:bodyPr>
          <a:lstStyle/>
          <a:p>
            <a:pPr eaLnBrk="0" hangingPunct="0"/>
            <a:r>
              <a:rPr lang="en-US" sz="1600" b="1">
                <a:solidFill>
                  <a:srgbClr val="FFFF99"/>
                </a:solidFill>
                <a:latin typeface="Trebuchet MS" pitchFamily="34" charset="0"/>
              </a:rPr>
              <a:t>Recite 100 times</a:t>
            </a:r>
          </a:p>
        </p:txBody>
      </p:sp>
    </p:spTree>
  </p:cSld>
  <p:clrMapOvr>
    <a:masterClrMapping/>
  </p:clrMapOvr>
  <p:transition>
    <p:fade/>
  </p:transition>
  <p:timing>
    <p:tnLst>
      <p:par>
        <p:cTn id="1" dur="indefinite" restart="never" nodeType="tmRoot"/>
      </p:par>
    </p:tn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ظَلَمَ حَقَّ مُحَمَّدٍ وَآلِ مُحَمَّدٍ</a:t>
            </a:r>
            <a:endParaRPr lang="en-US" sz="5400" b="1">
              <a:latin typeface="Karbala" pitchFamily="2" charset="0"/>
              <a:cs typeface="Simplified Arabic" pitchFamily="18" charset="-78"/>
            </a:endParaRPr>
          </a:p>
        </p:txBody>
      </p:sp>
      <p:sp>
        <p:nvSpPr>
          <p:cNvPr id="24473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who usurped the right of Muhammad and Muhammad’s Household</a:t>
            </a:r>
          </a:p>
        </p:txBody>
      </p:sp>
      <p:sp>
        <p:nvSpPr>
          <p:cNvPr id="244740"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 جس نے ضائع کیا محمد (ص)و آل محمد (ص)کا حق </a:t>
            </a:r>
            <a:endParaRPr lang="en-US" sz="2400" b="1" dirty="0">
              <a:ea typeface="MS Mincho" pitchFamily="49" charset="-128"/>
            </a:endParaRPr>
          </a:p>
        </p:txBody>
      </p:sp>
      <p:sp>
        <p:nvSpPr>
          <p:cNvPr id="24474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244742"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وَآخِرَ تَابِعٍ لَهُ عَلَىٰ ذٰلِكَ</a:t>
            </a:r>
            <a:endParaRPr lang="en-US" sz="5400" b="1">
              <a:latin typeface="Karbala" pitchFamily="2" charset="0"/>
              <a:cs typeface="Simplified Arabic" pitchFamily="18" charset="-78"/>
            </a:endParaRPr>
          </a:p>
        </p:txBody>
      </p:sp>
      <p:sp>
        <p:nvSpPr>
          <p:cNvPr id="24576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the last follower who  acceded to his deed.</a:t>
            </a:r>
          </a:p>
        </p:txBody>
      </p:sp>
      <p:sp>
        <p:nvSpPr>
          <p:cNvPr id="245764"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اوراسکو بھی جس نے آخر میں اس کی پیروی کی</a:t>
            </a:r>
            <a:endParaRPr lang="en-US" sz="2400" b="1" dirty="0">
              <a:ea typeface="MS Mincho" pitchFamily="49" charset="-128"/>
            </a:endParaRPr>
          </a:p>
        </p:txBody>
      </p:sp>
      <p:sp>
        <p:nvSpPr>
          <p:cNvPr id="24576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245766"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وَجَلَّتْ وَعَظُمَتْ مُصيبَتُكَ</a:t>
            </a:r>
            <a:endParaRPr lang="en-US" sz="5400" b="1">
              <a:latin typeface="Karbala" pitchFamily="2" charset="0"/>
              <a:cs typeface="Simplified Arabic" pitchFamily="18" charset="-78"/>
            </a:endParaRPr>
          </a:p>
        </p:txBody>
      </p:sp>
      <p:sp>
        <p:nvSpPr>
          <p:cNvPr id="2560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Excruciating and unbearable has been your misfortune</a:t>
            </a:r>
          </a:p>
        </p:txBody>
      </p:sp>
      <p:sp>
        <p:nvSpPr>
          <p:cNvPr id="25604"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ar-AE" sz="3600" dirty="0">
                <a:latin typeface="Arabic Typesetting" pitchFamily="66" charset="-78"/>
                <a:cs typeface="Arabic Typesetting" pitchFamily="66" charset="-78"/>
              </a:rPr>
              <a:t>بہت بڑی اور بھاری ہے آپ کی مصیبت</a:t>
            </a:r>
            <a:endParaRPr lang="en-US" sz="3600" b="1" dirty="0">
              <a:latin typeface="Arabic Typesetting" pitchFamily="66" charset="-78"/>
              <a:ea typeface="MS Mincho" pitchFamily="49" charset="-128"/>
              <a:cs typeface="Arabic Typesetting" pitchFamily="66" charset="-78"/>
            </a:endParaRPr>
          </a:p>
        </p:txBody>
      </p:sp>
      <p:sp>
        <p:nvSpPr>
          <p:cNvPr id="2560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25606"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blessings from the group that struggled against al-Husayn (alayhis salaam)</a:t>
            </a:r>
          </a:p>
        </p:txBody>
      </p:sp>
      <p:sp>
        <p:nvSpPr>
          <p:cNvPr id="246787"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اے معبود لعنت کر اس جماعت پر جنہوں نے جنگ کی حسین (ع) سے نیز</a:t>
            </a:r>
            <a:endParaRPr lang="en-US" sz="2400" b="1" dirty="0">
              <a:ea typeface="MS Mincho" pitchFamily="49" charset="-128"/>
            </a:endParaRPr>
          </a:p>
        </p:txBody>
      </p:sp>
      <p:sp>
        <p:nvSpPr>
          <p:cNvPr id="246788"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246789"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
        <p:nvSpPr>
          <p:cNvPr id="24679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اَللَّهُمَّ ٱلْعَنِ ٱلْعِصَابَةَ ٱلَّتِي جَاهَدَتِ ٱلْحُسَيْنَ</a:t>
            </a:r>
            <a:r>
              <a:rPr lang="en-US" sz="5400" b="1">
                <a:latin typeface="Karbala" pitchFamily="2" charset="0"/>
                <a:cs typeface="Simplified Arabic" pitchFamily="18" charset="-78"/>
              </a:rPr>
              <a:t>) </a:t>
            </a:r>
            <a:r>
              <a:rPr lang="ar-SA" sz="5400" b="1">
                <a:latin typeface="Karbala" pitchFamily="2" charset="0"/>
                <a:cs typeface="Simplified Arabic" pitchFamily="18" charset="-78"/>
              </a:rPr>
              <a:t>عَلَيْهِ ٱلسَّلاَم</a:t>
            </a:r>
            <a:r>
              <a:rPr lang="en-US" sz="5400" b="1">
                <a:latin typeface="Karbala" pitchFamily="2" charset="0"/>
                <a:cs typeface="Simplified Arabic" pitchFamily="18" charset="-78"/>
              </a:rPr>
              <a:t>(</a:t>
            </a:r>
            <a:endParaRPr lang="ar-SA" sz="5400" b="1">
              <a:latin typeface="Karbala" pitchFamily="2" charset="0"/>
              <a:cs typeface="Simplified Arabic" pitchFamily="18" charset="-78"/>
            </a:endParaRPr>
          </a:p>
        </p:txBody>
      </p:sp>
    </p:spTree>
  </p:cSld>
  <p:clrMapOvr>
    <a:masterClrMapping/>
  </p:clrMapOvr>
  <p:transition>
    <p:fade/>
  </p:transition>
  <p:timing>
    <p:tnLst>
      <p:par>
        <p:cTn id="1" dur="indefinite" restart="never" nodeType="tmRoot"/>
      </p:par>
    </p:tn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وَشَايَعَتْ وَبَايَعَتْ وَتَابَعَتْ عَلَىٰ قَتْلِهِ</a:t>
            </a:r>
            <a:endParaRPr lang="en-US" sz="5400" b="1">
              <a:latin typeface="Karbala" pitchFamily="2" charset="0"/>
              <a:cs typeface="Simplified Arabic" pitchFamily="18" charset="-78"/>
            </a:endParaRPr>
          </a:p>
        </p:txBody>
      </p:sp>
      <p:sp>
        <p:nvSpPr>
          <p:cNvPr id="24781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who supported each other against him, paid homage to his enemies, and participated in slaying him.</a:t>
            </a:r>
          </a:p>
        </p:txBody>
      </p:sp>
      <p:sp>
        <p:nvSpPr>
          <p:cNvPr id="247812"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ان پربھی جو قتل حسین (ع) میں ان کے شریک اور ہم رائے تھے</a:t>
            </a:r>
            <a:endParaRPr lang="en-US" sz="2400" b="1" dirty="0">
              <a:ea typeface="MS Mincho" pitchFamily="49" charset="-128"/>
            </a:endParaRPr>
          </a:p>
        </p:txBody>
      </p:sp>
      <p:sp>
        <p:nvSpPr>
          <p:cNvPr id="24781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247814"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اَللَّهُمَّ ٱلْعَنْهُمْ جَمِيعاً</a:t>
            </a:r>
            <a:endParaRPr lang="en-US" sz="5400" b="1">
              <a:latin typeface="Karbala" pitchFamily="2" charset="0"/>
              <a:cs typeface="Simplified Arabic" pitchFamily="18" charset="-78"/>
            </a:endParaRPr>
          </a:p>
        </p:txBody>
      </p:sp>
      <p:sp>
        <p:nvSpPr>
          <p:cNvPr id="24883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blessings from all of them.</a:t>
            </a:r>
          </a:p>
        </p:txBody>
      </p:sp>
      <p:sp>
        <p:nvSpPr>
          <p:cNvPr id="248836"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اے معبود ان سب پر لعنت بھیج</a:t>
            </a:r>
            <a:endParaRPr lang="en-US" sz="2400" b="1" dirty="0">
              <a:ea typeface="MS Mincho" pitchFamily="49" charset="-128"/>
            </a:endParaRPr>
          </a:p>
        </p:txBody>
      </p:sp>
      <p:sp>
        <p:nvSpPr>
          <p:cNvPr id="24883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248838"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اَللَّهُمَّ ٱلْعَنْ اوَّلَ ظَالِمٍ</a:t>
            </a:r>
            <a:endParaRPr lang="en-US" sz="5400" b="1">
              <a:latin typeface="Karbala" pitchFamily="2" charset="0"/>
              <a:cs typeface="Simplified Arabic" pitchFamily="18" charset="-78"/>
            </a:endParaRPr>
          </a:p>
        </p:txBody>
      </p:sp>
      <p:sp>
        <p:nvSpPr>
          <p:cNvPr id="24985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 from the foremost persecutor</a:t>
            </a:r>
          </a:p>
        </p:txBody>
      </p:sp>
      <p:sp>
        <p:nvSpPr>
          <p:cNvPr id="249860" name="Subtitle 4"/>
          <p:cNvSpPr txBox="1">
            <a:spLocks/>
          </p:cNvSpPr>
          <p:nvPr/>
        </p:nvSpPr>
        <p:spPr bwMode="auto">
          <a:xfrm>
            <a:off x="80963" y="5013325"/>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اے معبود محروم کر اپنی رحمت سے اس پہلے ظالم کو</a:t>
            </a:r>
            <a:endParaRPr lang="en-US" sz="2400" b="1" dirty="0">
              <a:ea typeface="MS Mincho" pitchFamily="49" charset="-128"/>
            </a:endParaRPr>
          </a:p>
        </p:txBody>
      </p:sp>
      <p:sp>
        <p:nvSpPr>
          <p:cNvPr id="24986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249862"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
        <p:nvSpPr>
          <p:cNvPr id="249863" name="Text Box 6"/>
          <p:cNvSpPr txBox="1">
            <a:spLocks noChangeArrowheads="1"/>
          </p:cNvSpPr>
          <p:nvPr/>
        </p:nvSpPr>
        <p:spPr bwMode="auto">
          <a:xfrm>
            <a:off x="3348038" y="5654675"/>
            <a:ext cx="2447925" cy="366713"/>
          </a:xfrm>
          <a:prstGeom prst="rect">
            <a:avLst/>
          </a:prstGeom>
          <a:gradFill rotWithShape="1">
            <a:gsLst>
              <a:gs pos="0">
                <a:srgbClr val="651500"/>
              </a:gs>
              <a:gs pos="50000">
                <a:srgbClr val="DA2E00"/>
              </a:gs>
              <a:gs pos="100000">
                <a:srgbClr val="651500"/>
              </a:gs>
            </a:gsLst>
            <a:lin ang="5400000" scaled="1"/>
          </a:gradFill>
          <a:ln w="9525" algn="ctr">
            <a:noFill/>
            <a:miter lim="800000"/>
            <a:headEnd/>
            <a:tailEnd/>
          </a:ln>
        </p:spPr>
        <p:txBody>
          <a:bodyPr anchor="ctr">
            <a:spAutoFit/>
          </a:bodyPr>
          <a:lstStyle/>
          <a:p>
            <a:pPr algn="r"/>
            <a:r>
              <a:rPr lang="en-US" sz="1800" b="1">
                <a:solidFill>
                  <a:srgbClr val="FFFF99"/>
                </a:solidFill>
                <a:latin typeface="Trebuchet MS" pitchFamily="34" charset="0"/>
              </a:rPr>
              <a:t>Tasbih Counter : 23</a:t>
            </a:r>
          </a:p>
        </p:txBody>
      </p:sp>
      <p:sp>
        <p:nvSpPr>
          <p:cNvPr id="249864" name="Rectangle 5"/>
          <p:cNvSpPr>
            <a:spLocks noChangeArrowheads="1"/>
          </p:cNvSpPr>
          <p:nvPr/>
        </p:nvSpPr>
        <p:spPr bwMode="auto">
          <a:xfrm>
            <a:off x="3635375" y="1035050"/>
            <a:ext cx="1790700" cy="336550"/>
          </a:xfrm>
          <a:prstGeom prst="rect">
            <a:avLst/>
          </a:prstGeom>
          <a:noFill/>
          <a:ln w="9525">
            <a:noFill/>
            <a:miter lim="800000"/>
            <a:headEnd/>
            <a:tailEnd/>
          </a:ln>
        </p:spPr>
        <p:txBody>
          <a:bodyPr wrap="none">
            <a:spAutoFit/>
          </a:bodyPr>
          <a:lstStyle/>
          <a:p>
            <a:pPr eaLnBrk="0" hangingPunct="0"/>
            <a:r>
              <a:rPr lang="en-US" sz="1600" b="1">
                <a:solidFill>
                  <a:srgbClr val="FFFF99"/>
                </a:solidFill>
                <a:latin typeface="Trebuchet MS" pitchFamily="34" charset="0"/>
              </a:rPr>
              <a:t>Recite 100 times</a:t>
            </a:r>
          </a:p>
        </p:txBody>
      </p:sp>
    </p:spTree>
  </p:cSld>
  <p:clrMapOvr>
    <a:masterClrMapping/>
  </p:clrMapOvr>
  <p:transition>
    <p:fade/>
  </p:transition>
  <p:timing>
    <p:tnLst>
      <p:par>
        <p:cTn id="1" dur="indefinite" restart="never" nodeType="tmRoot"/>
      </p:par>
    </p:tn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ظَلَمَ حَقَّ مُحَمَّدٍ وَآلِ مُحَمَّدٍ</a:t>
            </a:r>
            <a:endParaRPr lang="en-US" sz="5400" b="1">
              <a:latin typeface="Karbala" pitchFamily="2" charset="0"/>
              <a:cs typeface="Simplified Arabic" pitchFamily="18" charset="-78"/>
            </a:endParaRPr>
          </a:p>
        </p:txBody>
      </p:sp>
      <p:sp>
        <p:nvSpPr>
          <p:cNvPr id="25088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who usurped the right of Muhammad and Muhammad’s Household</a:t>
            </a:r>
          </a:p>
        </p:txBody>
      </p:sp>
      <p:sp>
        <p:nvSpPr>
          <p:cNvPr id="250884"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 جس نے ضائع کیا محمد (ص)و آل محمد (ص)کا حق </a:t>
            </a:r>
            <a:endParaRPr lang="en-US" sz="2400" b="1" dirty="0">
              <a:ea typeface="MS Mincho" pitchFamily="49" charset="-128"/>
            </a:endParaRPr>
          </a:p>
        </p:txBody>
      </p:sp>
      <p:sp>
        <p:nvSpPr>
          <p:cNvPr id="25088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250886"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وَآخِرَ تَابِعٍ لَهُ عَلَىٰ ذٰلِكَ</a:t>
            </a:r>
            <a:endParaRPr lang="en-US" sz="5400" b="1">
              <a:latin typeface="Karbala" pitchFamily="2" charset="0"/>
              <a:cs typeface="Simplified Arabic" pitchFamily="18" charset="-78"/>
            </a:endParaRPr>
          </a:p>
        </p:txBody>
      </p:sp>
      <p:sp>
        <p:nvSpPr>
          <p:cNvPr id="25190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the last follower who  acceded to his deed.</a:t>
            </a:r>
          </a:p>
        </p:txBody>
      </p:sp>
      <p:sp>
        <p:nvSpPr>
          <p:cNvPr id="251908"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اوراسکو بھی جس نے آخر میں اس کی پیروی کی</a:t>
            </a:r>
            <a:endParaRPr lang="en-US" sz="2400" b="1" dirty="0">
              <a:ea typeface="MS Mincho" pitchFamily="49" charset="-128"/>
            </a:endParaRPr>
          </a:p>
        </p:txBody>
      </p:sp>
      <p:sp>
        <p:nvSpPr>
          <p:cNvPr id="25190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251910"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blessings from the group that struggled against al-Husayn (alayhis salaam)</a:t>
            </a:r>
          </a:p>
        </p:txBody>
      </p:sp>
      <p:sp>
        <p:nvSpPr>
          <p:cNvPr id="252931"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اے معبود لعنت کر اس جماعت پر جنہوں نے جنگ کی حسین (ع) سے نیز</a:t>
            </a:r>
            <a:endParaRPr lang="en-US" sz="2400" b="1" dirty="0">
              <a:ea typeface="MS Mincho" pitchFamily="49" charset="-128"/>
            </a:endParaRPr>
          </a:p>
        </p:txBody>
      </p:sp>
      <p:sp>
        <p:nvSpPr>
          <p:cNvPr id="252932"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252933"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
        <p:nvSpPr>
          <p:cNvPr id="25293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اَللَّهُمَّ ٱلْعَنِ ٱلْعِصَابَةَ ٱلَّتِي جَاهَدَتِ ٱلْحُسَيْنَ</a:t>
            </a:r>
            <a:r>
              <a:rPr lang="en-US" sz="5400" b="1">
                <a:latin typeface="Karbala" pitchFamily="2" charset="0"/>
                <a:cs typeface="Simplified Arabic" pitchFamily="18" charset="-78"/>
              </a:rPr>
              <a:t>) </a:t>
            </a:r>
            <a:r>
              <a:rPr lang="ar-SA" sz="5400" b="1">
                <a:latin typeface="Karbala" pitchFamily="2" charset="0"/>
                <a:cs typeface="Simplified Arabic" pitchFamily="18" charset="-78"/>
              </a:rPr>
              <a:t>عَلَيْهِ ٱلسَّلاَم</a:t>
            </a:r>
            <a:r>
              <a:rPr lang="en-US" sz="5400" b="1">
                <a:latin typeface="Karbala" pitchFamily="2" charset="0"/>
                <a:cs typeface="Simplified Arabic" pitchFamily="18" charset="-78"/>
              </a:rPr>
              <a:t>(</a:t>
            </a:r>
            <a:endParaRPr lang="ar-SA" sz="5400" b="1">
              <a:latin typeface="Karbala" pitchFamily="2" charset="0"/>
              <a:cs typeface="Simplified Arabic" pitchFamily="18" charset="-78"/>
            </a:endParaRPr>
          </a:p>
        </p:txBody>
      </p:sp>
    </p:spTree>
  </p:cSld>
  <p:clrMapOvr>
    <a:masterClrMapping/>
  </p:clrMapOvr>
  <p:transition>
    <p:fade/>
  </p:transition>
  <p:timing>
    <p:tnLst>
      <p:par>
        <p:cTn id="1" dur="indefinite" restart="never" nodeType="tmRoot"/>
      </p:par>
    </p:tnLst>
  </p:timing>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وَشَايَعَتْ وَبَايَعَتْ وَتَابَعَتْ عَلَىٰ قَتْلِهِ</a:t>
            </a:r>
            <a:endParaRPr lang="en-US" sz="5400" b="1">
              <a:latin typeface="Karbala" pitchFamily="2" charset="0"/>
              <a:cs typeface="Simplified Arabic" pitchFamily="18" charset="-78"/>
            </a:endParaRPr>
          </a:p>
        </p:txBody>
      </p:sp>
      <p:sp>
        <p:nvSpPr>
          <p:cNvPr id="25395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who supported each other against him, paid homage to his enemies, and participated in slaying him.</a:t>
            </a:r>
          </a:p>
        </p:txBody>
      </p:sp>
      <p:sp>
        <p:nvSpPr>
          <p:cNvPr id="253956"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ان پربھی جو قتل حسین (ع) میں ان کے شریک اور ہم رائے تھے</a:t>
            </a:r>
            <a:endParaRPr lang="en-US" sz="2400" b="1" dirty="0">
              <a:ea typeface="MS Mincho" pitchFamily="49" charset="-128"/>
            </a:endParaRPr>
          </a:p>
        </p:txBody>
      </p:sp>
      <p:sp>
        <p:nvSpPr>
          <p:cNvPr id="25395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253958"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اَللَّهُمَّ ٱلْعَنْهُمْ جَمِيعاً</a:t>
            </a:r>
            <a:endParaRPr lang="en-US" sz="5400" b="1">
              <a:latin typeface="Karbala" pitchFamily="2" charset="0"/>
              <a:cs typeface="Simplified Arabic" pitchFamily="18" charset="-78"/>
            </a:endParaRPr>
          </a:p>
        </p:txBody>
      </p:sp>
      <p:sp>
        <p:nvSpPr>
          <p:cNvPr id="25497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blessings from all of them.</a:t>
            </a:r>
          </a:p>
        </p:txBody>
      </p:sp>
      <p:sp>
        <p:nvSpPr>
          <p:cNvPr id="254980"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اے معبود ان سب پر لعنت بھیج</a:t>
            </a:r>
            <a:endParaRPr lang="en-US" sz="2400" b="1" dirty="0">
              <a:ea typeface="MS Mincho" pitchFamily="49" charset="-128"/>
            </a:endParaRPr>
          </a:p>
        </p:txBody>
      </p:sp>
      <p:sp>
        <p:nvSpPr>
          <p:cNvPr id="25498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254982"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اَللَّهُمَّ ٱلْعَنْ اوَّلَ ظَالِمٍ</a:t>
            </a:r>
            <a:endParaRPr lang="en-US" sz="5400" b="1">
              <a:latin typeface="Karbala" pitchFamily="2" charset="0"/>
              <a:cs typeface="Simplified Arabic" pitchFamily="18" charset="-78"/>
            </a:endParaRPr>
          </a:p>
        </p:txBody>
      </p:sp>
      <p:sp>
        <p:nvSpPr>
          <p:cNvPr id="25600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 from the foremost persecutor</a:t>
            </a:r>
          </a:p>
        </p:txBody>
      </p:sp>
      <p:sp>
        <p:nvSpPr>
          <p:cNvPr id="256004" name="Subtitle 4"/>
          <p:cNvSpPr txBox="1">
            <a:spLocks/>
          </p:cNvSpPr>
          <p:nvPr/>
        </p:nvSpPr>
        <p:spPr bwMode="auto">
          <a:xfrm>
            <a:off x="80963" y="5013325"/>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اے معبود محروم کر اپنی رحمت سے اس پہلے ظالم کو</a:t>
            </a:r>
            <a:endParaRPr lang="en-US" sz="2400" b="1" dirty="0">
              <a:ea typeface="MS Mincho" pitchFamily="49" charset="-128"/>
            </a:endParaRPr>
          </a:p>
        </p:txBody>
      </p:sp>
      <p:sp>
        <p:nvSpPr>
          <p:cNvPr id="25600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256006"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
        <p:nvSpPr>
          <p:cNvPr id="256007" name="Text Box 6"/>
          <p:cNvSpPr txBox="1">
            <a:spLocks noChangeArrowheads="1"/>
          </p:cNvSpPr>
          <p:nvPr/>
        </p:nvSpPr>
        <p:spPr bwMode="auto">
          <a:xfrm>
            <a:off x="3348038" y="5654675"/>
            <a:ext cx="2447925" cy="366713"/>
          </a:xfrm>
          <a:prstGeom prst="rect">
            <a:avLst/>
          </a:prstGeom>
          <a:gradFill rotWithShape="1">
            <a:gsLst>
              <a:gs pos="0">
                <a:srgbClr val="651500"/>
              </a:gs>
              <a:gs pos="50000">
                <a:srgbClr val="DA2E00"/>
              </a:gs>
              <a:gs pos="100000">
                <a:srgbClr val="651500"/>
              </a:gs>
            </a:gsLst>
            <a:lin ang="5400000" scaled="1"/>
          </a:gradFill>
          <a:ln w="9525" algn="ctr">
            <a:noFill/>
            <a:miter lim="800000"/>
            <a:headEnd/>
            <a:tailEnd/>
          </a:ln>
        </p:spPr>
        <p:txBody>
          <a:bodyPr anchor="ctr">
            <a:spAutoFit/>
          </a:bodyPr>
          <a:lstStyle/>
          <a:p>
            <a:pPr algn="r"/>
            <a:r>
              <a:rPr lang="en-US" sz="1800" b="1">
                <a:solidFill>
                  <a:srgbClr val="FFFF99"/>
                </a:solidFill>
                <a:latin typeface="Trebuchet MS" pitchFamily="34" charset="0"/>
              </a:rPr>
              <a:t>Tasbih Counter : 24</a:t>
            </a:r>
          </a:p>
        </p:txBody>
      </p:sp>
      <p:sp>
        <p:nvSpPr>
          <p:cNvPr id="256008" name="Rectangle 5"/>
          <p:cNvSpPr>
            <a:spLocks noChangeArrowheads="1"/>
          </p:cNvSpPr>
          <p:nvPr/>
        </p:nvSpPr>
        <p:spPr bwMode="auto">
          <a:xfrm>
            <a:off x="3635375" y="1035050"/>
            <a:ext cx="1790700" cy="336550"/>
          </a:xfrm>
          <a:prstGeom prst="rect">
            <a:avLst/>
          </a:prstGeom>
          <a:noFill/>
          <a:ln w="9525">
            <a:noFill/>
            <a:miter lim="800000"/>
            <a:headEnd/>
            <a:tailEnd/>
          </a:ln>
        </p:spPr>
        <p:txBody>
          <a:bodyPr wrap="none">
            <a:spAutoFit/>
          </a:bodyPr>
          <a:lstStyle/>
          <a:p>
            <a:pPr eaLnBrk="0" hangingPunct="0"/>
            <a:r>
              <a:rPr lang="en-US" sz="1600" b="1">
                <a:solidFill>
                  <a:srgbClr val="FFFF99"/>
                </a:solidFill>
                <a:latin typeface="Trebuchet MS" pitchFamily="34" charset="0"/>
              </a:rPr>
              <a:t>Recite 100 times</a:t>
            </a:r>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فِي ٱلسَّمَاوَاتِ عَلَىٰ جَمِيعِ اهْلِ ٱلسَّمَاوَاتِ</a:t>
            </a:r>
            <a:endParaRPr lang="en-US" sz="5400" b="1">
              <a:latin typeface="Karbala" pitchFamily="2" charset="0"/>
              <a:cs typeface="Simplified Arabic" pitchFamily="18" charset="-78"/>
            </a:endParaRPr>
          </a:p>
        </p:txBody>
      </p:sp>
      <p:sp>
        <p:nvSpPr>
          <p:cNvPr id="2662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in the heavens for all the inhabitants of the heavens.</a:t>
            </a:r>
          </a:p>
        </p:txBody>
      </p:sp>
      <p:sp>
        <p:nvSpPr>
          <p:cNvPr id="26628"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ar-AE" sz="3600" dirty="0">
                <a:latin typeface="Arabic Typesetting" pitchFamily="66" charset="-78"/>
                <a:cs typeface="Arabic Typesetting" pitchFamily="66" charset="-78"/>
              </a:rPr>
              <a:t>آسمانوں میں تمام آسمان والوں کے لیے</a:t>
            </a:r>
            <a:endParaRPr lang="en-US" sz="3600" b="1" dirty="0">
              <a:latin typeface="Arabic Typesetting" pitchFamily="66" charset="-78"/>
              <a:ea typeface="MS Mincho" pitchFamily="49" charset="-128"/>
              <a:cs typeface="Arabic Typesetting" pitchFamily="66" charset="-78"/>
            </a:endParaRPr>
          </a:p>
        </p:txBody>
      </p:sp>
      <p:sp>
        <p:nvSpPr>
          <p:cNvPr id="2662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26630"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ظَلَمَ حَقَّ مُحَمَّدٍ وَآلِ مُحَمَّدٍ</a:t>
            </a:r>
            <a:endParaRPr lang="en-US" sz="5400" b="1">
              <a:latin typeface="Karbala" pitchFamily="2" charset="0"/>
              <a:cs typeface="Simplified Arabic" pitchFamily="18" charset="-78"/>
            </a:endParaRPr>
          </a:p>
        </p:txBody>
      </p:sp>
      <p:sp>
        <p:nvSpPr>
          <p:cNvPr id="25702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who usurped the right of Muhammad and Muhammad’s Household</a:t>
            </a:r>
          </a:p>
        </p:txBody>
      </p:sp>
      <p:sp>
        <p:nvSpPr>
          <p:cNvPr id="257028"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 جس نے ضائع کیا محمد (ص)و آل محمد (ص)کا حق </a:t>
            </a:r>
            <a:endParaRPr lang="en-US" sz="2400" b="1" dirty="0">
              <a:ea typeface="MS Mincho" pitchFamily="49" charset="-128"/>
            </a:endParaRPr>
          </a:p>
        </p:txBody>
      </p:sp>
      <p:sp>
        <p:nvSpPr>
          <p:cNvPr id="25702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257030"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وَآخِرَ تَابِعٍ لَهُ عَلَىٰ ذٰلِكَ</a:t>
            </a:r>
            <a:endParaRPr lang="en-US" sz="5400" b="1">
              <a:latin typeface="Karbala" pitchFamily="2" charset="0"/>
              <a:cs typeface="Simplified Arabic" pitchFamily="18" charset="-78"/>
            </a:endParaRPr>
          </a:p>
        </p:txBody>
      </p:sp>
      <p:sp>
        <p:nvSpPr>
          <p:cNvPr id="25805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the last follower who  acceded to his deed.</a:t>
            </a:r>
          </a:p>
        </p:txBody>
      </p:sp>
      <p:sp>
        <p:nvSpPr>
          <p:cNvPr id="258052"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اوراسکو بھی جس نے آخر میں اس کی پیروی کی</a:t>
            </a:r>
            <a:endParaRPr lang="en-US" sz="2400" b="1" dirty="0">
              <a:ea typeface="MS Mincho" pitchFamily="49" charset="-128"/>
            </a:endParaRPr>
          </a:p>
        </p:txBody>
      </p:sp>
      <p:sp>
        <p:nvSpPr>
          <p:cNvPr id="25805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258054"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blessings from the group that struggled against al-Husayn (alayhis salaam)</a:t>
            </a:r>
          </a:p>
        </p:txBody>
      </p:sp>
      <p:sp>
        <p:nvSpPr>
          <p:cNvPr id="259075"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اے معبود لعنت کر اس جماعت پر جنہوں نے جنگ کی حسین (ع) سے نیز</a:t>
            </a:r>
            <a:endParaRPr lang="en-US" sz="2400" b="1" dirty="0">
              <a:ea typeface="MS Mincho" pitchFamily="49" charset="-128"/>
            </a:endParaRPr>
          </a:p>
        </p:txBody>
      </p:sp>
      <p:sp>
        <p:nvSpPr>
          <p:cNvPr id="259076"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259077"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
        <p:nvSpPr>
          <p:cNvPr id="25907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اَللَّهُمَّ ٱلْعَنِ ٱلْعِصَابَةَ ٱلَّتِي جَاهَدَتِ ٱلْحُسَيْنَ</a:t>
            </a:r>
            <a:r>
              <a:rPr lang="en-US" sz="5400" b="1">
                <a:latin typeface="Karbala" pitchFamily="2" charset="0"/>
                <a:cs typeface="Simplified Arabic" pitchFamily="18" charset="-78"/>
              </a:rPr>
              <a:t>) </a:t>
            </a:r>
            <a:r>
              <a:rPr lang="ar-SA" sz="5400" b="1">
                <a:latin typeface="Karbala" pitchFamily="2" charset="0"/>
                <a:cs typeface="Simplified Arabic" pitchFamily="18" charset="-78"/>
              </a:rPr>
              <a:t>عَلَيْهِ ٱلسَّلاَم</a:t>
            </a:r>
            <a:r>
              <a:rPr lang="en-US" sz="5400" b="1">
                <a:latin typeface="Karbala" pitchFamily="2" charset="0"/>
                <a:cs typeface="Simplified Arabic" pitchFamily="18" charset="-78"/>
              </a:rPr>
              <a:t>(</a:t>
            </a:r>
            <a:endParaRPr lang="ar-SA" sz="5400" b="1">
              <a:latin typeface="Karbala" pitchFamily="2" charset="0"/>
              <a:cs typeface="Simplified Arabic" pitchFamily="18" charset="-78"/>
            </a:endParaRPr>
          </a:p>
        </p:txBody>
      </p:sp>
    </p:spTree>
  </p:cSld>
  <p:clrMapOvr>
    <a:masterClrMapping/>
  </p:clrMapOvr>
  <p:transition>
    <p:fade/>
  </p:transition>
  <p:timing>
    <p:tnLst>
      <p:par>
        <p:cTn id="1" dur="indefinite" restart="never" nodeType="tmRoot"/>
      </p:par>
    </p:tnLst>
  </p:timing>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وَشَايَعَتْ وَبَايَعَتْ وَتَابَعَتْ عَلَىٰ قَتْلِهِ</a:t>
            </a:r>
            <a:endParaRPr lang="en-US" sz="5400" b="1">
              <a:latin typeface="Karbala" pitchFamily="2" charset="0"/>
              <a:cs typeface="Simplified Arabic" pitchFamily="18" charset="-78"/>
            </a:endParaRPr>
          </a:p>
        </p:txBody>
      </p:sp>
      <p:sp>
        <p:nvSpPr>
          <p:cNvPr id="26009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who supported each other against him, paid homage to his enemies, and participated in slaying him.</a:t>
            </a:r>
          </a:p>
        </p:txBody>
      </p:sp>
      <p:sp>
        <p:nvSpPr>
          <p:cNvPr id="260100"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ان پربھی جو قتل حسین (ع) میں ان کے شریک اور ہم رائے تھے</a:t>
            </a:r>
            <a:endParaRPr lang="en-US" sz="2400" b="1" dirty="0">
              <a:ea typeface="MS Mincho" pitchFamily="49" charset="-128"/>
            </a:endParaRPr>
          </a:p>
        </p:txBody>
      </p:sp>
      <p:sp>
        <p:nvSpPr>
          <p:cNvPr id="26010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260102"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اَللَّهُمَّ ٱلْعَنْهُمْ جَمِيعاً</a:t>
            </a:r>
            <a:endParaRPr lang="en-US" sz="5400" b="1">
              <a:latin typeface="Karbala" pitchFamily="2" charset="0"/>
              <a:cs typeface="Simplified Arabic" pitchFamily="18" charset="-78"/>
            </a:endParaRPr>
          </a:p>
        </p:txBody>
      </p:sp>
      <p:sp>
        <p:nvSpPr>
          <p:cNvPr id="26112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blessings from all of them.</a:t>
            </a:r>
          </a:p>
        </p:txBody>
      </p:sp>
      <p:sp>
        <p:nvSpPr>
          <p:cNvPr id="261124"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اے معبود ان سب پر لعنت بھیج</a:t>
            </a:r>
            <a:endParaRPr lang="en-US" sz="2400" b="1" dirty="0">
              <a:ea typeface="MS Mincho" pitchFamily="49" charset="-128"/>
            </a:endParaRPr>
          </a:p>
        </p:txBody>
      </p:sp>
      <p:sp>
        <p:nvSpPr>
          <p:cNvPr id="26112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261126"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اَللَّهُمَّ ٱلْعَنْ اوَّلَ ظَالِمٍ</a:t>
            </a:r>
            <a:endParaRPr lang="en-US" sz="5400" b="1">
              <a:latin typeface="Karbala" pitchFamily="2" charset="0"/>
              <a:cs typeface="Simplified Arabic" pitchFamily="18" charset="-78"/>
            </a:endParaRPr>
          </a:p>
        </p:txBody>
      </p:sp>
      <p:sp>
        <p:nvSpPr>
          <p:cNvPr id="26214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 from the foremost persecutor</a:t>
            </a:r>
          </a:p>
        </p:txBody>
      </p:sp>
      <p:sp>
        <p:nvSpPr>
          <p:cNvPr id="262148" name="Subtitle 4"/>
          <p:cNvSpPr txBox="1">
            <a:spLocks/>
          </p:cNvSpPr>
          <p:nvPr/>
        </p:nvSpPr>
        <p:spPr bwMode="auto">
          <a:xfrm>
            <a:off x="80963" y="5013325"/>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اے معبود محروم کر اپنی رحمت سے اس پہلے ظالم کو</a:t>
            </a:r>
            <a:endParaRPr lang="en-US" sz="2400" b="1" dirty="0">
              <a:ea typeface="MS Mincho" pitchFamily="49" charset="-128"/>
            </a:endParaRPr>
          </a:p>
        </p:txBody>
      </p:sp>
      <p:sp>
        <p:nvSpPr>
          <p:cNvPr id="26214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262150"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
        <p:nvSpPr>
          <p:cNvPr id="262151" name="Text Box 6"/>
          <p:cNvSpPr txBox="1">
            <a:spLocks noChangeArrowheads="1"/>
          </p:cNvSpPr>
          <p:nvPr/>
        </p:nvSpPr>
        <p:spPr bwMode="auto">
          <a:xfrm>
            <a:off x="3348038" y="5654675"/>
            <a:ext cx="2447925" cy="366713"/>
          </a:xfrm>
          <a:prstGeom prst="rect">
            <a:avLst/>
          </a:prstGeom>
          <a:gradFill rotWithShape="1">
            <a:gsLst>
              <a:gs pos="0">
                <a:srgbClr val="651500"/>
              </a:gs>
              <a:gs pos="50000">
                <a:srgbClr val="DA2E00"/>
              </a:gs>
              <a:gs pos="100000">
                <a:srgbClr val="651500"/>
              </a:gs>
            </a:gsLst>
            <a:lin ang="5400000" scaled="1"/>
          </a:gradFill>
          <a:ln w="9525" algn="ctr">
            <a:noFill/>
            <a:miter lim="800000"/>
            <a:headEnd/>
            <a:tailEnd/>
          </a:ln>
        </p:spPr>
        <p:txBody>
          <a:bodyPr anchor="ctr">
            <a:spAutoFit/>
          </a:bodyPr>
          <a:lstStyle/>
          <a:p>
            <a:pPr algn="r"/>
            <a:r>
              <a:rPr lang="en-US" sz="1800" b="1">
                <a:solidFill>
                  <a:srgbClr val="FFFF99"/>
                </a:solidFill>
                <a:latin typeface="Trebuchet MS" pitchFamily="34" charset="0"/>
              </a:rPr>
              <a:t>Tasbih Counter : 25</a:t>
            </a:r>
          </a:p>
        </p:txBody>
      </p:sp>
      <p:sp>
        <p:nvSpPr>
          <p:cNvPr id="262152" name="Rectangle 5"/>
          <p:cNvSpPr>
            <a:spLocks noChangeArrowheads="1"/>
          </p:cNvSpPr>
          <p:nvPr/>
        </p:nvSpPr>
        <p:spPr bwMode="auto">
          <a:xfrm>
            <a:off x="3635375" y="1035050"/>
            <a:ext cx="1790700" cy="336550"/>
          </a:xfrm>
          <a:prstGeom prst="rect">
            <a:avLst/>
          </a:prstGeom>
          <a:noFill/>
          <a:ln w="9525">
            <a:noFill/>
            <a:miter lim="800000"/>
            <a:headEnd/>
            <a:tailEnd/>
          </a:ln>
        </p:spPr>
        <p:txBody>
          <a:bodyPr wrap="none">
            <a:spAutoFit/>
          </a:bodyPr>
          <a:lstStyle/>
          <a:p>
            <a:pPr eaLnBrk="0" hangingPunct="0"/>
            <a:r>
              <a:rPr lang="en-US" sz="1600" b="1">
                <a:solidFill>
                  <a:srgbClr val="FFFF99"/>
                </a:solidFill>
                <a:latin typeface="Trebuchet MS" pitchFamily="34" charset="0"/>
              </a:rPr>
              <a:t>Recite 100 times</a:t>
            </a:r>
          </a:p>
        </p:txBody>
      </p:sp>
    </p:spTree>
  </p:cSld>
  <p:clrMapOvr>
    <a:masterClrMapping/>
  </p:clrMapOvr>
  <p:transition>
    <p:fade/>
  </p:transition>
  <p:timing>
    <p:tnLst>
      <p:par>
        <p:cTn id="1" dur="indefinite" restart="never" nodeType="tmRoot"/>
      </p:par>
    </p:tnLst>
  </p:timing>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ظَلَمَ حَقَّ مُحَمَّدٍ وَآلِ مُحَمَّدٍ</a:t>
            </a:r>
            <a:endParaRPr lang="en-US" sz="5400" b="1">
              <a:latin typeface="Karbala" pitchFamily="2" charset="0"/>
              <a:cs typeface="Simplified Arabic" pitchFamily="18" charset="-78"/>
            </a:endParaRPr>
          </a:p>
        </p:txBody>
      </p:sp>
      <p:sp>
        <p:nvSpPr>
          <p:cNvPr id="26317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who usurped the right of Muhammad and Muhammad’s Household</a:t>
            </a:r>
          </a:p>
        </p:txBody>
      </p:sp>
      <p:sp>
        <p:nvSpPr>
          <p:cNvPr id="263172"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 جس نے ضائع کیا محمد (ص)و آل محمد (ص)کا حق </a:t>
            </a:r>
            <a:endParaRPr lang="en-US" sz="2400" b="1" dirty="0">
              <a:ea typeface="MS Mincho" pitchFamily="49" charset="-128"/>
            </a:endParaRPr>
          </a:p>
        </p:txBody>
      </p:sp>
      <p:sp>
        <p:nvSpPr>
          <p:cNvPr id="26317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263174"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وَآخِرَ تَابِعٍ لَهُ عَلَىٰ ذٰلِكَ</a:t>
            </a:r>
            <a:endParaRPr lang="en-US" sz="5400" b="1">
              <a:latin typeface="Karbala" pitchFamily="2" charset="0"/>
              <a:cs typeface="Simplified Arabic" pitchFamily="18" charset="-78"/>
            </a:endParaRPr>
          </a:p>
        </p:txBody>
      </p:sp>
      <p:sp>
        <p:nvSpPr>
          <p:cNvPr id="26419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the last follower who  acceded to his deed.</a:t>
            </a:r>
          </a:p>
        </p:txBody>
      </p:sp>
      <p:sp>
        <p:nvSpPr>
          <p:cNvPr id="264196"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اوراسکو بھی جس نے آخر میں اس کی پیروی کی</a:t>
            </a:r>
            <a:endParaRPr lang="en-US" sz="2400" b="1" dirty="0">
              <a:ea typeface="MS Mincho" pitchFamily="49" charset="-128"/>
            </a:endParaRPr>
          </a:p>
        </p:txBody>
      </p:sp>
      <p:sp>
        <p:nvSpPr>
          <p:cNvPr id="26419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264198"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blessings from the group that struggled against al-Husayn (alayhis salaam)</a:t>
            </a:r>
          </a:p>
        </p:txBody>
      </p:sp>
      <p:sp>
        <p:nvSpPr>
          <p:cNvPr id="265219"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اے معبود لعنت کر اس جماعت پر جنہوں نے جنگ کی حسین (ع) سے نیز</a:t>
            </a:r>
            <a:endParaRPr lang="en-US" sz="2400" b="1" dirty="0">
              <a:ea typeface="MS Mincho" pitchFamily="49" charset="-128"/>
            </a:endParaRPr>
          </a:p>
        </p:txBody>
      </p:sp>
      <p:sp>
        <p:nvSpPr>
          <p:cNvPr id="265220"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265221"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
        <p:nvSpPr>
          <p:cNvPr id="26522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اَللَّهُمَّ ٱلْعَنِ ٱلْعِصَابَةَ ٱلَّتِي جَاهَدَتِ ٱلْحُسَيْنَ</a:t>
            </a:r>
            <a:r>
              <a:rPr lang="en-US" sz="5400" b="1">
                <a:latin typeface="Karbala" pitchFamily="2" charset="0"/>
                <a:cs typeface="Simplified Arabic" pitchFamily="18" charset="-78"/>
              </a:rPr>
              <a:t>) </a:t>
            </a:r>
            <a:r>
              <a:rPr lang="ar-SA" sz="5400" b="1">
                <a:latin typeface="Karbala" pitchFamily="2" charset="0"/>
                <a:cs typeface="Simplified Arabic" pitchFamily="18" charset="-78"/>
              </a:rPr>
              <a:t>عَلَيْهِ ٱلسَّلاَم</a:t>
            </a:r>
            <a:r>
              <a:rPr lang="en-US" sz="5400" b="1">
                <a:latin typeface="Karbala" pitchFamily="2" charset="0"/>
                <a:cs typeface="Simplified Arabic" pitchFamily="18" charset="-78"/>
              </a:rPr>
              <a:t>(</a:t>
            </a:r>
            <a:endParaRPr lang="ar-SA" sz="5400" b="1">
              <a:latin typeface="Karbala" pitchFamily="2" charset="0"/>
              <a:cs typeface="Simplified Arabic" pitchFamily="18" charset="-78"/>
            </a:endParaRPr>
          </a:p>
        </p:txBody>
      </p:sp>
    </p:spTree>
  </p:cSld>
  <p:clrMapOvr>
    <a:masterClrMapping/>
  </p:clrMapOvr>
  <p:transition>
    <p:fade/>
  </p:transition>
  <p:timing>
    <p:tnLst>
      <p:par>
        <p:cTn id="1" dur="indefinite" restart="never" nodeType="tmRoot"/>
      </p:par>
    </p:tnLst>
  </p:timing>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وَشَايَعَتْ وَبَايَعَتْ وَتَابَعَتْ عَلَىٰ قَتْلِهِ</a:t>
            </a:r>
            <a:endParaRPr lang="en-US" sz="5400" b="1">
              <a:latin typeface="Karbala" pitchFamily="2" charset="0"/>
              <a:cs typeface="Simplified Arabic" pitchFamily="18" charset="-78"/>
            </a:endParaRPr>
          </a:p>
        </p:txBody>
      </p:sp>
      <p:sp>
        <p:nvSpPr>
          <p:cNvPr id="26624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who supported each other against him, paid homage to his enemies, and participated in slaying him.</a:t>
            </a:r>
          </a:p>
        </p:txBody>
      </p:sp>
      <p:sp>
        <p:nvSpPr>
          <p:cNvPr id="266244"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ان پربھی جو قتل حسین (ع) میں ان کے شریک اور ہم رائے تھے</a:t>
            </a:r>
            <a:endParaRPr lang="en-US" sz="2400" b="1" dirty="0">
              <a:ea typeface="MS Mincho" pitchFamily="49" charset="-128"/>
            </a:endParaRPr>
          </a:p>
        </p:txBody>
      </p:sp>
      <p:sp>
        <p:nvSpPr>
          <p:cNvPr id="26624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266246"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فَلَعَنَ ٱللَّهُ امَّةً اسَّسَتْ اسَاسَ ٱلظُّلْمِ وَٱلْجَوْرِ عَلَيْكُمْ اهْلَ ٱلْبَيْتِ</a:t>
            </a:r>
            <a:endParaRPr lang="en-US" sz="5400" b="1">
              <a:latin typeface="Karbala" pitchFamily="2" charset="0"/>
              <a:cs typeface="Simplified Arabic" pitchFamily="18" charset="-78"/>
            </a:endParaRPr>
          </a:p>
        </p:txBody>
      </p:sp>
      <p:sp>
        <p:nvSpPr>
          <p:cNvPr id="27651" name="Subtitle 4"/>
          <p:cNvSpPr txBox="1">
            <a:spLocks/>
          </p:cNvSpPr>
          <p:nvPr/>
        </p:nvSpPr>
        <p:spPr bwMode="auto">
          <a:xfrm>
            <a:off x="-107950" y="3357563"/>
            <a:ext cx="9359900" cy="1752600"/>
          </a:xfrm>
          <a:prstGeom prst="rect">
            <a:avLst/>
          </a:prstGeom>
          <a:noFill/>
          <a:ln w="9525" algn="ctr">
            <a:noFill/>
            <a:miter lim="800000"/>
            <a:headEnd/>
            <a:tailEnd/>
          </a:ln>
        </p:spPr>
        <p:txBody>
          <a:bodyPr/>
          <a:lstStyle/>
          <a:p>
            <a:pPr marL="342900" indent="-342900" algn="ctr">
              <a:spcBef>
                <a:spcPct val="20000"/>
              </a:spcBef>
            </a:pPr>
            <a:r>
              <a:rPr lang="en-US" sz="3200" b="1" dirty="0">
                <a:solidFill>
                  <a:schemeClr val="tx2"/>
                </a:solidFill>
                <a:ea typeface="MS Mincho" pitchFamily="49" charset="-128"/>
              </a:rPr>
              <a:t>So, may </a:t>
            </a:r>
            <a:r>
              <a:rPr lang="en-US" sz="3200" b="1" dirty="0" err="1">
                <a:solidFill>
                  <a:schemeClr val="tx2"/>
                </a:solidFill>
                <a:ea typeface="MS Mincho" pitchFamily="49" charset="-128"/>
              </a:rPr>
              <a:t>Allāh</a:t>
            </a:r>
            <a:r>
              <a:rPr lang="en-US" sz="3200" b="1" dirty="0">
                <a:solidFill>
                  <a:schemeClr val="tx2"/>
                </a:solidFill>
                <a:ea typeface="MS Mincho" pitchFamily="49" charset="-128"/>
              </a:rPr>
              <a:t> remove the blessings from the people who laid the basis of persecution and wronging against you, O Members of the Household.</a:t>
            </a:r>
          </a:p>
        </p:txBody>
      </p:sp>
      <p:sp>
        <p:nvSpPr>
          <p:cNvPr id="27652"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ar-AE" sz="4400" dirty="0">
                <a:latin typeface="Arabic Typesetting" pitchFamily="66" charset="-78"/>
                <a:cs typeface="Arabic Typesetting" pitchFamily="66" charset="-78"/>
              </a:rPr>
              <a:t>پس خدا کی لعنت ہو اس گروہ پرجس نے آپ پر ظلم و ستم کرنے کی بنیاد ڈالی اے اہلبیت</a:t>
            </a:r>
            <a:endParaRPr lang="en-US" sz="4400" b="1" dirty="0">
              <a:latin typeface="Arabic Typesetting" pitchFamily="66" charset="-78"/>
              <a:ea typeface="MS Mincho" pitchFamily="49" charset="-128"/>
              <a:cs typeface="Arabic Typesetting" pitchFamily="66" charset="-78"/>
            </a:endParaRPr>
          </a:p>
        </p:txBody>
      </p:sp>
      <p:sp>
        <p:nvSpPr>
          <p:cNvPr id="2765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27654"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اَللَّهُمَّ ٱلْعَنْهُمْ جَمِيعاً</a:t>
            </a:r>
            <a:endParaRPr lang="en-US" sz="5400" b="1">
              <a:latin typeface="Karbala" pitchFamily="2" charset="0"/>
              <a:cs typeface="Simplified Arabic" pitchFamily="18" charset="-78"/>
            </a:endParaRPr>
          </a:p>
        </p:txBody>
      </p:sp>
      <p:sp>
        <p:nvSpPr>
          <p:cNvPr id="26726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blessings from all of them.</a:t>
            </a:r>
          </a:p>
        </p:txBody>
      </p:sp>
      <p:sp>
        <p:nvSpPr>
          <p:cNvPr id="267268"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اے معبود ان سب پر لعنت بھیج</a:t>
            </a:r>
            <a:endParaRPr lang="en-US" sz="2400" b="1" dirty="0">
              <a:ea typeface="MS Mincho" pitchFamily="49" charset="-128"/>
            </a:endParaRPr>
          </a:p>
        </p:txBody>
      </p:sp>
      <p:sp>
        <p:nvSpPr>
          <p:cNvPr id="26726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267270"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اَللَّهُمَّ ٱلْعَنْ اوَّلَ ظَالِمٍ</a:t>
            </a:r>
            <a:endParaRPr lang="en-US" sz="5400" b="1">
              <a:latin typeface="Karbala" pitchFamily="2" charset="0"/>
              <a:cs typeface="Simplified Arabic" pitchFamily="18" charset="-78"/>
            </a:endParaRPr>
          </a:p>
        </p:txBody>
      </p:sp>
      <p:sp>
        <p:nvSpPr>
          <p:cNvPr id="26829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 from the foremost persecutor</a:t>
            </a:r>
          </a:p>
        </p:txBody>
      </p:sp>
      <p:sp>
        <p:nvSpPr>
          <p:cNvPr id="268292" name="Subtitle 4"/>
          <p:cNvSpPr txBox="1">
            <a:spLocks/>
          </p:cNvSpPr>
          <p:nvPr/>
        </p:nvSpPr>
        <p:spPr bwMode="auto">
          <a:xfrm>
            <a:off x="80963" y="5013325"/>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اے معبود محروم کر اپنی رحمت سے اس پہلے ظالم کو</a:t>
            </a:r>
            <a:endParaRPr lang="en-US" sz="2400" b="1" dirty="0">
              <a:ea typeface="MS Mincho" pitchFamily="49" charset="-128"/>
            </a:endParaRPr>
          </a:p>
        </p:txBody>
      </p:sp>
      <p:sp>
        <p:nvSpPr>
          <p:cNvPr id="26829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268294"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
        <p:nvSpPr>
          <p:cNvPr id="268295" name="Text Box 6"/>
          <p:cNvSpPr txBox="1">
            <a:spLocks noChangeArrowheads="1"/>
          </p:cNvSpPr>
          <p:nvPr/>
        </p:nvSpPr>
        <p:spPr bwMode="auto">
          <a:xfrm>
            <a:off x="3348038" y="5654675"/>
            <a:ext cx="2447925" cy="366713"/>
          </a:xfrm>
          <a:prstGeom prst="rect">
            <a:avLst/>
          </a:prstGeom>
          <a:gradFill rotWithShape="1">
            <a:gsLst>
              <a:gs pos="0">
                <a:srgbClr val="651500"/>
              </a:gs>
              <a:gs pos="50000">
                <a:srgbClr val="DA2E00"/>
              </a:gs>
              <a:gs pos="100000">
                <a:srgbClr val="651500"/>
              </a:gs>
            </a:gsLst>
            <a:lin ang="5400000" scaled="1"/>
          </a:gradFill>
          <a:ln w="9525" algn="ctr">
            <a:noFill/>
            <a:miter lim="800000"/>
            <a:headEnd/>
            <a:tailEnd/>
          </a:ln>
        </p:spPr>
        <p:txBody>
          <a:bodyPr anchor="ctr">
            <a:spAutoFit/>
          </a:bodyPr>
          <a:lstStyle/>
          <a:p>
            <a:pPr algn="r"/>
            <a:r>
              <a:rPr lang="en-US" sz="1800" b="1">
                <a:solidFill>
                  <a:srgbClr val="FFFF99"/>
                </a:solidFill>
                <a:latin typeface="Trebuchet MS" pitchFamily="34" charset="0"/>
              </a:rPr>
              <a:t>Tasbih Counter : 26</a:t>
            </a:r>
          </a:p>
        </p:txBody>
      </p:sp>
      <p:sp>
        <p:nvSpPr>
          <p:cNvPr id="268296" name="Rectangle 5"/>
          <p:cNvSpPr>
            <a:spLocks noChangeArrowheads="1"/>
          </p:cNvSpPr>
          <p:nvPr/>
        </p:nvSpPr>
        <p:spPr bwMode="auto">
          <a:xfrm>
            <a:off x="3635375" y="1035050"/>
            <a:ext cx="1790700" cy="336550"/>
          </a:xfrm>
          <a:prstGeom prst="rect">
            <a:avLst/>
          </a:prstGeom>
          <a:noFill/>
          <a:ln w="9525">
            <a:noFill/>
            <a:miter lim="800000"/>
            <a:headEnd/>
            <a:tailEnd/>
          </a:ln>
        </p:spPr>
        <p:txBody>
          <a:bodyPr wrap="none">
            <a:spAutoFit/>
          </a:bodyPr>
          <a:lstStyle/>
          <a:p>
            <a:pPr eaLnBrk="0" hangingPunct="0"/>
            <a:r>
              <a:rPr lang="en-US" sz="1600" b="1">
                <a:solidFill>
                  <a:srgbClr val="FFFF99"/>
                </a:solidFill>
                <a:latin typeface="Trebuchet MS" pitchFamily="34" charset="0"/>
              </a:rPr>
              <a:t>Recite 100 times</a:t>
            </a:r>
          </a:p>
        </p:txBody>
      </p:sp>
    </p:spTree>
  </p:cSld>
  <p:clrMapOvr>
    <a:masterClrMapping/>
  </p:clrMapOvr>
  <p:transition>
    <p:fade/>
  </p:transition>
  <p:timing>
    <p:tnLst>
      <p:par>
        <p:cTn id="1" dur="indefinite" restart="never" nodeType="tmRoot"/>
      </p:par>
    </p:tnLst>
  </p:timing>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ظَلَمَ حَقَّ مُحَمَّدٍ وَآلِ مُحَمَّدٍ</a:t>
            </a:r>
            <a:endParaRPr lang="en-US" sz="5400" b="1">
              <a:latin typeface="Karbala" pitchFamily="2" charset="0"/>
              <a:cs typeface="Simplified Arabic" pitchFamily="18" charset="-78"/>
            </a:endParaRPr>
          </a:p>
        </p:txBody>
      </p:sp>
      <p:sp>
        <p:nvSpPr>
          <p:cNvPr id="26931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who usurped the right of Muhammad and Muhammad’s Household</a:t>
            </a:r>
          </a:p>
        </p:txBody>
      </p:sp>
      <p:sp>
        <p:nvSpPr>
          <p:cNvPr id="269316"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 جس نے ضائع کیا محمد (ص)و آل محمد (ص)کا حق </a:t>
            </a:r>
            <a:endParaRPr lang="en-US" sz="2400" b="1" dirty="0">
              <a:ea typeface="MS Mincho" pitchFamily="49" charset="-128"/>
            </a:endParaRPr>
          </a:p>
        </p:txBody>
      </p:sp>
      <p:sp>
        <p:nvSpPr>
          <p:cNvPr id="26931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269318"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وَآخِرَ تَابِعٍ لَهُ عَلَىٰ ذٰلِكَ</a:t>
            </a:r>
            <a:endParaRPr lang="en-US" sz="5400" b="1">
              <a:latin typeface="Karbala" pitchFamily="2" charset="0"/>
              <a:cs typeface="Simplified Arabic" pitchFamily="18" charset="-78"/>
            </a:endParaRPr>
          </a:p>
        </p:txBody>
      </p:sp>
      <p:sp>
        <p:nvSpPr>
          <p:cNvPr id="27033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the last follower who  acceded to his deed.</a:t>
            </a:r>
          </a:p>
        </p:txBody>
      </p:sp>
      <p:sp>
        <p:nvSpPr>
          <p:cNvPr id="270340"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اوراسکو بھی جس نے آخر میں اس کی پیروی کی</a:t>
            </a:r>
            <a:endParaRPr lang="en-US" sz="2400" b="1" dirty="0">
              <a:ea typeface="MS Mincho" pitchFamily="49" charset="-128"/>
            </a:endParaRPr>
          </a:p>
        </p:txBody>
      </p:sp>
      <p:sp>
        <p:nvSpPr>
          <p:cNvPr id="27034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270342"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blessings from the group that struggled against al-Husayn (alayhis salaam)</a:t>
            </a:r>
          </a:p>
        </p:txBody>
      </p:sp>
      <p:sp>
        <p:nvSpPr>
          <p:cNvPr id="271363"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اے معبود لعنت کر اس جماعت پر جنہوں نے جنگ کی حسین (ع) سے نیز</a:t>
            </a:r>
            <a:endParaRPr lang="en-US" sz="2400" b="1" dirty="0">
              <a:ea typeface="MS Mincho" pitchFamily="49" charset="-128"/>
            </a:endParaRPr>
          </a:p>
        </p:txBody>
      </p:sp>
      <p:sp>
        <p:nvSpPr>
          <p:cNvPr id="271364"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271365"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
        <p:nvSpPr>
          <p:cNvPr id="27136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اَللَّهُمَّ ٱلْعَنِ ٱلْعِصَابَةَ ٱلَّتِي جَاهَدَتِ ٱلْحُسَيْنَ</a:t>
            </a:r>
            <a:r>
              <a:rPr lang="en-US" sz="5400" b="1">
                <a:latin typeface="Karbala" pitchFamily="2" charset="0"/>
                <a:cs typeface="Simplified Arabic" pitchFamily="18" charset="-78"/>
              </a:rPr>
              <a:t>) </a:t>
            </a:r>
            <a:r>
              <a:rPr lang="ar-SA" sz="5400" b="1">
                <a:latin typeface="Karbala" pitchFamily="2" charset="0"/>
                <a:cs typeface="Simplified Arabic" pitchFamily="18" charset="-78"/>
              </a:rPr>
              <a:t>عَلَيْهِ ٱلسَّلاَم</a:t>
            </a:r>
            <a:r>
              <a:rPr lang="en-US" sz="5400" b="1">
                <a:latin typeface="Karbala" pitchFamily="2" charset="0"/>
                <a:cs typeface="Simplified Arabic" pitchFamily="18" charset="-78"/>
              </a:rPr>
              <a:t>(</a:t>
            </a:r>
            <a:endParaRPr lang="ar-SA" sz="5400" b="1">
              <a:latin typeface="Karbala" pitchFamily="2" charset="0"/>
              <a:cs typeface="Simplified Arabic" pitchFamily="18" charset="-78"/>
            </a:endParaRPr>
          </a:p>
        </p:txBody>
      </p:sp>
    </p:spTree>
  </p:cSld>
  <p:clrMapOvr>
    <a:masterClrMapping/>
  </p:clrMapOvr>
  <p:transition>
    <p:fade/>
  </p:transition>
  <p:timing>
    <p:tnLst>
      <p:par>
        <p:cTn id="1" dur="indefinite" restart="never" nodeType="tmRoot"/>
      </p:par>
    </p:tnLst>
  </p:timing>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وَشَايَعَتْ وَبَايَعَتْ وَتَابَعَتْ عَلَىٰ قَتْلِهِ</a:t>
            </a:r>
            <a:endParaRPr lang="en-US" sz="5400" b="1">
              <a:latin typeface="Karbala" pitchFamily="2" charset="0"/>
              <a:cs typeface="Simplified Arabic" pitchFamily="18" charset="-78"/>
            </a:endParaRPr>
          </a:p>
        </p:txBody>
      </p:sp>
      <p:sp>
        <p:nvSpPr>
          <p:cNvPr id="27238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who supported each other against him, paid homage to his enemies, and participated in slaying him.</a:t>
            </a:r>
          </a:p>
        </p:txBody>
      </p:sp>
      <p:sp>
        <p:nvSpPr>
          <p:cNvPr id="272388"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ان پربھی جو قتل حسین (ع) میں ان کے شریک اور ہم رائے تھے</a:t>
            </a:r>
            <a:endParaRPr lang="en-US" sz="2400" b="1" dirty="0">
              <a:ea typeface="MS Mincho" pitchFamily="49" charset="-128"/>
            </a:endParaRPr>
          </a:p>
        </p:txBody>
      </p:sp>
      <p:sp>
        <p:nvSpPr>
          <p:cNvPr id="27238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272390"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اَللَّهُمَّ ٱلْعَنْهُمْ جَمِيعاً</a:t>
            </a:r>
            <a:endParaRPr lang="en-US" sz="5400" b="1">
              <a:latin typeface="Karbala" pitchFamily="2" charset="0"/>
              <a:cs typeface="Simplified Arabic" pitchFamily="18" charset="-78"/>
            </a:endParaRPr>
          </a:p>
        </p:txBody>
      </p:sp>
      <p:sp>
        <p:nvSpPr>
          <p:cNvPr id="27341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blessings from all of them.</a:t>
            </a:r>
          </a:p>
        </p:txBody>
      </p:sp>
      <p:sp>
        <p:nvSpPr>
          <p:cNvPr id="273412"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اے معبود ان سب پر لعنت بھیج</a:t>
            </a:r>
            <a:endParaRPr lang="en-US" sz="2400" b="1" dirty="0">
              <a:ea typeface="MS Mincho" pitchFamily="49" charset="-128"/>
            </a:endParaRPr>
          </a:p>
        </p:txBody>
      </p:sp>
      <p:sp>
        <p:nvSpPr>
          <p:cNvPr id="27341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273414"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اَللَّهُمَّ ٱلْعَنْ اوَّلَ ظَالِمٍ</a:t>
            </a:r>
            <a:endParaRPr lang="en-US" sz="5400" b="1">
              <a:latin typeface="Karbala" pitchFamily="2" charset="0"/>
              <a:cs typeface="Simplified Arabic" pitchFamily="18" charset="-78"/>
            </a:endParaRPr>
          </a:p>
        </p:txBody>
      </p:sp>
      <p:sp>
        <p:nvSpPr>
          <p:cNvPr id="27443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 from the foremost persecutor</a:t>
            </a:r>
          </a:p>
        </p:txBody>
      </p:sp>
      <p:sp>
        <p:nvSpPr>
          <p:cNvPr id="274436" name="Subtitle 4"/>
          <p:cNvSpPr txBox="1">
            <a:spLocks/>
          </p:cNvSpPr>
          <p:nvPr/>
        </p:nvSpPr>
        <p:spPr bwMode="auto">
          <a:xfrm>
            <a:off x="80963" y="5013325"/>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اے معبود محروم کر اپنی رحمت سے اس پہلے ظالم کو</a:t>
            </a:r>
            <a:endParaRPr lang="en-US" sz="2400" b="1" dirty="0">
              <a:ea typeface="MS Mincho" pitchFamily="49" charset="-128"/>
            </a:endParaRPr>
          </a:p>
        </p:txBody>
      </p:sp>
      <p:sp>
        <p:nvSpPr>
          <p:cNvPr id="27443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274438"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
        <p:nvSpPr>
          <p:cNvPr id="274439" name="Text Box 6"/>
          <p:cNvSpPr txBox="1">
            <a:spLocks noChangeArrowheads="1"/>
          </p:cNvSpPr>
          <p:nvPr/>
        </p:nvSpPr>
        <p:spPr bwMode="auto">
          <a:xfrm>
            <a:off x="3348038" y="5654675"/>
            <a:ext cx="2447925" cy="366713"/>
          </a:xfrm>
          <a:prstGeom prst="rect">
            <a:avLst/>
          </a:prstGeom>
          <a:gradFill rotWithShape="1">
            <a:gsLst>
              <a:gs pos="0">
                <a:srgbClr val="651500"/>
              </a:gs>
              <a:gs pos="50000">
                <a:srgbClr val="DA2E00"/>
              </a:gs>
              <a:gs pos="100000">
                <a:srgbClr val="651500"/>
              </a:gs>
            </a:gsLst>
            <a:lin ang="5400000" scaled="1"/>
          </a:gradFill>
          <a:ln w="9525" algn="ctr">
            <a:noFill/>
            <a:miter lim="800000"/>
            <a:headEnd/>
            <a:tailEnd/>
          </a:ln>
        </p:spPr>
        <p:txBody>
          <a:bodyPr anchor="ctr">
            <a:spAutoFit/>
          </a:bodyPr>
          <a:lstStyle/>
          <a:p>
            <a:pPr algn="r"/>
            <a:r>
              <a:rPr lang="en-US" sz="1800" b="1">
                <a:solidFill>
                  <a:srgbClr val="FFFF99"/>
                </a:solidFill>
                <a:latin typeface="Trebuchet MS" pitchFamily="34" charset="0"/>
              </a:rPr>
              <a:t>Tasbih Counter : 27</a:t>
            </a:r>
          </a:p>
        </p:txBody>
      </p:sp>
      <p:sp>
        <p:nvSpPr>
          <p:cNvPr id="274440" name="Rectangle 5"/>
          <p:cNvSpPr>
            <a:spLocks noChangeArrowheads="1"/>
          </p:cNvSpPr>
          <p:nvPr/>
        </p:nvSpPr>
        <p:spPr bwMode="auto">
          <a:xfrm>
            <a:off x="3635375" y="1035050"/>
            <a:ext cx="1790700" cy="336550"/>
          </a:xfrm>
          <a:prstGeom prst="rect">
            <a:avLst/>
          </a:prstGeom>
          <a:noFill/>
          <a:ln w="9525">
            <a:noFill/>
            <a:miter lim="800000"/>
            <a:headEnd/>
            <a:tailEnd/>
          </a:ln>
        </p:spPr>
        <p:txBody>
          <a:bodyPr wrap="none">
            <a:spAutoFit/>
          </a:bodyPr>
          <a:lstStyle/>
          <a:p>
            <a:pPr eaLnBrk="0" hangingPunct="0"/>
            <a:r>
              <a:rPr lang="en-US" sz="1600" b="1">
                <a:solidFill>
                  <a:srgbClr val="FFFF99"/>
                </a:solidFill>
                <a:latin typeface="Trebuchet MS" pitchFamily="34" charset="0"/>
              </a:rPr>
              <a:t>Recite 100 times</a:t>
            </a:r>
          </a:p>
        </p:txBody>
      </p:sp>
    </p:spTree>
  </p:cSld>
  <p:clrMapOvr>
    <a:masterClrMapping/>
  </p:clrMapOvr>
  <p:transition>
    <p:fade/>
  </p:transition>
  <p:timing>
    <p:tnLst>
      <p:par>
        <p:cTn id="1" dur="indefinite" restart="never" nodeType="tmRoot"/>
      </p:par>
    </p:tnLst>
  </p:timing>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ظَلَمَ حَقَّ مُحَمَّدٍ وَآلِ مُحَمَّدٍ</a:t>
            </a:r>
            <a:endParaRPr lang="en-US" sz="5400" b="1">
              <a:latin typeface="Karbala" pitchFamily="2" charset="0"/>
              <a:cs typeface="Simplified Arabic" pitchFamily="18" charset="-78"/>
            </a:endParaRPr>
          </a:p>
        </p:txBody>
      </p:sp>
      <p:sp>
        <p:nvSpPr>
          <p:cNvPr id="27545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who usurped the right of Muhammad and Muhammad’s Household</a:t>
            </a:r>
          </a:p>
        </p:txBody>
      </p:sp>
      <p:sp>
        <p:nvSpPr>
          <p:cNvPr id="275460"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 جس نے ضائع کیا محمد (ص)و آل محمد (ص)کا حق </a:t>
            </a:r>
            <a:endParaRPr lang="en-US" sz="2400" b="1" dirty="0">
              <a:ea typeface="MS Mincho" pitchFamily="49" charset="-128"/>
            </a:endParaRPr>
          </a:p>
        </p:txBody>
      </p:sp>
      <p:sp>
        <p:nvSpPr>
          <p:cNvPr id="27546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275462"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وَآخِرَ تَابِعٍ لَهُ عَلَىٰ ذٰلِكَ</a:t>
            </a:r>
            <a:endParaRPr lang="en-US" sz="5400" b="1">
              <a:latin typeface="Karbala" pitchFamily="2" charset="0"/>
              <a:cs typeface="Simplified Arabic" pitchFamily="18" charset="-78"/>
            </a:endParaRPr>
          </a:p>
        </p:txBody>
      </p:sp>
      <p:sp>
        <p:nvSpPr>
          <p:cNvPr id="27648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the last follower who  acceded to his deed.</a:t>
            </a:r>
          </a:p>
        </p:txBody>
      </p:sp>
      <p:sp>
        <p:nvSpPr>
          <p:cNvPr id="276484"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اوراسکو بھی جس نے آخر میں اس کی پیروی کی</a:t>
            </a:r>
            <a:endParaRPr lang="en-US" sz="2400" b="1" dirty="0">
              <a:ea typeface="MS Mincho" pitchFamily="49" charset="-128"/>
            </a:endParaRPr>
          </a:p>
        </p:txBody>
      </p:sp>
      <p:sp>
        <p:nvSpPr>
          <p:cNvPr id="27648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276486"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وَلَعَنَ ٱللَّهُ امَّةً دَفَعَتْكُمْ عَنْ مَقَامِكُمْ</a:t>
            </a:r>
            <a:endParaRPr lang="en-US" sz="5400" b="1">
              <a:latin typeface="Karbala" pitchFamily="2" charset="0"/>
              <a:cs typeface="Simplified Arabic" pitchFamily="18" charset="-78"/>
            </a:endParaRPr>
          </a:p>
        </p:txBody>
      </p:sp>
      <p:sp>
        <p:nvSpPr>
          <p:cNvPr id="2867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May Allāh remove the blessings from the people who drove you away from your position</a:t>
            </a:r>
          </a:p>
        </p:txBody>
      </p:sp>
      <p:sp>
        <p:nvSpPr>
          <p:cNvPr id="28676"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ar-AE" sz="2800" dirty="0" smtClean="0"/>
              <a:t>خدا کی لعنت ہو اس گروہ پر جس نے آپکو آپکے مقام سے ہٹایا</a:t>
            </a:r>
            <a:endParaRPr lang="en-US" sz="2800" b="1" dirty="0">
              <a:ea typeface="MS Mincho" pitchFamily="49" charset="-128"/>
            </a:endParaRPr>
          </a:p>
        </p:txBody>
      </p:sp>
      <p:sp>
        <p:nvSpPr>
          <p:cNvPr id="2867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28678"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blessings from the group that struggled against al-Husayn (alayhis salaam)</a:t>
            </a:r>
          </a:p>
        </p:txBody>
      </p:sp>
      <p:sp>
        <p:nvSpPr>
          <p:cNvPr id="277507"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اے معبود لعنت کر اس جماعت پر جنہوں نے جنگ کی حسین (ع) سے نیز</a:t>
            </a:r>
            <a:endParaRPr lang="en-US" sz="2400" b="1" dirty="0">
              <a:ea typeface="MS Mincho" pitchFamily="49" charset="-128"/>
            </a:endParaRPr>
          </a:p>
        </p:txBody>
      </p:sp>
      <p:sp>
        <p:nvSpPr>
          <p:cNvPr id="277508"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277509"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
        <p:nvSpPr>
          <p:cNvPr id="27751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اَللَّهُمَّ ٱلْعَنِ ٱلْعِصَابَةَ ٱلَّتِي جَاهَدَتِ ٱلْحُسَيْنَ</a:t>
            </a:r>
            <a:r>
              <a:rPr lang="en-US" sz="5400" b="1">
                <a:latin typeface="Karbala" pitchFamily="2" charset="0"/>
                <a:cs typeface="Simplified Arabic" pitchFamily="18" charset="-78"/>
              </a:rPr>
              <a:t>) </a:t>
            </a:r>
            <a:r>
              <a:rPr lang="ar-SA" sz="5400" b="1">
                <a:latin typeface="Karbala" pitchFamily="2" charset="0"/>
                <a:cs typeface="Simplified Arabic" pitchFamily="18" charset="-78"/>
              </a:rPr>
              <a:t>عَلَيْهِ ٱلسَّلاَم</a:t>
            </a:r>
            <a:r>
              <a:rPr lang="en-US" sz="5400" b="1">
                <a:latin typeface="Karbala" pitchFamily="2" charset="0"/>
                <a:cs typeface="Simplified Arabic" pitchFamily="18" charset="-78"/>
              </a:rPr>
              <a:t>(</a:t>
            </a:r>
            <a:endParaRPr lang="ar-SA" sz="5400" b="1">
              <a:latin typeface="Karbala" pitchFamily="2" charset="0"/>
              <a:cs typeface="Simplified Arabic" pitchFamily="18" charset="-78"/>
            </a:endParaRPr>
          </a:p>
        </p:txBody>
      </p:sp>
    </p:spTree>
  </p:cSld>
  <p:clrMapOvr>
    <a:masterClrMapping/>
  </p:clrMapOvr>
  <p:transition>
    <p:fade/>
  </p:transition>
  <p:timing>
    <p:tnLst>
      <p:par>
        <p:cTn id="1" dur="indefinite" restart="never" nodeType="tmRoot"/>
      </p:par>
    </p:tnLst>
  </p:timing>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وَشَايَعَتْ وَبَايَعَتْ وَتَابَعَتْ عَلَىٰ قَتْلِهِ</a:t>
            </a:r>
            <a:endParaRPr lang="en-US" sz="5400" b="1">
              <a:latin typeface="Karbala" pitchFamily="2" charset="0"/>
              <a:cs typeface="Simplified Arabic" pitchFamily="18" charset="-78"/>
            </a:endParaRPr>
          </a:p>
        </p:txBody>
      </p:sp>
      <p:sp>
        <p:nvSpPr>
          <p:cNvPr id="27853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who supported each other against him, paid homage to his enemies, and participated in slaying him.</a:t>
            </a:r>
          </a:p>
        </p:txBody>
      </p:sp>
      <p:sp>
        <p:nvSpPr>
          <p:cNvPr id="278532"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ان پربھی جو قتل حسین (ع) میں ان کے شریک اور ہم رائے تھے</a:t>
            </a:r>
            <a:endParaRPr lang="en-US" sz="2400" b="1" dirty="0">
              <a:ea typeface="MS Mincho" pitchFamily="49" charset="-128"/>
            </a:endParaRPr>
          </a:p>
        </p:txBody>
      </p:sp>
      <p:sp>
        <p:nvSpPr>
          <p:cNvPr id="27853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278534"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اَللَّهُمَّ ٱلْعَنْهُمْ جَمِيعاً</a:t>
            </a:r>
            <a:endParaRPr lang="en-US" sz="5400" b="1">
              <a:latin typeface="Karbala" pitchFamily="2" charset="0"/>
              <a:cs typeface="Simplified Arabic" pitchFamily="18" charset="-78"/>
            </a:endParaRPr>
          </a:p>
        </p:txBody>
      </p:sp>
      <p:sp>
        <p:nvSpPr>
          <p:cNvPr id="27955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blessings from all of them.</a:t>
            </a:r>
          </a:p>
        </p:txBody>
      </p:sp>
      <p:sp>
        <p:nvSpPr>
          <p:cNvPr id="279556"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اے معبود ان سب پر لعنت بھیج</a:t>
            </a:r>
            <a:endParaRPr lang="en-US" sz="2400" b="1" dirty="0">
              <a:ea typeface="MS Mincho" pitchFamily="49" charset="-128"/>
            </a:endParaRPr>
          </a:p>
        </p:txBody>
      </p:sp>
      <p:sp>
        <p:nvSpPr>
          <p:cNvPr id="27955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279558"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اَللَّهُمَّ ٱلْعَنْ اوَّلَ ظَالِمٍ</a:t>
            </a:r>
            <a:endParaRPr lang="en-US" sz="5400" b="1">
              <a:latin typeface="Karbala" pitchFamily="2" charset="0"/>
              <a:cs typeface="Simplified Arabic" pitchFamily="18" charset="-78"/>
            </a:endParaRPr>
          </a:p>
        </p:txBody>
      </p:sp>
      <p:sp>
        <p:nvSpPr>
          <p:cNvPr id="28057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 from the foremost persecutor</a:t>
            </a:r>
          </a:p>
        </p:txBody>
      </p:sp>
      <p:sp>
        <p:nvSpPr>
          <p:cNvPr id="280580" name="Subtitle 4"/>
          <p:cNvSpPr txBox="1">
            <a:spLocks/>
          </p:cNvSpPr>
          <p:nvPr/>
        </p:nvSpPr>
        <p:spPr bwMode="auto">
          <a:xfrm>
            <a:off x="80963" y="5013325"/>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اے معبود محروم کر اپنی رحمت سے اس پہلے ظالم کو</a:t>
            </a:r>
            <a:endParaRPr lang="en-US" sz="2400" b="1" dirty="0">
              <a:ea typeface="MS Mincho" pitchFamily="49" charset="-128"/>
            </a:endParaRPr>
          </a:p>
        </p:txBody>
      </p:sp>
      <p:sp>
        <p:nvSpPr>
          <p:cNvPr id="28058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280582"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
        <p:nvSpPr>
          <p:cNvPr id="280583" name="Text Box 6"/>
          <p:cNvSpPr txBox="1">
            <a:spLocks noChangeArrowheads="1"/>
          </p:cNvSpPr>
          <p:nvPr/>
        </p:nvSpPr>
        <p:spPr bwMode="auto">
          <a:xfrm>
            <a:off x="3348038" y="5654675"/>
            <a:ext cx="2447925" cy="366713"/>
          </a:xfrm>
          <a:prstGeom prst="rect">
            <a:avLst/>
          </a:prstGeom>
          <a:gradFill rotWithShape="1">
            <a:gsLst>
              <a:gs pos="0">
                <a:srgbClr val="651500"/>
              </a:gs>
              <a:gs pos="50000">
                <a:srgbClr val="DA2E00"/>
              </a:gs>
              <a:gs pos="100000">
                <a:srgbClr val="651500"/>
              </a:gs>
            </a:gsLst>
            <a:lin ang="5400000" scaled="1"/>
          </a:gradFill>
          <a:ln w="9525" algn="ctr">
            <a:noFill/>
            <a:miter lim="800000"/>
            <a:headEnd/>
            <a:tailEnd/>
          </a:ln>
        </p:spPr>
        <p:txBody>
          <a:bodyPr anchor="ctr">
            <a:spAutoFit/>
          </a:bodyPr>
          <a:lstStyle/>
          <a:p>
            <a:pPr algn="r"/>
            <a:r>
              <a:rPr lang="en-US" sz="1800" b="1">
                <a:solidFill>
                  <a:srgbClr val="FFFF99"/>
                </a:solidFill>
                <a:latin typeface="Trebuchet MS" pitchFamily="34" charset="0"/>
              </a:rPr>
              <a:t>Tasbih Counter : 28</a:t>
            </a:r>
          </a:p>
        </p:txBody>
      </p:sp>
      <p:sp>
        <p:nvSpPr>
          <p:cNvPr id="280584" name="Rectangle 5"/>
          <p:cNvSpPr>
            <a:spLocks noChangeArrowheads="1"/>
          </p:cNvSpPr>
          <p:nvPr/>
        </p:nvSpPr>
        <p:spPr bwMode="auto">
          <a:xfrm>
            <a:off x="3635375" y="1035050"/>
            <a:ext cx="1790700" cy="336550"/>
          </a:xfrm>
          <a:prstGeom prst="rect">
            <a:avLst/>
          </a:prstGeom>
          <a:noFill/>
          <a:ln w="9525">
            <a:noFill/>
            <a:miter lim="800000"/>
            <a:headEnd/>
            <a:tailEnd/>
          </a:ln>
        </p:spPr>
        <p:txBody>
          <a:bodyPr wrap="none">
            <a:spAutoFit/>
          </a:bodyPr>
          <a:lstStyle/>
          <a:p>
            <a:pPr eaLnBrk="0" hangingPunct="0"/>
            <a:r>
              <a:rPr lang="en-US" sz="1600" b="1">
                <a:solidFill>
                  <a:srgbClr val="FFFF99"/>
                </a:solidFill>
                <a:latin typeface="Trebuchet MS" pitchFamily="34" charset="0"/>
              </a:rPr>
              <a:t>Recite 100 times</a:t>
            </a:r>
          </a:p>
        </p:txBody>
      </p:sp>
    </p:spTree>
  </p:cSld>
  <p:clrMapOvr>
    <a:masterClrMapping/>
  </p:clrMapOvr>
  <p:transition>
    <p:fade/>
  </p:transition>
  <p:timing>
    <p:tnLst>
      <p:par>
        <p:cTn id="1" dur="indefinite" restart="never" nodeType="tmRoot"/>
      </p:par>
    </p:tnLst>
  </p:timing>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ظَلَمَ حَقَّ مُحَمَّدٍ وَآلِ مُحَمَّدٍ</a:t>
            </a:r>
            <a:endParaRPr lang="en-US" sz="5400" b="1">
              <a:latin typeface="Karbala" pitchFamily="2" charset="0"/>
              <a:cs typeface="Simplified Arabic" pitchFamily="18" charset="-78"/>
            </a:endParaRPr>
          </a:p>
        </p:txBody>
      </p:sp>
      <p:sp>
        <p:nvSpPr>
          <p:cNvPr id="28160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who usurped the right of Muhammad and Muhammad’s Household</a:t>
            </a:r>
          </a:p>
        </p:txBody>
      </p:sp>
      <p:sp>
        <p:nvSpPr>
          <p:cNvPr id="281604"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 جس نے ضائع کیا محمد (ص)و آل محمد (ص)کا حق </a:t>
            </a:r>
            <a:endParaRPr lang="en-US" sz="2400" b="1" dirty="0">
              <a:ea typeface="MS Mincho" pitchFamily="49" charset="-128"/>
            </a:endParaRPr>
          </a:p>
        </p:txBody>
      </p:sp>
      <p:sp>
        <p:nvSpPr>
          <p:cNvPr id="28160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281606"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وَآخِرَ تَابِعٍ لَهُ عَلَىٰ ذٰلِكَ</a:t>
            </a:r>
            <a:endParaRPr lang="en-US" sz="5400" b="1">
              <a:latin typeface="Karbala" pitchFamily="2" charset="0"/>
              <a:cs typeface="Simplified Arabic" pitchFamily="18" charset="-78"/>
            </a:endParaRPr>
          </a:p>
        </p:txBody>
      </p:sp>
      <p:sp>
        <p:nvSpPr>
          <p:cNvPr id="28262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the last follower who  acceded to his deed.</a:t>
            </a:r>
          </a:p>
        </p:txBody>
      </p:sp>
      <p:sp>
        <p:nvSpPr>
          <p:cNvPr id="282628"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اوراسکو بھی جس نے آخر میں اس کی پیروی کی</a:t>
            </a:r>
            <a:endParaRPr lang="en-US" sz="2400" b="1" dirty="0">
              <a:ea typeface="MS Mincho" pitchFamily="49" charset="-128"/>
            </a:endParaRPr>
          </a:p>
        </p:txBody>
      </p:sp>
      <p:sp>
        <p:nvSpPr>
          <p:cNvPr id="28262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282630"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blessings from the group that struggled against al-Husayn (alayhis salaam)</a:t>
            </a:r>
          </a:p>
        </p:txBody>
      </p:sp>
      <p:sp>
        <p:nvSpPr>
          <p:cNvPr id="283651"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اے معبود لعنت کر اس جماعت پر جنہوں نے جنگ کی حسین (ع) سے نیز</a:t>
            </a:r>
            <a:endParaRPr lang="en-US" sz="2400" b="1" dirty="0">
              <a:ea typeface="MS Mincho" pitchFamily="49" charset="-128"/>
            </a:endParaRPr>
          </a:p>
        </p:txBody>
      </p:sp>
      <p:sp>
        <p:nvSpPr>
          <p:cNvPr id="283652"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283653"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
        <p:nvSpPr>
          <p:cNvPr id="28365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اَللَّهُمَّ ٱلْعَنِ ٱلْعِصَابَةَ ٱلَّتِي جَاهَدَتِ ٱلْحُسَيْنَ</a:t>
            </a:r>
            <a:r>
              <a:rPr lang="en-US" sz="5400" b="1">
                <a:latin typeface="Karbala" pitchFamily="2" charset="0"/>
                <a:cs typeface="Simplified Arabic" pitchFamily="18" charset="-78"/>
              </a:rPr>
              <a:t>) </a:t>
            </a:r>
            <a:r>
              <a:rPr lang="ar-SA" sz="5400" b="1">
                <a:latin typeface="Karbala" pitchFamily="2" charset="0"/>
                <a:cs typeface="Simplified Arabic" pitchFamily="18" charset="-78"/>
              </a:rPr>
              <a:t>عَلَيْهِ ٱلسَّلاَم</a:t>
            </a:r>
            <a:r>
              <a:rPr lang="en-US" sz="5400" b="1">
                <a:latin typeface="Karbala" pitchFamily="2" charset="0"/>
                <a:cs typeface="Simplified Arabic" pitchFamily="18" charset="-78"/>
              </a:rPr>
              <a:t>(</a:t>
            </a:r>
            <a:endParaRPr lang="ar-SA" sz="5400" b="1">
              <a:latin typeface="Karbala" pitchFamily="2" charset="0"/>
              <a:cs typeface="Simplified Arabic" pitchFamily="18" charset="-78"/>
            </a:endParaRPr>
          </a:p>
        </p:txBody>
      </p:sp>
    </p:spTree>
  </p:cSld>
  <p:clrMapOvr>
    <a:masterClrMapping/>
  </p:clrMapOvr>
  <p:transition>
    <p:fade/>
  </p:transition>
  <p:timing>
    <p:tnLst>
      <p:par>
        <p:cTn id="1" dur="indefinite" restart="never" nodeType="tmRoot"/>
      </p:par>
    </p:tnLst>
  </p:timing>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وَشَايَعَتْ وَبَايَعَتْ وَتَابَعَتْ عَلَىٰ قَتْلِهِ</a:t>
            </a:r>
            <a:endParaRPr lang="en-US" sz="5400" b="1">
              <a:latin typeface="Karbala" pitchFamily="2" charset="0"/>
              <a:cs typeface="Simplified Arabic" pitchFamily="18" charset="-78"/>
            </a:endParaRPr>
          </a:p>
        </p:txBody>
      </p:sp>
      <p:sp>
        <p:nvSpPr>
          <p:cNvPr id="28467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who supported each other against him, paid homage to his enemies, and participated in slaying him.</a:t>
            </a:r>
          </a:p>
        </p:txBody>
      </p:sp>
      <p:sp>
        <p:nvSpPr>
          <p:cNvPr id="284676"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ان پربھی جو قتل حسین (ع) میں ان کے شریک اور ہم رائے تھے</a:t>
            </a:r>
            <a:endParaRPr lang="en-US" sz="2400" b="1" dirty="0">
              <a:ea typeface="MS Mincho" pitchFamily="49" charset="-128"/>
            </a:endParaRPr>
          </a:p>
        </p:txBody>
      </p:sp>
      <p:sp>
        <p:nvSpPr>
          <p:cNvPr id="28467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284678"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اَللَّهُمَّ ٱلْعَنْهُمْ جَمِيعاً</a:t>
            </a:r>
            <a:endParaRPr lang="en-US" sz="5400" b="1">
              <a:latin typeface="Karbala" pitchFamily="2" charset="0"/>
              <a:cs typeface="Simplified Arabic" pitchFamily="18" charset="-78"/>
            </a:endParaRPr>
          </a:p>
        </p:txBody>
      </p:sp>
      <p:sp>
        <p:nvSpPr>
          <p:cNvPr id="28569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blessings from all of them.</a:t>
            </a:r>
          </a:p>
        </p:txBody>
      </p:sp>
      <p:sp>
        <p:nvSpPr>
          <p:cNvPr id="285700"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اے معبود ان سب پر لعنت بھیج</a:t>
            </a:r>
            <a:endParaRPr lang="en-US" sz="2400" b="1" dirty="0">
              <a:ea typeface="MS Mincho" pitchFamily="49" charset="-128"/>
            </a:endParaRPr>
          </a:p>
        </p:txBody>
      </p:sp>
      <p:sp>
        <p:nvSpPr>
          <p:cNvPr id="28570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285702"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اَللَّهُمَّ ٱلْعَنْ اوَّلَ ظَالِمٍ</a:t>
            </a:r>
            <a:endParaRPr lang="en-US" sz="5400" b="1">
              <a:latin typeface="Karbala" pitchFamily="2" charset="0"/>
              <a:cs typeface="Simplified Arabic" pitchFamily="18" charset="-78"/>
            </a:endParaRPr>
          </a:p>
        </p:txBody>
      </p:sp>
      <p:sp>
        <p:nvSpPr>
          <p:cNvPr id="28672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 from the foremost persecutor</a:t>
            </a:r>
          </a:p>
        </p:txBody>
      </p:sp>
      <p:sp>
        <p:nvSpPr>
          <p:cNvPr id="286724" name="Subtitle 4"/>
          <p:cNvSpPr txBox="1">
            <a:spLocks/>
          </p:cNvSpPr>
          <p:nvPr/>
        </p:nvSpPr>
        <p:spPr bwMode="auto">
          <a:xfrm>
            <a:off x="80963" y="5013325"/>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اے معبود محروم کر اپنی رحمت سے اس پہلے ظالم کو</a:t>
            </a:r>
            <a:endParaRPr lang="en-US" sz="2400" b="1" dirty="0">
              <a:ea typeface="MS Mincho" pitchFamily="49" charset="-128"/>
            </a:endParaRPr>
          </a:p>
        </p:txBody>
      </p:sp>
      <p:sp>
        <p:nvSpPr>
          <p:cNvPr id="28672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286726"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
        <p:nvSpPr>
          <p:cNvPr id="286727" name="Text Box 6"/>
          <p:cNvSpPr txBox="1">
            <a:spLocks noChangeArrowheads="1"/>
          </p:cNvSpPr>
          <p:nvPr/>
        </p:nvSpPr>
        <p:spPr bwMode="auto">
          <a:xfrm>
            <a:off x="3348038" y="5654675"/>
            <a:ext cx="2447925" cy="366713"/>
          </a:xfrm>
          <a:prstGeom prst="rect">
            <a:avLst/>
          </a:prstGeom>
          <a:gradFill rotWithShape="1">
            <a:gsLst>
              <a:gs pos="0">
                <a:srgbClr val="651500"/>
              </a:gs>
              <a:gs pos="50000">
                <a:srgbClr val="DA2E00"/>
              </a:gs>
              <a:gs pos="100000">
                <a:srgbClr val="651500"/>
              </a:gs>
            </a:gsLst>
            <a:lin ang="5400000" scaled="1"/>
          </a:gradFill>
          <a:ln w="9525" algn="ctr">
            <a:noFill/>
            <a:miter lim="800000"/>
            <a:headEnd/>
            <a:tailEnd/>
          </a:ln>
        </p:spPr>
        <p:txBody>
          <a:bodyPr anchor="ctr">
            <a:spAutoFit/>
          </a:bodyPr>
          <a:lstStyle/>
          <a:p>
            <a:pPr algn="r"/>
            <a:r>
              <a:rPr lang="en-US" sz="1800" b="1">
                <a:solidFill>
                  <a:srgbClr val="FFFF99"/>
                </a:solidFill>
                <a:latin typeface="Trebuchet MS" pitchFamily="34" charset="0"/>
              </a:rPr>
              <a:t>Tasbih Counter : 29</a:t>
            </a:r>
          </a:p>
        </p:txBody>
      </p:sp>
      <p:sp>
        <p:nvSpPr>
          <p:cNvPr id="286728" name="Rectangle 5"/>
          <p:cNvSpPr>
            <a:spLocks noChangeArrowheads="1"/>
          </p:cNvSpPr>
          <p:nvPr/>
        </p:nvSpPr>
        <p:spPr bwMode="auto">
          <a:xfrm>
            <a:off x="3635375" y="1035050"/>
            <a:ext cx="1790700" cy="336550"/>
          </a:xfrm>
          <a:prstGeom prst="rect">
            <a:avLst/>
          </a:prstGeom>
          <a:noFill/>
          <a:ln w="9525">
            <a:noFill/>
            <a:miter lim="800000"/>
            <a:headEnd/>
            <a:tailEnd/>
          </a:ln>
        </p:spPr>
        <p:txBody>
          <a:bodyPr wrap="none">
            <a:spAutoFit/>
          </a:bodyPr>
          <a:lstStyle/>
          <a:p>
            <a:pPr eaLnBrk="0" hangingPunct="0"/>
            <a:r>
              <a:rPr lang="en-US" sz="1600" b="1">
                <a:solidFill>
                  <a:srgbClr val="FFFF99"/>
                </a:solidFill>
                <a:latin typeface="Trebuchet MS" pitchFamily="34" charset="0"/>
              </a:rPr>
              <a:t>Recite 100 times</a:t>
            </a:r>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وَازَالَتْكُمْ عَنْ مَرَاتِبِكُمُ ٱلَّتِي رَتَّبَكُمُ ٱللَّهُ فِيهَا</a:t>
            </a:r>
            <a:endParaRPr lang="en-US" sz="5400" b="1">
              <a:latin typeface="Karbala" pitchFamily="2" charset="0"/>
              <a:cs typeface="Simplified Arabic" pitchFamily="18" charset="-78"/>
            </a:endParaRPr>
          </a:p>
        </p:txBody>
      </p:sp>
      <p:sp>
        <p:nvSpPr>
          <p:cNvPr id="2969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removed you away from your ranks that Allāh has put you in.</a:t>
            </a:r>
          </a:p>
        </p:txBody>
      </p:sp>
      <p:sp>
        <p:nvSpPr>
          <p:cNvPr id="29700"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ar-AE" sz="3200" dirty="0" smtClean="0"/>
              <a:t>اور آپ کو اس مرتبے سے گرایا جو خدا نے آپ کو دیا</a:t>
            </a:r>
            <a:endParaRPr lang="en-US" sz="3200" dirty="0">
              <a:ea typeface="MS Mincho" pitchFamily="49" charset="-128"/>
            </a:endParaRPr>
          </a:p>
        </p:txBody>
      </p:sp>
      <p:sp>
        <p:nvSpPr>
          <p:cNvPr id="2970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29702"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ظَلَمَ حَقَّ مُحَمَّدٍ وَآلِ مُحَمَّدٍ</a:t>
            </a:r>
            <a:endParaRPr lang="en-US" sz="5400" b="1">
              <a:latin typeface="Karbala" pitchFamily="2" charset="0"/>
              <a:cs typeface="Simplified Arabic" pitchFamily="18" charset="-78"/>
            </a:endParaRPr>
          </a:p>
        </p:txBody>
      </p:sp>
      <p:sp>
        <p:nvSpPr>
          <p:cNvPr id="28774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who usurped the right of Muhammad and Muhammad’s Household</a:t>
            </a:r>
          </a:p>
        </p:txBody>
      </p:sp>
      <p:sp>
        <p:nvSpPr>
          <p:cNvPr id="287748"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 جس نے ضائع کیا محمد (ص)و آل محمد (ص)کا حق </a:t>
            </a:r>
            <a:endParaRPr lang="en-US" sz="2400" b="1" dirty="0">
              <a:ea typeface="MS Mincho" pitchFamily="49" charset="-128"/>
            </a:endParaRPr>
          </a:p>
        </p:txBody>
      </p:sp>
      <p:sp>
        <p:nvSpPr>
          <p:cNvPr id="28774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287750"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وَآخِرَ تَابِعٍ لَهُ عَلَىٰ ذٰلِكَ</a:t>
            </a:r>
            <a:endParaRPr lang="en-US" sz="5400" b="1">
              <a:latin typeface="Karbala" pitchFamily="2" charset="0"/>
              <a:cs typeface="Simplified Arabic" pitchFamily="18" charset="-78"/>
            </a:endParaRPr>
          </a:p>
        </p:txBody>
      </p:sp>
      <p:sp>
        <p:nvSpPr>
          <p:cNvPr id="28877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the last follower who  acceded to his deed.</a:t>
            </a:r>
          </a:p>
        </p:txBody>
      </p:sp>
      <p:sp>
        <p:nvSpPr>
          <p:cNvPr id="288772"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اوراسکو بھی جس نے آخر میں اس کی پیروی کی</a:t>
            </a:r>
            <a:endParaRPr lang="en-US" sz="2400" b="1" dirty="0">
              <a:ea typeface="MS Mincho" pitchFamily="49" charset="-128"/>
            </a:endParaRPr>
          </a:p>
        </p:txBody>
      </p:sp>
      <p:sp>
        <p:nvSpPr>
          <p:cNvPr id="28877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288774"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blessings from the group that struggled against al-Husayn (alayhis salaam)</a:t>
            </a:r>
          </a:p>
        </p:txBody>
      </p:sp>
      <p:sp>
        <p:nvSpPr>
          <p:cNvPr id="289795"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اے معبود لعنت کر اس جماعت پر جنہوں نے جنگ کی حسین (ع) سے نیز</a:t>
            </a:r>
            <a:endParaRPr lang="en-US" sz="2400" b="1" dirty="0">
              <a:ea typeface="MS Mincho" pitchFamily="49" charset="-128"/>
            </a:endParaRPr>
          </a:p>
        </p:txBody>
      </p:sp>
      <p:sp>
        <p:nvSpPr>
          <p:cNvPr id="289796"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289797"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
        <p:nvSpPr>
          <p:cNvPr id="28979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اَللَّهُمَّ ٱلْعَنِ ٱلْعِصَابَةَ ٱلَّتِي جَاهَدَتِ ٱلْحُسَيْنَ</a:t>
            </a:r>
            <a:r>
              <a:rPr lang="en-US" sz="5400" b="1">
                <a:latin typeface="Karbala" pitchFamily="2" charset="0"/>
                <a:cs typeface="Simplified Arabic" pitchFamily="18" charset="-78"/>
              </a:rPr>
              <a:t>) </a:t>
            </a:r>
            <a:r>
              <a:rPr lang="ar-SA" sz="5400" b="1">
                <a:latin typeface="Karbala" pitchFamily="2" charset="0"/>
                <a:cs typeface="Simplified Arabic" pitchFamily="18" charset="-78"/>
              </a:rPr>
              <a:t>عَلَيْهِ ٱلسَّلاَم</a:t>
            </a:r>
            <a:r>
              <a:rPr lang="en-US" sz="5400" b="1">
                <a:latin typeface="Karbala" pitchFamily="2" charset="0"/>
                <a:cs typeface="Simplified Arabic" pitchFamily="18" charset="-78"/>
              </a:rPr>
              <a:t>(</a:t>
            </a:r>
            <a:endParaRPr lang="ar-SA" sz="5400" b="1">
              <a:latin typeface="Karbala" pitchFamily="2" charset="0"/>
              <a:cs typeface="Simplified Arabic" pitchFamily="18" charset="-78"/>
            </a:endParaRPr>
          </a:p>
        </p:txBody>
      </p:sp>
    </p:spTree>
  </p:cSld>
  <p:clrMapOvr>
    <a:masterClrMapping/>
  </p:clrMapOvr>
  <p:transition>
    <p:fade/>
  </p:transition>
  <p:timing>
    <p:tnLst>
      <p:par>
        <p:cTn id="1" dur="indefinite" restart="never" nodeType="tmRoot"/>
      </p:par>
    </p:tnLst>
  </p:timing>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وَشَايَعَتْ وَبَايَعَتْ وَتَابَعَتْ عَلَىٰ قَتْلِهِ</a:t>
            </a:r>
            <a:endParaRPr lang="en-US" sz="5400" b="1">
              <a:latin typeface="Karbala" pitchFamily="2" charset="0"/>
              <a:cs typeface="Simplified Arabic" pitchFamily="18" charset="-78"/>
            </a:endParaRPr>
          </a:p>
        </p:txBody>
      </p:sp>
      <p:sp>
        <p:nvSpPr>
          <p:cNvPr id="29081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who supported each other against him, paid homage to his enemies, and participated in slaying him.</a:t>
            </a:r>
          </a:p>
        </p:txBody>
      </p:sp>
      <p:sp>
        <p:nvSpPr>
          <p:cNvPr id="290820"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ان پربھی جو قتل حسین (ع) میں ان کے شریک اور ہم رائے تھے</a:t>
            </a:r>
            <a:endParaRPr lang="en-US" sz="2400" b="1" dirty="0">
              <a:ea typeface="MS Mincho" pitchFamily="49" charset="-128"/>
            </a:endParaRPr>
          </a:p>
        </p:txBody>
      </p:sp>
      <p:sp>
        <p:nvSpPr>
          <p:cNvPr id="29082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290822"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اَللَّهُمَّ ٱلْعَنْهُمْ جَمِيعاً</a:t>
            </a:r>
            <a:endParaRPr lang="en-US" sz="5400" b="1">
              <a:latin typeface="Karbala" pitchFamily="2" charset="0"/>
              <a:cs typeface="Simplified Arabic" pitchFamily="18" charset="-78"/>
            </a:endParaRPr>
          </a:p>
        </p:txBody>
      </p:sp>
      <p:sp>
        <p:nvSpPr>
          <p:cNvPr id="29184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blessings from all of them.</a:t>
            </a:r>
          </a:p>
        </p:txBody>
      </p:sp>
      <p:sp>
        <p:nvSpPr>
          <p:cNvPr id="291844"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اے معبود ان سب پر لعنت بھیج</a:t>
            </a:r>
            <a:endParaRPr lang="en-US" sz="2400" b="1" dirty="0">
              <a:ea typeface="MS Mincho" pitchFamily="49" charset="-128"/>
            </a:endParaRPr>
          </a:p>
        </p:txBody>
      </p:sp>
      <p:sp>
        <p:nvSpPr>
          <p:cNvPr id="29184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291846"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اَللَّهُمَّ ٱلْعَنْ اوَّلَ ظَالِمٍ</a:t>
            </a:r>
            <a:endParaRPr lang="en-US" sz="5400" b="1">
              <a:latin typeface="Karbala" pitchFamily="2" charset="0"/>
              <a:cs typeface="Simplified Arabic" pitchFamily="18" charset="-78"/>
            </a:endParaRPr>
          </a:p>
        </p:txBody>
      </p:sp>
      <p:sp>
        <p:nvSpPr>
          <p:cNvPr id="29286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 from the foremost persecutor</a:t>
            </a:r>
          </a:p>
        </p:txBody>
      </p:sp>
      <p:sp>
        <p:nvSpPr>
          <p:cNvPr id="292868" name="Subtitle 4"/>
          <p:cNvSpPr txBox="1">
            <a:spLocks/>
          </p:cNvSpPr>
          <p:nvPr/>
        </p:nvSpPr>
        <p:spPr bwMode="auto">
          <a:xfrm>
            <a:off x="80963" y="5013325"/>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اے معبود محروم کر اپنی رحمت سے اس پہلے ظالم کو</a:t>
            </a:r>
            <a:endParaRPr lang="en-US" sz="2400" b="1" dirty="0">
              <a:ea typeface="MS Mincho" pitchFamily="49" charset="-128"/>
            </a:endParaRPr>
          </a:p>
        </p:txBody>
      </p:sp>
      <p:sp>
        <p:nvSpPr>
          <p:cNvPr id="29286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292870"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
        <p:nvSpPr>
          <p:cNvPr id="292871" name="Text Box 6"/>
          <p:cNvSpPr txBox="1">
            <a:spLocks noChangeArrowheads="1"/>
          </p:cNvSpPr>
          <p:nvPr/>
        </p:nvSpPr>
        <p:spPr bwMode="auto">
          <a:xfrm>
            <a:off x="3348038" y="5654675"/>
            <a:ext cx="2447925" cy="366713"/>
          </a:xfrm>
          <a:prstGeom prst="rect">
            <a:avLst/>
          </a:prstGeom>
          <a:gradFill rotWithShape="1">
            <a:gsLst>
              <a:gs pos="0">
                <a:srgbClr val="651500"/>
              </a:gs>
              <a:gs pos="50000">
                <a:srgbClr val="DA2E00"/>
              </a:gs>
              <a:gs pos="100000">
                <a:srgbClr val="651500"/>
              </a:gs>
            </a:gsLst>
            <a:lin ang="5400000" scaled="1"/>
          </a:gradFill>
          <a:ln w="9525" algn="ctr">
            <a:noFill/>
            <a:miter lim="800000"/>
            <a:headEnd/>
            <a:tailEnd/>
          </a:ln>
        </p:spPr>
        <p:txBody>
          <a:bodyPr anchor="ctr">
            <a:spAutoFit/>
          </a:bodyPr>
          <a:lstStyle/>
          <a:p>
            <a:pPr algn="r"/>
            <a:r>
              <a:rPr lang="en-US" sz="1800" b="1">
                <a:solidFill>
                  <a:srgbClr val="FFFF99"/>
                </a:solidFill>
                <a:latin typeface="Trebuchet MS" pitchFamily="34" charset="0"/>
              </a:rPr>
              <a:t>Tasbih Counter : 30</a:t>
            </a:r>
          </a:p>
        </p:txBody>
      </p:sp>
      <p:sp>
        <p:nvSpPr>
          <p:cNvPr id="292872" name="Rectangle 5"/>
          <p:cNvSpPr>
            <a:spLocks noChangeArrowheads="1"/>
          </p:cNvSpPr>
          <p:nvPr/>
        </p:nvSpPr>
        <p:spPr bwMode="auto">
          <a:xfrm>
            <a:off x="3635375" y="1035050"/>
            <a:ext cx="1790700" cy="336550"/>
          </a:xfrm>
          <a:prstGeom prst="rect">
            <a:avLst/>
          </a:prstGeom>
          <a:noFill/>
          <a:ln w="9525">
            <a:noFill/>
            <a:miter lim="800000"/>
            <a:headEnd/>
            <a:tailEnd/>
          </a:ln>
        </p:spPr>
        <p:txBody>
          <a:bodyPr wrap="none">
            <a:spAutoFit/>
          </a:bodyPr>
          <a:lstStyle/>
          <a:p>
            <a:pPr eaLnBrk="0" hangingPunct="0"/>
            <a:r>
              <a:rPr lang="en-US" sz="1600" b="1">
                <a:solidFill>
                  <a:srgbClr val="FFFF99"/>
                </a:solidFill>
                <a:latin typeface="Trebuchet MS" pitchFamily="34" charset="0"/>
              </a:rPr>
              <a:t>Recite 100 times</a:t>
            </a:r>
          </a:p>
        </p:txBody>
      </p:sp>
    </p:spTree>
  </p:cSld>
  <p:clrMapOvr>
    <a:masterClrMapping/>
  </p:clrMapOvr>
  <p:transition>
    <p:fade/>
  </p:transition>
  <p:timing>
    <p:tnLst>
      <p:par>
        <p:cTn id="1" dur="indefinite" restart="never" nodeType="tmRoot"/>
      </p:par>
    </p:tnLst>
  </p:timing>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ظَلَمَ حَقَّ مُحَمَّدٍ وَآلِ مُحَمَّدٍ</a:t>
            </a:r>
            <a:endParaRPr lang="en-US" sz="5400" b="1">
              <a:latin typeface="Karbala" pitchFamily="2" charset="0"/>
              <a:cs typeface="Simplified Arabic" pitchFamily="18" charset="-78"/>
            </a:endParaRPr>
          </a:p>
        </p:txBody>
      </p:sp>
      <p:sp>
        <p:nvSpPr>
          <p:cNvPr id="29389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who usurped the right of Muhammad and Muhammad’s Household</a:t>
            </a:r>
          </a:p>
        </p:txBody>
      </p:sp>
      <p:sp>
        <p:nvSpPr>
          <p:cNvPr id="293892"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 جس نے ضائع کیا محمد (ص)و آل محمد (ص)کا حق </a:t>
            </a:r>
            <a:endParaRPr lang="en-US" sz="2400" b="1" dirty="0">
              <a:ea typeface="MS Mincho" pitchFamily="49" charset="-128"/>
            </a:endParaRPr>
          </a:p>
        </p:txBody>
      </p:sp>
      <p:sp>
        <p:nvSpPr>
          <p:cNvPr id="29389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293894"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وَآخِرَ تَابِعٍ لَهُ عَلَىٰ ذٰلِكَ</a:t>
            </a:r>
            <a:endParaRPr lang="en-US" sz="5400" b="1">
              <a:latin typeface="Karbala" pitchFamily="2" charset="0"/>
              <a:cs typeface="Simplified Arabic" pitchFamily="18" charset="-78"/>
            </a:endParaRPr>
          </a:p>
        </p:txBody>
      </p:sp>
      <p:sp>
        <p:nvSpPr>
          <p:cNvPr id="29491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the last follower who  acceded to his deed.</a:t>
            </a:r>
          </a:p>
        </p:txBody>
      </p:sp>
      <p:sp>
        <p:nvSpPr>
          <p:cNvPr id="294916"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اوراسکو بھی جس نے آخر میں اس کی پیروی کی</a:t>
            </a:r>
            <a:endParaRPr lang="en-US" sz="2400" b="1" dirty="0">
              <a:ea typeface="MS Mincho" pitchFamily="49" charset="-128"/>
            </a:endParaRPr>
          </a:p>
        </p:txBody>
      </p:sp>
      <p:sp>
        <p:nvSpPr>
          <p:cNvPr id="29491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294918"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blessings from the group that struggled against al-Husayn (alayhis salaam)</a:t>
            </a:r>
          </a:p>
        </p:txBody>
      </p:sp>
      <p:sp>
        <p:nvSpPr>
          <p:cNvPr id="295939"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اے معبود لعنت کر اس جماعت پر جنہوں نے جنگ کی حسین (ع) سے نیز</a:t>
            </a:r>
            <a:endParaRPr lang="en-US" sz="2400" b="1" dirty="0">
              <a:ea typeface="MS Mincho" pitchFamily="49" charset="-128"/>
            </a:endParaRPr>
          </a:p>
        </p:txBody>
      </p:sp>
      <p:sp>
        <p:nvSpPr>
          <p:cNvPr id="295940"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295941"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
        <p:nvSpPr>
          <p:cNvPr id="29594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اَللَّهُمَّ ٱلْعَنِ ٱلْعِصَابَةَ ٱلَّتِي جَاهَدَتِ ٱلْحُسَيْنَ</a:t>
            </a:r>
            <a:r>
              <a:rPr lang="en-US" sz="5400" b="1">
                <a:latin typeface="Karbala" pitchFamily="2" charset="0"/>
                <a:cs typeface="Simplified Arabic" pitchFamily="18" charset="-78"/>
              </a:rPr>
              <a:t>) </a:t>
            </a:r>
            <a:r>
              <a:rPr lang="ar-SA" sz="5400" b="1">
                <a:latin typeface="Karbala" pitchFamily="2" charset="0"/>
                <a:cs typeface="Simplified Arabic" pitchFamily="18" charset="-78"/>
              </a:rPr>
              <a:t>عَلَيْهِ ٱلسَّلاَم</a:t>
            </a:r>
            <a:r>
              <a:rPr lang="en-US" sz="5400" b="1">
                <a:latin typeface="Karbala" pitchFamily="2" charset="0"/>
                <a:cs typeface="Simplified Arabic" pitchFamily="18" charset="-78"/>
              </a:rPr>
              <a:t>(</a:t>
            </a:r>
            <a:endParaRPr lang="ar-SA" sz="5400" b="1">
              <a:latin typeface="Karbala" pitchFamily="2" charset="0"/>
              <a:cs typeface="Simplified Arabic" pitchFamily="18" charset="-78"/>
            </a:endParaRPr>
          </a:p>
        </p:txBody>
      </p:sp>
    </p:spTree>
  </p:cSld>
  <p:clrMapOvr>
    <a:masterClrMapping/>
  </p:clrMapOvr>
  <p:transition>
    <p:fade/>
  </p:transition>
  <p:timing>
    <p:tnLst>
      <p:par>
        <p:cTn id="1" dur="indefinite" restart="never" nodeType="tmRoot"/>
      </p:par>
    </p:tnLst>
  </p:timing>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وَشَايَعَتْ وَبَايَعَتْ وَتَابَعَتْ عَلَىٰ قَتْلِهِ</a:t>
            </a:r>
            <a:endParaRPr lang="en-US" sz="5400" b="1">
              <a:latin typeface="Karbala" pitchFamily="2" charset="0"/>
              <a:cs typeface="Simplified Arabic" pitchFamily="18" charset="-78"/>
            </a:endParaRPr>
          </a:p>
        </p:txBody>
      </p:sp>
      <p:sp>
        <p:nvSpPr>
          <p:cNvPr id="29696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who supported each other against him, paid homage to his enemies, and participated in slaying him.</a:t>
            </a:r>
          </a:p>
        </p:txBody>
      </p:sp>
      <p:sp>
        <p:nvSpPr>
          <p:cNvPr id="296964"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ان پربھی جو قتل حسین (ع) میں ان کے شریک اور ہم رائے تھے</a:t>
            </a:r>
            <a:endParaRPr lang="en-US" sz="2400" b="1" dirty="0">
              <a:ea typeface="MS Mincho" pitchFamily="49" charset="-128"/>
            </a:endParaRPr>
          </a:p>
        </p:txBody>
      </p:sp>
      <p:sp>
        <p:nvSpPr>
          <p:cNvPr id="29696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296966"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وَلَعَنَ ٱللَّهُ امَّةً قَتَلَتْكُمْ</a:t>
            </a:r>
            <a:endParaRPr lang="en-US" sz="5400" b="1">
              <a:latin typeface="Karbala" pitchFamily="2" charset="0"/>
              <a:cs typeface="Simplified Arabic" pitchFamily="18" charset="-78"/>
            </a:endParaRPr>
          </a:p>
        </p:txBody>
      </p:sp>
      <p:sp>
        <p:nvSpPr>
          <p:cNvPr id="3072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May Allāh remove the blessings from the people who slew you.</a:t>
            </a:r>
          </a:p>
        </p:txBody>
      </p:sp>
      <p:sp>
        <p:nvSpPr>
          <p:cNvPr id="30724"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ar-AE" sz="2800" dirty="0" smtClean="0"/>
              <a:t>خدا کی لعنت ہو اس گروہ پر جس نے آپ کو قتل کیا</a:t>
            </a:r>
            <a:endParaRPr lang="en-US" sz="2800" b="1" dirty="0">
              <a:ea typeface="MS Mincho" pitchFamily="49" charset="-128"/>
            </a:endParaRPr>
          </a:p>
        </p:txBody>
      </p:sp>
      <p:sp>
        <p:nvSpPr>
          <p:cNvPr id="3072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30726"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اَللَّهُمَّ ٱلْعَنْهُمْ جَمِيعاً</a:t>
            </a:r>
            <a:endParaRPr lang="en-US" sz="5400" b="1">
              <a:latin typeface="Karbala" pitchFamily="2" charset="0"/>
              <a:cs typeface="Simplified Arabic" pitchFamily="18" charset="-78"/>
            </a:endParaRPr>
          </a:p>
        </p:txBody>
      </p:sp>
      <p:sp>
        <p:nvSpPr>
          <p:cNvPr id="29798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blessings from all of them.</a:t>
            </a:r>
          </a:p>
        </p:txBody>
      </p:sp>
      <p:sp>
        <p:nvSpPr>
          <p:cNvPr id="297988"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اے معبود ان سب پر لعنت بھیج</a:t>
            </a:r>
            <a:endParaRPr lang="en-US" sz="2400" b="1" dirty="0">
              <a:ea typeface="MS Mincho" pitchFamily="49" charset="-128"/>
            </a:endParaRPr>
          </a:p>
        </p:txBody>
      </p:sp>
      <p:sp>
        <p:nvSpPr>
          <p:cNvPr id="29798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297990"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اَللَّهُمَّ ٱلْعَنْ اوَّلَ ظَالِمٍ</a:t>
            </a:r>
            <a:endParaRPr lang="en-US" sz="5400" b="1">
              <a:latin typeface="Karbala" pitchFamily="2" charset="0"/>
              <a:cs typeface="Simplified Arabic" pitchFamily="18" charset="-78"/>
            </a:endParaRPr>
          </a:p>
        </p:txBody>
      </p:sp>
      <p:sp>
        <p:nvSpPr>
          <p:cNvPr id="29901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 from the foremost persecutor</a:t>
            </a:r>
          </a:p>
        </p:txBody>
      </p:sp>
      <p:sp>
        <p:nvSpPr>
          <p:cNvPr id="299012" name="Subtitle 4"/>
          <p:cNvSpPr txBox="1">
            <a:spLocks/>
          </p:cNvSpPr>
          <p:nvPr/>
        </p:nvSpPr>
        <p:spPr bwMode="auto">
          <a:xfrm>
            <a:off x="80963" y="5013325"/>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اے معبود محروم کر اپنی رحمت سے اس پہلے ظالم کو</a:t>
            </a:r>
            <a:endParaRPr lang="en-US" sz="2400" b="1" dirty="0">
              <a:ea typeface="MS Mincho" pitchFamily="49" charset="-128"/>
            </a:endParaRPr>
          </a:p>
        </p:txBody>
      </p:sp>
      <p:sp>
        <p:nvSpPr>
          <p:cNvPr id="29901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299014"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
        <p:nvSpPr>
          <p:cNvPr id="299015" name="Text Box 6"/>
          <p:cNvSpPr txBox="1">
            <a:spLocks noChangeArrowheads="1"/>
          </p:cNvSpPr>
          <p:nvPr/>
        </p:nvSpPr>
        <p:spPr bwMode="auto">
          <a:xfrm>
            <a:off x="3348038" y="5654675"/>
            <a:ext cx="2447925" cy="366713"/>
          </a:xfrm>
          <a:prstGeom prst="rect">
            <a:avLst/>
          </a:prstGeom>
          <a:gradFill rotWithShape="1">
            <a:gsLst>
              <a:gs pos="0">
                <a:srgbClr val="651500"/>
              </a:gs>
              <a:gs pos="50000">
                <a:srgbClr val="DA2E00"/>
              </a:gs>
              <a:gs pos="100000">
                <a:srgbClr val="651500"/>
              </a:gs>
            </a:gsLst>
            <a:lin ang="5400000" scaled="1"/>
          </a:gradFill>
          <a:ln w="9525" algn="ctr">
            <a:noFill/>
            <a:miter lim="800000"/>
            <a:headEnd/>
            <a:tailEnd/>
          </a:ln>
        </p:spPr>
        <p:txBody>
          <a:bodyPr anchor="ctr">
            <a:spAutoFit/>
          </a:bodyPr>
          <a:lstStyle/>
          <a:p>
            <a:pPr algn="r"/>
            <a:r>
              <a:rPr lang="en-US" sz="1800" b="1">
                <a:solidFill>
                  <a:srgbClr val="FFFF99"/>
                </a:solidFill>
                <a:latin typeface="Trebuchet MS" pitchFamily="34" charset="0"/>
              </a:rPr>
              <a:t>Tasbih Counter : 31</a:t>
            </a:r>
          </a:p>
        </p:txBody>
      </p:sp>
      <p:sp>
        <p:nvSpPr>
          <p:cNvPr id="299016" name="Rectangle 5"/>
          <p:cNvSpPr>
            <a:spLocks noChangeArrowheads="1"/>
          </p:cNvSpPr>
          <p:nvPr/>
        </p:nvSpPr>
        <p:spPr bwMode="auto">
          <a:xfrm>
            <a:off x="3635375" y="1035050"/>
            <a:ext cx="1790700" cy="336550"/>
          </a:xfrm>
          <a:prstGeom prst="rect">
            <a:avLst/>
          </a:prstGeom>
          <a:noFill/>
          <a:ln w="9525">
            <a:noFill/>
            <a:miter lim="800000"/>
            <a:headEnd/>
            <a:tailEnd/>
          </a:ln>
        </p:spPr>
        <p:txBody>
          <a:bodyPr wrap="none">
            <a:spAutoFit/>
          </a:bodyPr>
          <a:lstStyle/>
          <a:p>
            <a:pPr eaLnBrk="0" hangingPunct="0"/>
            <a:r>
              <a:rPr lang="en-US" sz="1600" b="1">
                <a:solidFill>
                  <a:srgbClr val="FFFF99"/>
                </a:solidFill>
                <a:latin typeface="Trebuchet MS" pitchFamily="34" charset="0"/>
              </a:rPr>
              <a:t>Recite 100 times</a:t>
            </a:r>
          </a:p>
        </p:txBody>
      </p:sp>
    </p:spTree>
  </p:cSld>
  <p:clrMapOvr>
    <a:masterClrMapping/>
  </p:clrMapOvr>
  <p:transition>
    <p:fade/>
  </p:transition>
  <p:timing>
    <p:tnLst>
      <p:par>
        <p:cTn id="1" dur="indefinite" restart="never" nodeType="tmRoot"/>
      </p:par>
    </p:tnLst>
  </p:timing>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ظَلَمَ حَقَّ مُحَمَّدٍ وَآلِ مُحَمَّدٍ</a:t>
            </a:r>
            <a:endParaRPr lang="en-US" sz="5400" b="1">
              <a:latin typeface="Karbala" pitchFamily="2" charset="0"/>
              <a:cs typeface="Simplified Arabic" pitchFamily="18" charset="-78"/>
            </a:endParaRPr>
          </a:p>
        </p:txBody>
      </p:sp>
      <p:sp>
        <p:nvSpPr>
          <p:cNvPr id="30003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who usurped the right of Muhammad and Muhammad’s Household</a:t>
            </a:r>
          </a:p>
        </p:txBody>
      </p:sp>
      <p:sp>
        <p:nvSpPr>
          <p:cNvPr id="300036"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 جس نے ضائع کیا محمد (ص)و آل محمد (ص)کا حق </a:t>
            </a:r>
            <a:endParaRPr lang="en-US" sz="2400" b="1" dirty="0">
              <a:ea typeface="MS Mincho" pitchFamily="49" charset="-128"/>
            </a:endParaRPr>
          </a:p>
        </p:txBody>
      </p:sp>
      <p:sp>
        <p:nvSpPr>
          <p:cNvPr id="30003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300038"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وَآخِرَ تَابِعٍ لَهُ عَلَىٰ ذٰلِكَ</a:t>
            </a:r>
            <a:endParaRPr lang="en-US" sz="5400" b="1">
              <a:latin typeface="Karbala" pitchFamily="2" charset="0"/>
              <a:cs typeface="Simplified Arabic" pitchFamily="18" charset="-78"/>
            </a:endParaRPr>
          </a:p>
        </p:txBody>
      </p:sp>
      <p:sp>
        <p:nvSpPr>
          <p:cNvPr id="30105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the last follower who  acceded to his deed.</a:t>
            </a:r>
          </a:p>
        </p:txBody>
      </p:sp>
      <p:sp>
        <p:nvSpPr>
          <p:cNvPr id="301060"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اوراسکو بھی جس نے آخر میں اس کی پیروی کی</a:t>
            </a:r>
            <a:endParaRPr lang="en-US" sz="2400" b="1" dirty="0">
              <a:ea typeface="MS Mincho" pitchFamily="49" charset="-128"/>
            </a:endParaRPr>
          </a:p>
        </p:txBody>
      </p:sp>
      <p:sp>
        <p:nvSpPr>
          <p:cNvPr id="30106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301062"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blessings from the group that struggled against al-Husayn (alayhis salaam)</a:t>
            </a:r>
          </a:p>
        </p:txBody>
      </p:sp>
      <p:sp>
        <p:nvSpPr>
          <p:cNvPr id="302083"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اے معبود لعنت کر اس جماعت پر جنہوں نے جنگ کی حسین (ع) سے نیز</a:t>
            </a:r>
            <a:endParaRPr lang="en-US" sz="2400" b="1" dirty="0">
              <a:ea typeface="MS Mincho" pitchFamily="49" charset="-128"/>
            </a:endParaRPr>
          </a:p>
        </p:txBody>
      </p:sp>
      <p:sp>
        <p:nvSpPr>
          <p:cNvPr id="302084"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302085"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
        <p:nvSpPr>
          <p:cNvPr id="30208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اَللَّهُمَّ ٱلْعَنِ ٱلْعِصَابَةَ ٱلَّتِي جَاهَدَتِ ٱلْحُسَيْنَ</a:t>
            </a:r>
            <a:r>
              <a:rPr lang="en-US" sz="5400" b="1">
                <a:latin typeface="Karbala" pitchFamily="2" charset="0"/>
                <a:cs typeface="Simplified Arabic" pitchFamily="18" charset="-78"/>
              </a:rPr>
              <a:t>) </a:t>
            </a:r>
            <a:r>
              <a:rPr lang="ar-SA" sz="5400" b="1">
                <a:latin typeface="Karbala" pitchFamily="2" charset="0"/>
                <a:cs typeface="Simplified Arabic" pitchFamily="18" charset="-78"/>
              </a:rPr>
              <a:t>عَلَيْهِ ٱلسَّلاَم</a:t>
            </a:r>
            <a:r>
              <a:rPr lang="en-US" sz="5400" b="1">
                <a:latin typeface="Karbala" pitchFamily="2" charset="0"/>
                <a:cs typeface="Simplified Arabic" pitchFamily="18" charset="-78"/>
              </a:rPr>
              <a:t>(</a:t>
            </a:r>
            <a:endParaRPr lang="ar-SA" sz="5400" b="1">
              <a:latin typeface="Karbala" pitchFamily="2" charset="0"/>
              <a:cs typeface="Simplified Arabic" pitchFamily="18" charset="-78"/>
            </a:endParaRPr>
          </a:p>
        </p:txBody>
      </p:sp>
    </p:spTree>
  </p:cSld>
  <p:clrMapOvr>
    <a:masterClrMapping/>
  </p:clrMapOvr>
  <p:transition>
    <p:fade/>
  </p:transition>
  <p:timing>
    <p:tnLst>
      <p:par>
        <p:cTn id="1" dur="indefinite" restart="never" nodeType="tmRoot"/>
      </p:par>
    </p:tnLst>
  </p:timing>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وَشَايَعَتْ وَبَايَعَتْ وَتَابَعَتْ عَلَىٰ قَتْلِهِ</a:t>
            </a:r>
            <a:endParaRPr lang="en-US" sz="5400" b="1">
              <a:latin typeface="Karbala" pitchFamily="2" charset="0"/>
              <a:cs typeface="Simplified Arabic" pitchFamily="18" charset="-78"/>
            </a:endParaRPr>
          </a:p>
        </p:txBody>
      </p:sp>
      <p:sp>
        <p:nvSpPr>
          <p:cNvPr id="30310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who supported each other against him, paid homage to his enemies, and participated in slaying him.</a:t>
            </a:r>
          </a:p>
        </p:txBody>
      </p:sp>
      <p:sp>
        <p:nvSpPr>
          <p:cNvPr id="303108"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ان پربھی جو قتل حسین (ع) میں ان کے شریک اور ہم رائے تھے</a:t>
            </a:r>
            <a:endParaRPr lang="en-US" sz="2400" b="1" dirty="0">
              <a:ea typeface="MS Mincho" pitchFamily="49" charset="-128"/>
            </a:endParaRPr>
          </a:p>
        </p:txBody>
      </p:sp>
      <p:sp>
        <p:nvSpPr>
          <p:cNvPr id="30310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303110"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اَللَّهُمَّ ٱلْعَنْهُمْ جَمِيعاً</a:t>
            </a:r>
            <a:endParaRPr lang="en-US" sz="5400" b="1">
              <a:latin typeface="Karbala" pitchFamily="2" charset="0"/>
              <a:cs typeface="Simplified Arabic" pitchFamily="18" charset="-78"/>
            </a:endParaRPr>
          </a:p>
        </p:txBody>
      </p:sp>
      <p:sp>
        <p:nvSpPr>
          <p:cNvPr id="30413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blessings from all of them.</a:t>
            </a:r>
          </a:p>
        </p:txBody>
      </p:sp>
      <p:sp>
        <p:nvSpPr>
          <p:cNvPr id="304132"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اے معبود ان سب پر لعنت بھیج</a:t>
            </a:r>
            <a:endParaRPr lang="en-US" sz="2400" b="1" dirty="0">
              <a:ea typeface="MS Mincho" pitchFamily="49" charset="-128"/>
            </a:endParaRPr>
          </a:p>
        </p:txBody>
      </p:sp>
      <p:sp>
        <p:nvSpPr>
          <p:cNvPr id="30413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304134"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اَللَّهُمَّ ٱلْعَنْ اوَّلَ ظَالِمٍ</a:t>
            </a:r>
            <a:endParaRPr lang="en-US" sz="5400" b="1">
              <a:latin typeface="Karbala" pitchFamily="2" charset="0"/>
              <a:cs typeface="Simplified Arabic" pitchFamily="18" charset="-78"/>
            </a:endParaRPr>
          </a:p>
        </p:txBody>
      </p:sp>
      <p:sp>
        <p:nvSpPr>
          <p:cNvPr id="30515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 from the foremost persecutor</a:t>
            </a:r>
          </a:p>
        </p:txBody>
      </p:sp>
      <p:sp>
        <p:nvSpPr>
          <p:cNvPr id="305156" name="Subtitle 4"/>
          <p:cNvSpPr txBox="1">
            <a:spLocks/>
          </p:cNvSpPr>
          <p:nvPr/>
        </p:nvSpPr>
        <p:spPr bwMode="auto">
          <a:xfrm>
            <a:off x="80963" y="5013325"/>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اے معبود محروم کر اپنی رحمت سے اس پہلے ظالم کو</a:t>
            </a:r>
            <a:endParaRPr lang="en-US" sz="2400" b="1" dirty="0">
              <a:ea typeface="MS Mincho" pitchFamily="49" charset="-128"/>
            </a:endParaRPr>
          </a:p>
        </p:txBody>
      </p:sp>
      <p:sp>
        <p:nvSpPr>
          <p:cNvPr id="30515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305158"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
        <p:nvSpPr>
          <p:cNvPr id="305159" name="Text Box 6"/>
          <p:cNvSpPr txBox="1">
            <a:spLocks noChangeArrowheads="1"/>
          </p:cNvSpPr>
          <p:nvPr/>
        </p:nvSpPr>
        <p:spPr bwMode="auto">
          <a:xfrm>
            <a:off x="3348038" y="5654675"/>
            <a:ext cx="2447925" cy="366713"/>
          </a:xfrm>
          <a:prstGeom prst="rect">
            <a:avLst/>
          </a:prstGeom>
          <a:gradFill rotWithShape="1">
            <a:gsLst>
              <a:gs pos="0">
                <a:srgbClr val="651500"/>
              </a:gs>
              <a:gs pos="50000">
                <a:srgbClr val="DA2E00"/>
              </a:gs>
              <a:gs pos="100000">
                <a:srgbClr val="651500"/>
              </a:gs>
            </a:gsLst>
            <a:lin ang="5400000" scaled="1"/>
          </a:gradFill>
          <a:ln w="9525" algn="ctr">
            <a:noFill/>
            <a:miter lim="800000"/>
            <a:headEnd/>
            <a:tailEnd/>
          </a:ln>
        </p:spPr>
        <p:txBody>
          <a:bodyPr anchor="ctr">
            <a:spAutoFit/>
          </a:bodyPr>
          <a:lstStyle/>
          <a:p>
            <a:pPr algn="r"/>
            <a:r>
              <a:rPr lang="en-US" sz="1800" b="1">
                <a:solidFill>
                  <a:srgbClr val="FFFF99"/>
                </a:solidFill>
                <a:latin typeface="Trebuchet MS" pitchFamily="34" charset="0"/>
              </a:rPr>
              <a:t>Tasbih Counter : 32</a:t>
            </a:r>
          </a:p>
        </p:txBody>
      </p:sp>
      <p:sp>
        <p:nvSpPr>
          <p:cNvPr id="305160" name="Rectangle 5"/>
          <p:cNvSpPr>
            <a:spLocks noChangeArrowheads="1"/>
          </p:cNvSpPr>
          <p:nvPr/>
        </p:nvSpPr>
        <p:spPr bwMode="auto">
          <a:xfrm>
            <a:off x="3635375" y="1035050"/>
            <a:ext cx="1790700" cy="336550"/>
          </a:xfrm>
          <a:prstGeom prst="rect">
            <a:avLst/>
          </a:prstGeom>
          <a:noFill/>
          <a:ln w="9525">
            <a:noFill/>
            <a:miter lim="800000"/>
            <a:headEnd/>
            <a:tailEnd/>
          </a:ln>
        </p:spPr>
        <p:txBody>
          <a:bodyPr wrap="none">
            <a:spAutoFit/>
          </a:bodyPr>
          <a:lstStyle/>
          <a:p>
            <a:pPr eaLnBrk="0" hangingPunct="0"/>
            <a:r>
              <a:rPr lang="en-US" sz="1600" b="1">
                <a:solidFill>
                  <a:srgbClr val="FFFF99"/>
                </a:solidFill>
                <a:latin typeface="Trebuchet MS" pitchFamily="34" charset="0"/>
              </a:rPr>
              <a:t>Recite 100 times</a:t>
            </a:r>
          </a:p>
        </p:txBody>
      </p:sp>
    </p:spTree>
  </p:cSld>
  <p:clrMapOvr>
    <a:masterClrMapping/>
  </p:clrMapOvr>
  <p:transition>
    <p:fade/>
  </p:transition>
  <p:timing>
    <p:tnLst>
      <p:par>
        <p:cTn id="1" dur="indefinite" restart="never" nodeType="tmRoot"/>
      </p:par>
    </p:tnLst>
  </p:timing>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ظَلَمَ حَقَّ مُحَمَّدٍ وَآلِ مُحَمَّدٍ</a:t>
            </a:r>
            <a:endParaRPr lang="en-US" sz="5400" b="1">
              <a:latin typeface="Karbala" pitchFamily="2" charset="0"/>
              <a:cs typeface="Simplified Arabic" pitchFamily="18" charset="-78"/>
            </a:endParaRPr>
          </a:p>
        </p:txBody>
      </p:sp>
      <p:sp>
        <p:nvSpPr>
          <p:cNvPr id="30617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who usurped the right of Muhammad and Muhammad’s Household</a:t>
            </a:r>
          </a:p>
        </p:txBody>
      </p:sp>
      <p:sp>
        <p:nvSpPr>
          <p:cNvPr id="306180"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 جس نے ضائع کیا محمد (ص)و آل محمد (ص)کا حق </a:t>
            </a:r>
            <a:endParaRPr lang="en-US" sz="2400" b="1" dirty="0">
              <a:ea typeface="MS Mincho" pitchFamily="49" charset="-128"/>
            </a:endParaRPr>
          </a:p>
        </p:txBody>
      </p:sp>
      <p:sp>
        <p:nvSpPr>
          <p:cNvPr id="30618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306182"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وَآخِرَ تَابِعٍ لَهُ عَلَىٰ ذٰلِكَ</a:t>
            </a:r>
            <a:endParaRPr lang="en-US" sz="5400" b="1">
              <a:latin typeface="Karbala" pitchFamily="2" charset="0"/>
              <a:cs typeface="Simplified Arabic" pitchFamily="18" charset="-78"/>
            </a:endParaRPr>
          </a:p>
        </p:txBody>
      </p:sp>
      <p:sp>
        <p:nvSpPr>
          <p:cNvPr id="30720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the last follower who  acceded to his deed.</a:t>
            </a:r>
          </a:p>
        </p:txBody>
      </p:sp>
      <p:sp>
        <p:nvSpPr>
          <p:cNvPr id="307204"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اوراسکو بھی جس نے آخر میں اس کی پیروی کی</a:t>
            </a:r>
            <a:endParaRPr lang="en-US" sz="2400" b="1" dirty="0">
              <a:ea typeface="MS Mincho" pitchFamily="49" charset="-128"/>
            </a:endParaRPr>
          </a:p>
        </p:txBody>
      </p:sp>
      <p:sp>
        <p:nvSpPr>
          <p:cNvPr id="30720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307206"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body" idx="1"/>
          </p:nvPr>
        </p:nvSpPr>
        <p:spPr>
          <a:xfrm>
            <a:off x="0" y="1628775"/>
            <a:ext cx="9144000" cy="2160588"/>
          </a:xfrm>
          <a:noFill/>
        </p:spPr>
        <p:txBody>
          <a:bodyPr/>
          <a:lstStyle/>
          <a:p>
            <a:pPr eaLnBrk="1" hangingPunct="1">
              <a:buFontTx/>
              <a:buNone/>
            </a:pPr>
            <a:r>
              <a:rPr lang="en-US" sz="3000" smtClean="0">
                <a:solidFill>
                  <a:schemeClr val="tx1"/>
                </a:solidFill>
                <a:latin typeface="Trebuchet MS" pitchFamily="34" charset="0"/>
              </a:rPr>
              <a:t>The events that took place on A'ashura was the fight between RIGHT (</a:t>
            </a:r>
            <a:r>
              <a:rPr lang="en-US" sz="3000" i="1" smtClean="0">
                <a:solidFill>
                  <a:schemeClr val="tx1"/>
                </a:solidFill>
                <a:latin typeface="Trebuchet MS" pitchFamily="34" charset="0"/>
              </a:rPr>
              <a:t>HAQQ</a:t>
            </a:r>
            <a:r>
              <a:rPr lang="en-US" sz="3000" smtClean="0">
                <a:solidFill>
                  <a:schemeClr val="tx1"/>
                </a:solidFill>
                <a:latin typeface="Trebuchet MS" pitchFamily="34" charset="0"/>
              </a:rPr>
              <a:t>) and FALSEHOOD (</a:t>
            </a:r>
            <a:r>
              <a:rPr lang="en-US" sz="3000" i="1" smtClean="0">
                <a:solidFill>
                  <a:schemeClr val="tx1"/>
                </a:solidFill>
                <a:latin typeface="Trebuchet MS" pitchFamily="34" charset="0"/>
              </a:rPr>
              <a:t>BAATIL</a:t>
            </a:r>
            <a:r>
              <a:rPr lang="en-US" sz="3000" smtClean="0">
                <a:solidFill>
                  <a:schemeClr val="tx1"/>
                </a:solidFill>
                <a:latin typeface="Trebuchet MS" pitchFamily="34" charset="0"/>
              </a:rPr>
              <a:t>). This is an ongoing struggle in the life of any human being.  As proof of our solidarity with Imam (A) we should do a self analysis of our daily lives and actions and ensure that we are with </a:t>
            </a:r>
            <a:r>
              <a:rPr lang="en-US" sz="3000" i="1" smtClean="0">
                <a:solidFill>
                  <a:schemeClr val="tx1"/>
                </a:solidFill>
                <a:latin typeface="Trebuchet MS" pitchFamily="34" charset="0"/>
              </a:rPr>
              <a:t>HAQQ</a:t>
            </a:r>
            <a:r>
              <a:rPr lang="en-US" sz="3000" smtClean="0">
                <a:solidFill>
                  <a:schemeClr val="tx1"/>
                </a:solidFill>
                <a:latin typeface="Trebuchet MS" pitchFamily="34" charset="0"/>
              </a:rPr>
              <a:t> and that we develop strong will-power to oppose temptations (both internal and external) to </a:t>
            </a:r>
            <a:r>
              <a:rPr lang="en-US" sz="3000" i="1" smtClean="0">
                <a:solidFill>
                  <a:schemeClr val="tx1"/>
                </a:solidFill>
                <a:latin typeface="Trebuchet MS" pitchFamily="34" charset="0"/>
              </a:rPr>
              <a:t>BAATIL</a:t>
            </a:r>
            <a:r>
              <a:rPr lang="en-US" sz="3000" smtClean="0">
                <a:solidFill>
                  <a:schemeClr val="tx1"/>
                </a:solidFill>
                <a:latin typeface="Trebuchet MS" pitchFamily="34" charset="0"/>
              </a:rPr>
              <a:t>. </a:t>
            </a:r>
          </a:p>
        </p:txBody>
      </p:sp>
      <p:sp>
        <p:nvSpPr>
          <p:cNvPr id="409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en-GB" sz="1600" b="1">
                <a:latin typeface="Trebuchet MS" pitchFamily="34" charset="0"/>
              </a:rPr>
              <a:t>A`amaal for the day of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وَلَعَنَ ٱللَّهُ ٱلْمُمَهِّدِينَ لَهُمْ</a:t>
            </a:r>
            <a:endParaRPr lang="en-US" sz="5400" b="1">
              <a:latin typeface="Karbala" pitchFamily="2" charset="0"/>
              <a:cs typeface="Simplified Arabic" pitchFamily="18" charset="-78"/>
            </a:endParaRPr>
          </a:p>
        </p:txBody>
      </p:sp>
      <p:sp>
        <p:nvSpPr>
          <p:cNvPr id="3174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May Allāh remove the blessings from those who paved the way for them to do so</a:t>
            </a:r>
          </a:p>
        </p:txBody>
      </p:sp>
      <p:sp>
        <p:nvSpPr>
          <p:cNvPr id="31748"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ar-AE" sz="2800" dirty="0" smtClean="0"/>
              <a:t>اور خدا کی لعنت ہو ان پر جنہوں نے انکو آپکے ساتھ جنگ کرنے کی قوت فراہم کی</a:t>
            </a:r>
            <a:endParaRPr lang="en-US" sz="2800" b="1" dirty="0">
              <a:ea typeface="MS Mincho" pitchFamily="49" charset="-128"/>
            </a:endParaRPr>
          </a:p>
        </p:txBody>
      </p:sp>
      <p:sp>
        <p:nvSpPr>
          <p:cNvPr id="3174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31750"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blessings from the group that struggled against al-Husayn (alayhis salaam)</a:t>
            </a:r>
          </a:p>
        </p:txBody>
      </p:sp>
      <p:sp>
        <p:nvSpPr>
          <p:cNvPr id="308227"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اے معبود لعنت کر اس جماعت پر جنہوں نے جنگ کی حسین (ع) سے نیز</a:t>
            </a:r>
            <a:endParaRPr lang="en-US" sz="2400" b="1" dirty="0">
              <a:ea typeface="MS Mincho" pitchFamily="49" charset="-128"/>
            </a:endParaRPr>
          </a:p>
        </p:txBody>
      </p:sp>
      <p:sp>
        <p:nvSpPr>
          <p:cNvPr id="308228"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308229"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
        <p:nvSpPr>
          <p:cNvPr id="30823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اَللَّهُمَّ ٱلْعَنِ ٱلْعِصَابَةَ ٱلَّتِي جَاهَدَتِ ٱلْحُسَيْنَ</a:t>
            </a:r>
            <a:r>
              <a:rPr lang="en-US" sz="5400" b="1">
                <a:latin typeface="Karbala" pitchFamily="2" charset="0"/>
                <a:cs typeface="Simplified Arabic" pitchFamily="18" charset="-78"/>
              </a:rPr>
              <a:t>) </a:t>
            </a:r>
            <a:r>
              <a:rPr lang="ar-SA" sz="5400" b="1">
                <a:latin typeface="Karbala" pitchFamily="2" charset="0"/>
                <a:cs typeface="Simplified Arabic" pitchFamily="18" charset="-78"/>
              </a:rPr>
              <a:t>عَلَيْهِ ٱلسَّلاَم</a:t>
            </a:r>
            <a:r>
              <a:rPr lang="en-US" sz="5400" b="1">
                <a:latin typeface="Karbala" pitchFamily="2" charset="0"/>
                <a:cs typeface="Simplified Arabic" pitchFamily="18" charset="-78"/>
              </a:rPr>
              <a:t>(</a:t>
            </a:r>
            <a:endParaRPr lang="ar-SA" sz="5400" b="1">
              <a:latin typeface="Karbala" pitchFamily="2" charset="0"/>
              <a:cs typeface="Simplified Arabic" pitchFamily="18" charset="-78"/>
            </a:endParaRPr>
          </a:p>
        </p:txBody>
      </p:sp>
    </p:spTree>
  </p:cSld>
  <p:clrMapOvr>
    <a:masterClrMapping/>
  </p:clrMapOvr>
  <p:transition>
    <p:fade/>
  </p:transition>
  <p:timing>
    <p:tnLst>
      <p:par>
        <p:cTn id="1" dur="indefinite" restart="never" nodeType="tmRoot"/>
      </p:par>
    </p:tnLst>
  </p:timing>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وَشَايَعَتْ وَبَايَعَتْ وَتَابَعَتْ عَلَىٰ قَتْلِهِ</a:t>
            </a:r>
            <a:endParaRPr lang="en-US" sz="5400" b="1">
              <a:latin typeface="Karbala" pitchFamily="2" charset="0"/>
              <a:cs typeface="Simplified Arabic" pitchFamily="18" charset="-78"/>
            </a:endParaRPr>
          </a:p>
        </p:txBody>
      </p:sp>
      <p:sp>
        <p:nvSpPr>
          <p:cNvPr id="30925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who supported each other against him, paid homage to his enemies, and participated in slaying him.</a:t>
            </a:r>
          </a:p>
        </p:txBody>
      </p:sp>
      <p:sp>
        <p:nvSpPr>
          <p:cNvPr id="309252"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ان پربھی جو قتل حسین (ع) میں ان کے شریک اور ہم رائے تھے</a:t>
            </a:r>
            <a:endParaRPr lang="en-US" sz="2400" b="1" dirty="0">
              <a:ea typeface="MS Mincho" pitchFamily="49" charset="-128"/>
            </a:endParaRPr>
          </a:p>
        </p:txBody>
      </p:sp>
      <p:sp>
        <p:nvSpPr>
          <p:cNvPr id="30925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309254"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اَللَّهُمَّ ٱلْعَنْهُمْ جَمِيعاً</a:t>
            </a:r>
            <a:endParaRPr lang="en-US" sz="5400" b="1">
              <a:latin typeface="Karbala" pitchFamily="2" charset="0"/>
              <a:cs typeface="Simplified Arabic" pitchFamily="18" charset="-78"/>
            </a:endParaRPr>
          </a:p>
        </p:txBody>
      </p:sp>
      <p:sp>
        <p:nvSpPr>
          <p:cNvPr id="31027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blessings from all of them.</a:t>
            </a:r>
          </a:p>
        </p:txBody>
      </p:sp>
      <p:sp>
        <p:nvSpPr>
          <p:cNvPr id="310276"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اے معبود ان سب پر لعنت بھیج</a:t>
            </a:r>
            <a:endParaRPr lang="en-US" sz="2400" b="1" dirty="0">
              <a:ea typeface="MS Mincho" pitchFamily="49" charset="-128"/>
            </a:endParaRPr>
          </a:p>
        </p:txBody>
      </p:sp>
      <p:sp>
        <p:nvSpPr>
          <p:cNvPr id="31027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310278"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اَللَّهُمَّ ٱلْعَنْ اوَّلَ ظَالِمٍ</a:t>
            </a:r>
            <a:endParaRPr lang="en-US" sz="5400" b="1">
              <a:latin typeface="Karbala" pitchFamily="2" charset="0"/>
              <a:cs typeface="Simplified Arabic" pitchFamily="18" charset="-78"/>
            </a:endParaRPr>
          </a:p>
        </p:txBody>
      </p:sp>
      <p:sp>
        <p:nvSpPr>
          <p:cNvPr id="31129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 from the foremost persecutor</a:t>
            </a:r>
          </a:p>
        </p:txBody>
      </p:sp>
      <p:sp>
        <p:nvSpPr>
          <p:cNvPr id="311300" name="Subtitle 4"/>
          <p:cNvSpPr txBox="1">
            <a:spLocks/>
          </p:cNvSpPr>
          <p:nvPr/>
        </p:nvSpPr>
        <p:spPr bwMode="auto">
          <a:xfrm>
            <a:off x="80963" y="5013325"/>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اے معبود محروم کر اپنی رحمت سے اس پہلے ظالم کو</a:t>
            </a:r>
            <a:endParaRPr lang="en-US" sz="2400" b="1" dirty="0">
              <a:ea typeface="MS Mincho" pitchFamily="49" charset="-128"/>
            </a:endParaRPr>
          </a:p>
        </p:txBody>
      </p:sp>
      <p:sp>
        <p:nvSpPr>
          <p:cNvPr id="31130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311302"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
        <p:nvSpPr>
          <p:cNvPr id="311303" name="Text Box 6"/>
          <p:cNvSpPr txBox="1">
            <a:spLocks noChangeArrowheads="1"/>
          </p:cNvSpPr>
          <p:nvPr/>
        </p:nvSpPr>
        <p:spPr bwMode="auto">
          <a:xfrm>
            <a:off x="3348038" y="5654675"/>
            <a:ext cx="2447925" cy="366713"/>
          </a:xfrm>
          <a:prstGeom prst="rect">
            <a:avLst/>
          </a:prstGeom>
          <a:gradFill rotWithShape="1">
            <a:gsLst>
              <a:gs pos="0">
                <a:srgbClr val="651500"/>
              </a:gs>
              <a:gs pos="50000">
                <a:srgbClr val="DA2E00"/>
              </a:gs>
              <a:gs pos="100000">
                <a:srgbClr val="651500"/>
              </a:gs>
            </a:gsLst>
            <a:lin ang="5400000" scaled="1"/>
          </a:gradFill>
          <a:ln w="9525" algn="ctr">
            <a:noFill/>
            <a:miter lim="800000"/>
            <a:headEnd/>
            <a:tailEnd/>
          </a:ln>
        </p:spPr>
        <p:txBody>
          <a:bodyPr anchor="ctr">
            <a:spAutoFit/>
          </a:bodyPr>
          <a:lstStyle/>
          <a:p>
            <a:pPr algn="r"/>
            <a:r>
              <a:rPr lang="en-US" sz="1800" b="1">
                <a:solidFill>
                  <a:srgbClr val="FFFF99"/>
                </a:solidFill>
                <a:latin typeface="Trebuchet MS" pitchFamily="34" charset="0"/>
              </a:rPr>
              <a:t>Tasbih Counter : 33</a:t>
            </a:r>
          </a:p>
        </p:txBody>
      </p:sp>
      <p:sp>
        <p:nvSpPr>
          <p:cNvPr id="311304" name="Rectangle 5"/>
          <p:cNvSpPr>
            <a:spLocks noChangeArrowheads="1"/>
          </p:cNvSpPr>
          <p:nvPr/>
        </p:nvSpPr>
        <p:spPr bwMode="auto">
          <a:xfrm>
            <a:off x="3635375" y="1035050"/>
            <a:ext cx="1790700" cy="336550"/>
          </a:xfrm>
          <a:prstGeom prst="rect">
            <a:avLst/>
          </a:prstGeom>
          <a:noFill/>
          <a:ln w="9525">
            <a:noFill/>
            <a:miter lim="800000"/>
            <a:headEnd/>
            <a:tailEnd/>
          </a:ln>
        </p:spPr>
        <p:txBody>
          <a:bodyPr wrap="none">
            <a:spAutoFit/>
          </a:bodyPr>
          <a:lstStyle/>
          <a:p>
            <a:pPr eaLnBrk="0" hangingPunct="0"/>
            <a:r>
              <a:rPr lang="en-US" sz="1600" b="1">
                <a:solidFill>
                  <a:srgbClr val="FFFF99"/>
                </a:solidFill>
                <a:latin typeface="Trebuchet MS" pitchFamily="34" charset="0"/>
              </a:rPr>
              <a:t>Recite 100 times</a:t>
            </a:r>
          </a:p>
        </p:txBody>
      </p:sp>
    </p:spTree>
  </p:cSld>
  <p:clrMapOvr>
    <a:masterClrMapping/>
  </p:clrMapOvr>
  <p:transition>
    <p:fade/>
  </p:transition>
  <p:timing>
    <p:tnLst>
      <p:par>
        <p:cTn id="1" dur="indefinite" restart="never" nodeType="tmRoot"/>
      </p:par>
    </p:tnLst>
  </p:timing>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ظَلَمَ حَقَّ مُحَمَّدٍ وَآلِ مُحَمَّدٍ</a:t>
            </a:r>
            <a:endParaRPr lang="en-US" sz="5400" b="1">
              <a:latin typeface="Karbala" pitchFamily="2" charset="0"/>
              <a:cs typeface="Simplified Arabic" pitchFamily="18" charset="-78"/>
            </a:endParaRPr>
          </a:p>
        </p:txBody>
      </p:sp>
      <p:sp>
        <p:nvSpPr>
          <p:cNvPr id="31232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who usurped the right of Muhammad and Muhammad’s Household</a:t>
            </a:r>
          </a:p>
        </p:txBody>
      </p:sp>
      <p:sp>
        <p:nvSpPr>
          <p:cNvPr id="312324"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 جس نے ضائع کیا محمد (ص)و آل محمد (ص)کا حق </a:t>
            </a:r>
            <a:endParaRPr lang="en-US" sz="2400" b="1" dirty="0">
              <a:ea typeface="MS Mincho" pitchFamily="49" charset="-128"/>
            </a:endParaRPr>
          </a:p>
        </p:txBody>
      </p:sp>
      <p:sp>
        <p:nvSpPr>
          <p:cNvPr id="31232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312326"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وَآخِرَ تَابِعٍ لَهُ عَلَىٰ ذٰلِكَ</a:t>
            </a:r>
            <a:endParaRPr lang="en-US" sz="5400" b="1">
              <a:latin typeface="Karbala" pitchFamily="2" charset="0"/>
              <a:cs typeface="Simplified Arabic" pitchFamily="18" charset="-78"/>
            </a:endParaRPr>
          </a:p>
        </p:txBody>
      </p:sp>
      <p:sp>
        <p:nvSpPr>
          <p:cNvPr id="31334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the last follower who  acceded to his deed.</a:t>
            </a:r>
          </a:p>
        </p:txBody>
      </p:sp>
      <p:sp>
        <p:nvSpPr>
          <p:cNvPr id="313348"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اوراسکو بھی جس نے آخر میں اس کی پیروی کی</a:t>
            </a:r>
            <a:endParaRPr lang="en-US" sz="2400" b="1" dirty="0">
              <a:ea typeface="MS Mincho" pitchFamily="49" charset="-128"/>
            </a:endParaRPr>
          </a:p>
        </p:txBody>
      </p:sp>
      <p:sp>
        <p:nvSpPr>
          <p:cNvPr id="31334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313350"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blessings from the group that struggled against al-Husayn (alayhis salaam)</a:t>
            </a:r>
          </a:p>
        </p:txBody>
      </p:sp>
      <p:sp>
        <p:nvSpPr>
          <p:cNvPr id="314371"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اے معبود لعنت کر اس جماعت پر جنہوں نے جنگ کی حسین (ع) سے نیز</a:t>
            </a:r>
            <a:endParaRPr lang="en-US" sz="2400" b="1" dirty="0">
              <a:ea typeface="MS Mincho" pitchFamily="49" charset="-128"/>
            </a:endParaRPr>
          </a:p>
        </p:txBody>
      </p:sp>
      <p:sp>
        <p:nvSpPr>
          <p:cNvPr id="314372"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314373"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
        <p:nvSpPr>
          <p:cNvPr id="31437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اَللَّهُمَّ ٱلْعَنِ ٱلْعِصَابَةَ ٱلَّتِي جَاهَدَتِ ٱلْحُسَيْنَ</a:t>
            </a:r>
            <a:r>
              <a:rPr lang="en-US" sz="5400" b="1">
                <a:latin typeface="Karbala" pitchFamily="2" charset="0"/>
                <a:cs typeface="Simplified Arabic" pitchFamily="18" charset="-78"/>
              </a:rPr>
              <a:t>) </a:t>
            </a:r>
            <a:r>
              <a:rPr lang="ar-SA" sz="5400" b="1">
                <a:latin typeface="Karbala" pitchFamily="2" charset="0"/>
                <a:cs typeface="Simplified Arabic" pitchFamily="18" charset="-78"/>
              </a:rPr>
              <a:t>عَلَيْهِ ٱلسَّلاَم</a:t>
            </a:r>
            <a:r>
              <a:rPr lang="en-US" sz="5400" b="1">
                <a:latin typeface="Karbala" pitchFamily="2" charset="0"/>
                <a:cs typeface="Simplified Arabic" pitchFamily="18" charset="-78"/>
              </a:rPr>
              <a:t>(</a:t>
            </a:r>
            <a:endParaRPr lang="ar-SA" sz="5400" b="1">
              <a:latin typeface="Karbala" pitchFamily="2" charset="0"/>
              <a:cs typeface="Simplified Arabic" pitchFamily="18" charset="-78"/>
            </a:endParaRPr>
          </a:p>
        </p:txBody>
      </p:sp>
    </p:spTree>
  </p:cSld>
  <p:clrMapOvr>
    <a:masterClrMapping/>
  </p:clrMapOvr>
  <p:transition>
    <p:fade/>
  </p:transition>
  <p:timing>
    <p:tnLst>
      <p:par>
        <p:cTn id="1" dur="indefinite" restart="never" nodeType="tmRoot"/>
      </p:par>
    </p:tnLst>
  </p:timing>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وَشَايَعَتْ وَبَايَعَتْ وَتَابَعَتْ عَلَىٰ قَتْلِهِ</a:t>
            </a:r>
            <a:endParaRPr lang="en-US" sz="5400" b="1">
              <a:latin typeface="Karbala" pitchFamily="2" charset="0"/>
              <a:cs typeface="Simplified Arabic" pitchFamily="18" charset="-78"/>
            </a:endParaRPr>
          </a:p>
        </p:txBody>
      </p:sp>
      <p:sp>
        <p:nvSpPr>
          <p:cNvPr id="31539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who supported each other against him, paid homage to his enemies, and participated in slaying him.</a:t>
            </a:r>
          </a:p>
        </p:txBody>
      </p:sp>
      <p:sp>
        <p:nvSpPr>
          <p:cNvPr id="315396"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ان پربھی جو قتل حسین (ع) میں ان کے شریک اور ہم رائے تھے</a:t>
            </a:r>
            <a:endParaRPr lang="en-US" sz="2400" b="1" dirty="0">
              <a:ea typeface="MS Mincho" pitchFamily="49" charset="-128"/>
            </a:endParaRPr>
          </a:p>
        </p:txBody>
      </p:sp>
      <p:sp>
        <p:nvSpPr>
          <p:cNvPr id="31539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315398"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اَللَّهُمَّ ٱلْعَنْهُمْ جَمِيعاً</a:t>
            </a:r>
            <a:endParaRPr lang="en-US" sz="5400" b="1">
              <a:latin typeface="Karbala" pitchFamily="2" charset="0"/>
              <a:cs typeface="Simplified Arabic" pitchFamily="18" charset="-78"/>
            </a:endParaRPr>
          </a:p>
        </p:txBody>
      </p:sp>
      <p:sp>
        <p:nvSpPr>
          <p:cNvPr id="31641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blessings from all of them.</a:t>
            </a:r>
          </a:p>
        </p:txBody>
      </p:sp>
      <p:sp>
        <p:nvSpPr>
          <p:cNvPr id="316420"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اے معبود ان سب پر لعنت بھیج</a:t>
            </a:r>
            <a:endParaRPr lang="en-US" sz="2400" b="1" dirty="0">
              <a:ea typeface="MS Mincho" pitchFamily="49" charset="-128"/>
            </a:endParaRPr>
          </a:p>
        </p:txBody>
      </p:sp>
      <p:sp>
        <p:nvSpPr>
          <p:cNvPr id="31642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316422"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اَللَّهُمَّ ٱلْعَنْ اوَّلَ ظَالِمٍ</a:t>
            </a:r>
            <a:endParaRPr lang="en-US" sz="5400" b="1">
              <a:latin typeface="Karbala" pitchFamily="2" charset="0"/>
              <a:cs typeface="Simplified Arabic" pitchFamily="18" charset="-78"/>
            </a:endParaRPr>
          </a:p>
        </p:txBody>
      </p:sp>
      <p:sp>
        <p:nvSpPr>
          <p:cNvPr id="31744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 from the foremost persecutor</a:t>
            </a:r>
          </a:p>
        </p:txBody>
      </p:sp>
      <p:sp>
        <p:nvSpPr>
          <p:cNvPr id="317444" name="Subtitle 4"/>
          <p:cNvSpPr txBox="1">
            <a:spLocks/>
          </p:cNvSpPr>
          <p:nvPr/>
        </p:nvSpPr>
        <p:spPr bwMode="auto">
          <a:xfrm>
            <a:off x="80963" y="5013325"/>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اے معبود محروم کر اپنی رحمت سے اس پہلے ظالم کو</a:t>
            </a:r>
            <a:endParaRPr lang="en-US" sz="2400" b="1" dirty="0">
              <a:ea typeface="MS Mincho" pitchFamily="49" charset="-128"/>
            </a:endParaRPr>
          </a:p>
        </p:txBody>
      </p:sp>
      <p:sp>
        <p:nvSpPr>
          <p:cNvPr id="31744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317446"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
        <p:nvSpPr>
          <p:cNvPr id="317447" name="Text Box 6"/>
          <p:cNvSpPr txBox="1">
            <a:spLocks noChangeArrowheads="1"/>
          </p:cNvSpPr>
          <p:nvPr/>
        </p:nvSpPr>
        <p:spPr bwMode="auto">
          <a:xfrm>
            <a:off x="3348038" y="5654675"/>
            <a:ext cx="2447925" cy="366713"/>
          </a:xfrm>
          <a:prstGeom prst="rect">
            <a:avLst/>
          </a:prstGeom>
          <a:gradFill rotWithShape="1">
            <a:gsLst>
              <a:gs pos="0">
                <a:srgbClr val="651500"/>
              </a:gs>
              <a:gs pos="50000">
                <a:srgbClr val="DA2E00"/>
              </a:gs>
              <a:gs pos="100000">
                <a:srgbClr val="651500"/>
              </a:gs>
            </a:gsLst>
            <a:lin ang="5400000" scaled="1"/>
          </a:gradFill>
          <a:ln w="9525" algn="ctr">
            <a:noFill/>
            <a:miter lim="800000"/>
            <a:headEnd/>
            <a:tailEnd/>
          </a:ln>
        </p:spPr>
        <p:txBody>
          <a:bodyPr anchor="ctr">
            <a:spAutoFit/>
          </a:bodyPr>
          <a:lstStyle/>
          <a:p>
            <a:pPr algn="r"/>
            <a:r>
              <a:rPr lang="en-US" sz="1800" b="1">
                <a:solidFill>
                  <a:srgbClr val="FFFF99"/>
                </a:solidFill>
                <a:latin typeface="Trebuchet MS" pitchFamily="34" charset="0"/>
              </a:rPr>
              <a:t>Tasbih Counter : 34</a:t>
            </a:r>
          </a:p>
        </p:txBody>
      </p:sp>
      <p:sp>
        <p:nvSpPr>
          <p:cNvPr id="317448" name="Rectangle 5"/>
          <p:cNvSpPr>
            <a:spLocks noChangeArrowheads="1"/>
          </p:cNvSpPr>
          <p:nvPr/>
        </p:nvSpPr>
        <p:spPr bwMode="auto">
          <a:xfrm>
            <a:off x="3635375" y="1035050"/>
            <a:ext cx="1790700" cy="336550"/>
          </a:xfrm>
          <a:prstGeom prst="rect">
            <a:avLst/>
          </a:prstGeom>
          <a:noFill/>
          <a:ln w="9525">
            <a:noFill/>
            <a:miter lim="800000"/>
            <a:headEnd/>
            <a:tailEnd/>
          </a:ln>
        </p:spPr>
        <p:txBody>
          <a:bodyPr wrap="none">
            <a:spAutoFit/>
          </a:bodyPr>
          <a:lstStyle/>
          <a:p>
            <a:pPr eaLnBrk="0" hangingPunct="0"/>
            <a:r>
              <a:rPr lang="en-US" sz="1600" b="1">
                <a:solidFill>
                  <a:srgbClr val="FFFF99"/>
                </a:solidFill>
                <a:latin typeface="Trebuchet MS" pitchFamily="34" charset="0"/>
              </a:rPr>
              <a:t>Recite 100 times</a:t>
            </a:r>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بِٱلتَّمْكِينِ مِنْ قِتَالِكُمْ</a:t>
            </a:r>
            <a:endParaRPr lang="en-US" sz="5400" b="1">
              <a:latin typeface="Karbala" pitchFamily="2" charset="0"/>
              <a:cs typeface="Simplified Arabic" pitchFamily="18" charset="-78"/>
            </a:endParaRPr>
          </a:p>
        </p:txBody>
      </p:sp>
      <p:sp>
        <p:nvSpPr>
          <p:cNvPr id="3277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who made possible for them to fight against you.</a:t>
            </a:r>
          </a:p>
        </p:txBody>
      </p:sp>
      <p:sp>
        <p:nvSpPr>
          <p:cNvPr id="32772"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ar-AE" sz="2800" dirty="0" smtClean="0"/>
              <a:t>انکو آپکے ساتھ جنگ کرنے کی قوت فراہم کی</a:t>
            </a:r>
            <a:endParaRPr lang="en-US" sz="2800" b="1" dirty="0">
              <a:ea typeface="MS Mincho" pitchFamily="49" charset="-128"/>
            </a:endParaRPr>
          </a:p>
        </p:txBody>
      </p:sp>
      <p:sp>
        <p:nvSpPr>
          <p:cNvPr id="3277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32774"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ظَلَمَ حَقَّ مُحَمَّدٍ وَآلِ مُحَمَّدٍ</a:t>
            </a:r>
            <a:endParaRPr lang="en-US" sz="5400" b="1">
              <a:latin typeface="Karbala" pitchFamily="2" charset="0"/>
              <a:cs typeface="Simplified Arabic" pitchFamily="18" charset="-78"/>
            </a:endParaRPr>
          </a:p>
        </p:txBody>
      </p:sp>
      <p:sp>
        <p:nvSpPr>
          <p:cNvPr id="31846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who usurped the right of Muhammad and Muhammad’s Household</a:t>
            </a:r>
          </a:p>
        </p:txBody>
      </p:sp>
      <p:sp>
        <p:nvSpPr>
          <p:cNvPr id="318468"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 جس نے ضائع کیا محمد (ص)و آل محمد (ص)کا حق </a:t>
            </a:r>
            <a:endParaRPr lang="en-US" sz="2400" b="1" dirty="0">
              <a:ea typeface="MS Mincho" pitchFamily="49" charset="-128"/>
            </a:endParaRPr>
          </a:p>
        </p:txBody>
      </p:sp>
      <p:sp>
        <p:nvSpPr>
          <p:cNvPr id="31846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318470"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وَآخِرَ تَابِعٍ لَهُ عَلَىٰ ذٰلِكَ</a:t>
            </a:r>
            <a:endParaRPr lang="en-US" sz="5400" b="1">
              <a:latin typeface="Karbala" pitchFamily="2" charset="0"/>
              <a:cs typeface="Simplified Arabic" pitchFamily="18" charset="-78"/>
            </a:endParaRPr>
          </a:p>
        </p:txBody>
      </p:sp>
      <p:sp>
        <p:nvSpPr>
          <p:cNvPr id="31949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the last follower who  acceded to his deed.</a:t>
            </a:r>
          </a:p>
        </p:txBody>
      </p:sp>
      <p:sp>
        <p:nvSpPr>
          <p:cNvPr id="319492"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اوراسکو بھی جس نے آخر میں اس کی پیروی کی</a:t>
            </a:r>
            <a:endParaRPr lang="en-US" sz="2400" b="1" dirty="0">
              <a:ea typeface="MS Mincho" pitchFamily="49" charset="-128"/>
            </a:endParaRPr>
          </a:p>
        </p:txBody>
      </p:sp>
      <p:sp>
        <p:nvSpPr>
          <p:cNvPr id="31949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319494"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blessings from the group that struggled against al-Husayn (alayhis salaam)</a:t>
            </a:r>
          </a:p>
        </p:txBody>
      </p:sp>
      <p:sp>
        <p:nvSpPr>
          <p:cNvPr id="320515"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اے معبود لعنت کر اس جماعت پر جنہوں نے جنگ کی حسین (ع) سے نیز</a:t>
            </a:r>
            <a:endParaRPr lang="en-US" sz="2400" b="1" dirty="0">
              <a:ea typeface="MS Mincho" pitchFamily="49" charset="-128"/>
            </a:endParaRPr>
          </a:p>
        </p:txBody>
      </p:sp>
      <p:sp>
        <p:nvSpPr>
          <p:cNvPr id="320516"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320517"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
        <p:nvSpPr>
          <p:cNvPr id="32051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اَللَّهُمَّ ٱلْعَنِ ٱلْعِصَابَةَ ٱلَّتِي جَاهَدَتِ ٱلْحُسَيْنَ</a:t>
            </a:r>
            <a:r>
              <a:rPr lang="en-US" sz="5400" b="1">
                <a:latin typeface="Karbala" pitchFamily="2" charset="0"/>
                <a:cs typeface="Simplified Arabic" pitchFamily="18" charset="-78"/>
              </a:rPr>
              <a:t>) </a:t>
            </a:r>
            <a:r>
              <a:rPr lang="ar-SA" sz="5400" b="1">
                <a:latin typeface="Karbala" pitchFamily="2" charset="0"/>
                <a:cs typeface="Simplified Arabic" pitchFamily="18" charset="-78"/>
              </a:rPr>
              <a:t>عَلَيْهِ ٱلسَّلاَم</a:t>
            </a:r>
            <a:r>
              <a:rPr lang="en-US" sz="5400" b="1">
                <a:latin typeface="Karbala" pitchFamily="2" charset="0"/>
                <a:cs typeface="Simplified Arabic" pitchFamily="18" charset="-78"/>
              </a:rPr>
              <a:t>(</a:t>
            </a:r>
            <a:endParaRPr lang="ar-SA" sz="5400" b="1">
              <a:latin typeface="Karbala" pitchFamily="2" charset="0"/>
              <a:cs typeface="Simplified Arabic" pitchFamily="18" charset="-78"/>
            </a:endParaRPr>
          </a:p>
        </p:txBody>
      </p:sp>
    </p:spTree>
  </p:cSld>
  <p:clrMapOvr>
    <a:masterClrMapping/>
  </p:clrMapOvr>
  <p:transition>
    <p:fade/>
  </p:transition>
  <p:timing>
    <p:tnLst>
      <p:par>
        <p:cTn id="1" dur="indefinite" restart="never" nodeType="tmRoot"/>
      </p:par>
    </p:tnLst>
  </p:timing>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وَشَايَعَتْ وَبَايَعَتْ وَتَابَعَتْ عَلَىٰ قَتْلِهِ</a:t>
            </a:r>
            <a:endParaRPr lang="en-US" sz="5400" b="1">
              <a:latin typeface="Karbala" pitchFamily="2" charset="0"/>
              <a:cs typeface="Simplified Arabic" pitchFamily="18" charset="-78"/>
            </a:endParaRPr>
          </a:p>
        </p:txBody>
      </p:sp>
      <p:sp>
        <p:nvSpPr>
          <p:cNvPr id="32153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who supported each other against him, paid homage to his enemies, and participated in slaying him.</a:t>
            </a:r>
          </a:p>
        </p:txBody>
      </p:sp>
      <p:sp>
        <p:nvSpPr>
          <p:cNvPr id="321540"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ان پربھی جو قتل حسین (ع) میں ان کے شریک اور ہم رائے تھے</a:t>
            </a:r>
            <a:endParaRPr lang="en-US" sz="2400" b="1" dirty="0">
              <a:ea typeface="MS Mincho" pitchFamily="49" charset="-128"/>
            </a:endParaRPr>
          </a:p>
        </p:txBody>
      </p:sp>
      <p:sp>
        <p:nvSpPr>
          <p:cNvPr id="32154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321542"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اَللَّهُمَّ ٱلْعَنْهُمْ جَمِيعاً</a:t>
            </a:r>
            <a:endParaRPr lang="en-US" sz="5400" b="1">
              <a:latin typeface="Karbala" pitchFamily="2" charset="0"/>
              <a:cs typeface="Simplified Arabic" pitchFamily="18" charset="-78"/>
            </a:endParaRPr>
          </a:p>
        </p:txBody>
      </p:sp>
      <p:sp>
        <p:nvSpPr>
          <p:cNvPr id="32256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blessings from all of them.</a:t>
            </a:r>
          </a:p>
        </p:txBody>
      </p:sp>
      <p:sp>
        <p:nvSpPr>
          <p:cNvPr id="322564"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اے معبود ان سب پر لعنت بھیج</a:t>
            </a:r>
            <a:endParaRPr lang="en-US" sz="2400" b="1" dirty="0">
              <a:ea typeface="MS Mincho" pitchFamily="49" charset="-128"/>
            </a:endParaRPr>
          </a:p>
        </p:txBody>
      </p:sp>
      <p:sp>
        <p:nvSpPr>
          <p:cNvPr id="32256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322566"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اَللَّهُمَّ ٱلْعَنْ اوَّلَ ظَالِمٍ</a:t>
            </a:r>
            <a:endParaRPr lang="en-US" sz="5400" b="1">
              <a:latin typeface="Karbala" pitchFamily="2" charset="0"/>
              <a:cs typeface="Simplified Arabic" pitchFamily="18" charset="-78"/>
            </a:endParaRPr>
          </a:p>
        </p:txBody>
      </p:sp>
      <p:sp>
        <p:nvSpPr>
          <p:cNvPr id="32358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 from the foremost persecutor</a:t>
            </a:r>
          </a:p>
        </p:txBody>
      </p:sp>
      <p:sp>
        <p:nvSpPr>
          <p:cNvPr id="323588" name="Subtitle 4"/>
          <p:cNvSpPr txBox="1">
            <a:spLocks/>
          </p:cNvSpPr>
          <p:nvPr/>
        </p:nvSpPr>
        <p:spPr bwMode="auto">
          <a:xfrm>
            <a:off x="80963" y="5013325"/>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اے معبود محروم کر اپنی رحمت سے اس پہلے ظالم کو</a:t>
            </a:r>
            <a:endParaRPr lang="en-US" sz="2400" b="1" dirty="0">
              <a:ea typeface="MS Mincho" pitchFamily="49" charset="-128"/>
            </a:endParaRPr>
          </a:p>
        </p:txBody>
      </p:sp>
      <p:sp>
        <p:nvSpPr>
          <p:cNvPr id="32358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323590"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
        <p:nvSpPr>
          <p:cNvPr id="323591" name="Text Box 6"/>
          <p:cNvSpPr txBox="1">
            <a:spLocks noChangeArrowheads="1"/>
          </p:cNvSpPr>
          <p:nvPr/>
        </p:nvSpPr>
        <p:spPr bwMode="auto">
          <a:xfrm>
            <a:off x="3348038" y="5654675"/>
            <a:ext cx="2447925" cy="366713"/>
          </a:xfrm>
          <a:prstGeom prst="rect">
            <a:avLst/>
          </a:prstGeom>
          <a:gradFill rotWithShape="1">
            <a:gsLst>
              <a:gs pos="0">
                <a:srgbClr val="651500"/>
              </a:gs>
              <a:gs pos="50000">
                <a:srgbClr val="DA2E00"/>
              </a:gs>
              <a:gs pos="100000">
                <a:srgbClr val="651500"/>
              </a:gs>
            </a:gsLst>
            <a:lin ang="5400000" scaled="1"/>
          </a:gradFill>
          <a:ln w="9525" algn="ctr">
            <a:noFill/>
            <a:miter lim="800000"/>
            <a:headEnd/>
            <a:tailEnd/>
          </a:ln>
        </p:spPr>
        <p:txBody>
          <a:bodyPr anchor="ctr">
            <a:spAutoFit/>
          </a:bodyPr>
          <a:lstStyle/>
          <a:p>
            <a:pPr algn="r"/>
            <a:r>
              <a:rPr lang="en-US" sz="1800" b="1">
                <a:solidFill>
                  <a:srgbClr val="FFFF99"/>
                </a:solidFill>
                <a:latin typeface="Trebuchet MS" pitchFamily="34" charset="0"/>
              </a:rPr>
              <a:t>Tasbih Counter : 35</a:t>
            </a:r>
          </a:p>
        </p:txBody>
      </p:sp>
      <p:sp>
        <p:nvSpPr>
          <p:cNvPr id="323592" name="Rectangle 5"/>
          <p:cNvSpPr>
            <a:spLocks noChangeArrowheads="1"/>
          </p:cNvSpPr>
          <p:nvPr/>
        </p:nvSpPr>
        <p:spPr bwMode="auto">
          <a:xfrm>
            <a:off x="3635375" y="1035050"/>
            <a:ext cx="1790700" cy="336550"/>
          </a:xfrm>
          <a:prstGeom prst="rect">
            <a:avLst/>
          </a:prstGeom>
          <a:noFill/>
          <a:ln w="9525">
            <a:noFill/>
            <a:miter lim="800000"/>
            <a:headEnd/>
            <a:tailEnd/>
          </a:ln>
        </p:spPr>
        <p:txBody>
          <a:bodyPr wrap="none">
            <a:spAutoFit/>
          </a:bodyPr>
          <a:lstStyle/>
          <a:p>
            <a:pPr eaLnBrk="0" hangingPunct="0"/>
            <a:r>
              <a:rPr lang="en-US" sz="1600" b="1">
                <a:solidFill>
                  <a:srgbClr val="FFFF99"/>
                </a:solidFill>
                <a:latin typeface="Trebuchet MS" pitchFamily="34" charset="0"/>
              </a:rPr>
              <a:t>Recite 100 times</a:t>
            </a:r>
          </a:p>
        </p:txBody>
      </p:sp>
    </p:spTree>
  </p:cSld>
  <p:clrMapOvr>
    <a:masterClrMapping/>
  </p:clrMapOvr>
  <p:transition>
    <p:fade/>
  </p:transition>
  <p:timing>
    <p:tnLst>
      <p:par>
        <p:cTn id="1" dur="indefinite" restart="never" nodeType="tmRoot"/>
      </p:par>
    </p:tnLst>
  </p:timing>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ظَلَمَ حَقَّ مُحَمَّدٍ وَآلِ مُحَمَّدٍ</a:t>
            </a:r>
            <a:endParaRPr lang="en-US" sz="5400" b="1">
              <a:latin typeface="Karbala" pitchFamily="2" charset="0"/>
              <a:cs typeface="Simplified Arabic" pitchFamily="18" charset="-78"/>
            </a:endParaRPr>
          </a:p>
        </p:txBody>
      </p:sp>
      <p:sp>
        <p:nvSpPr>
          <p:cNvPr id="32461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who usurped the right of Muhammad and Muhammad’s Household</a:t>
            </a:r>
          </a:p>
        </p:txBody>
      </p:sp>
      <p:sp>
        <p:nvSpPr>
          <p:cNvPr id="324612"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 جس نے ضائع کیا محمد (ص)و آل محمد (ص)کا حق </a:t>
            </a:r>
            <a:endParaRPr lang="en-US" sz="2400" b="1" dirty="0">
              <a:ea typeface="MS Mincho" pitchFamily="49" charset="-128"/>
            </a:endParaRPr>
          </a:p>
        </p:txBody>
      </p:sp>
      <p:sp>
        <p:nvSpPr>
          <p:cNvPr id="32461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324614"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وَآخِرَ تَابِعٍ لَهُ عَلَىٰ ذٰلِكَ</a:t>
            </a:r>
            <a:endParaRPr lang="en-US" sz="5400" b="1">
              <a:latin typeface="Karbala" pitchFamily="2" charset="0"/>
              <a:cs typeface="Simplified Arabic" pitchFamily="18" charset="-78"/>
            </a:endParaRPr>
          </a:p>
        </p:txBody>
      </p:sp>
      <p:sp>
        <p:nvSpPr>
          <p:cNvPr id="32563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the last follower who  acceded to his deed.</a:t>
            </a:r>
          </a:p>
        </p:txBody>
      </p:sp>
      <p:sp>
        <p:nvSpPr>
          <p:cNvPr id="325636"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اوراسکو بھی جس نے آخر میں اس کی پیروی کی</a:t>
            </a:r>
            <a:endParaRPr lang="en-US" sz="2400" b="1" dirty="0">
              <a:ea typeface="MS Mincho" pitchFamily="49" charset="-128"/>
            </a:endParaRPr>
          </a:p>
        </p:txBody>
      </p:sp>
      <p:sp>
        <p:nvSpPr>
          <p:cNvPr id="32563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325638"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blessings from the group that struggled against al-Husayn (alayhis salaam)</a:t>
            </a:r>
          </a:p>
        </p:txBody>
      </p:sp>
      <p:sp>
        <p:nvSpPr>
          <p:cNvPr id="326659"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اے معبود لعنت کر اس جماعت پر جنہوں نے جنگ کی حسین (ع) سے نیز</a:t>
            </a:r>
            <a:endParaRPr lang="en-US" sz="2400" b="1" dirty="0">
              <a:ea typeface="MS Mincho" pitchFamily="49" charset="-128"/>
            </a:endParaRPr>
          </a:p>
        </p:txBody>
      </p:sp>
      <p:sp>
        <p:nvSpPr>
          <p:cNvPr id="326660"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326661"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
        <p:nvSpPr>
          <p:cNvPr id="32666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اَللَّهُمَّ ٱلْعَنِ ٱلْعِصَابَةَ ٱلَّتِي جَاهَدَتِ ٱلْحُسَيْنَ</a:t>
            </a:r>
            <a:r>
              <a:rPr lang="en-US" sz="5400" b="1">
                <a:latin typeface="Karbala" pitchFamily="2" charset="0"/>
                <a:cs typeface="Simplified Arabic" pitchFamily="18" charset="-78"/>
              </a:rPr>
              <a:t>) </a:t>
            </a:r>
            <a:r>
              <a:rPr lang="ar-SA" sz="5400" b="1">
                <a:latin typeface="Karbala" pitchFamily="2" charset="0"/>
                <a:cs typeface="Simplified Arabic" pitchFamily="18" charset="-78"/>
              </a:rPr>
              <a:t>عَلَيْهِ ٱلسَّلاَم</a:t>
            </a:r>
            <a:r>
              <a:rPr lang="en-US" sz="5400" b="1">
                <a:latin typeface="Karbala" pitchFamily="2" charset="0"/>
                <a:cs typeface="Simplified Arabic" pitchFamily="18" charset="-78"/>
              </a:rPr>
              <a:t>(</a:t>
            </a:r>
            <a:endParaRPr lang="ar-SA" sz="5400" b="1">
              <a:latin typeface="Karbala" pitchFamily="2" charset="0"/>
              <a:cs typeface="Simplified Arabic" pitchFamily="18" charset="-78"/>
            </a:endParaRPr>
          </a:p>
        </p:txBody>
      </p:sp>
    </p:spTree>
  </p:cSld>
  <p:clrMapOvr>
    <a:masterClrMapping/>
  </p:clrMapOvr>
  <p:transition>
    <p:fade/>
  </p:transition>
  <p:timing>
    <p:tnLst>
      <p:par>
        <p:cTn id="1" dur="indefinite" restart="never" nodeType="tmRoot"/>
      </p:par>
    </p:tnLst>
  </p:timing>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وَشَايَعَتْ وَبَايَعَتْ وَتَابَعَتْ عَلَىٰ قَتْلِهِ</a:t>
            </a:r>
            <a:endParaRPr lang="en-US" sz="5400" b="1">
              <a:latin typeface="Karbala" pitchFamily="2" charset="0"/>
              <a:cs typeface="Simplified Arabic" pitchFamily="18" charset="-78"/>
            </a:endParaRPr>
          </a:p>
        </p:txBody>
      </p:sp>
      <p:sp>
        <p:nvSpPr>
          <p:cNvPr id="32768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who supported each other against him, paid homage to his enemies, and participated in slaying him.</a:t>
            </a:r>
          </a:p>
        </p:txBody>
      </p:sp>
      <p:sp>
        <p:nvSpPr>
          <p:cNvPr id="327684"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ان پربھی جو قتل حسین (ع) میں ان کے شریک اور ہم رائے تھے</a:t>
            </a:r>
            <a:endParaRPr lang="en-US" sz="2400" b="1" dirty="0">
              <a:ea typeface="MS Mincho" pitchFamily="49" charset="-128"/>
            </a:endParaRPr>
          </a:p>
        </p:txBody>
      </p:sp>
      <p:sp>
        <p:nvSpPr>
          <p:cNvPr id="32768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327686"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بَرِئْتُ إِلَىٰ ٱللَّهِ وَإِلَيْكُمْ مِنْهُمْ</a:t>
            </a:r>
            <a:endParaRPr lang="en-US" sz="5400" b="1">
              <a:latin typeface="Karbala" pitchFamily="2" charset="0"/>
              <a:cs typeface="Simplified Arabic" pitchFamily="18" charset="-78"/>
            </a:endParaRPr>
          </a:p>
        </p:txBody>
      </p:sp>
      <p:sp>
        <p:nvSpPr>
          <p:cNvPr id="3379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I repudiate them in the presence of Allāh and You</a:t>
            </a:r>
          </a:p>
        </p:txBody>
      </p:sp>
      <p:sp>
        <p:nvSpPr>
          <p:cNvPr id="33796"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ar-AE" sz="2800" dirty="0" smtClean="0"/>
              <a:t>میں بری ہوں خدا کیسامنے اور آپکے سامنے ان سے </a:t>
            </a:r>
            <a:endParaRPr lang="en-US" sz="2800" b="1" dirty="0">
              <a:ea typeface="MS Mincho" pitchFamily="49" charset="-128"/>
            </a:endParaRPr>
          </a:p>
        </p:txBody>
      </p:sp>
      <p:sp>
        <p:nvSpPr>
          <p:cNvPr id="3379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33798"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اَللَّهُمَّ ٱلْعَنْهُمْ جَمِيعاً</a:t>
            </a:r>
            <a:endParaRPr lang="en-US" sz="5400" b="1">
              <a:latin typeface="Karbala" pitchFamily="2" charset="0"/>
              <a:cs typeface="Simplified Arabic" pitchFamily="18" charset="-78"/>
            </a:endParaRPr>
          </a:p>
        </p:txBody>
      </p:sp>
      <p:sp>
        <p:nvSpPr>
          <p:cNvPr id="32870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blessings from all of them.</a:t>
            </a:r>
          </a:p>
        </p:txBody>
      </p:sp>
      <p:sp>
        <p:nvSpPr>
          <p:cNvPr id="328708"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اے معبود ان سب پر لعنت بھیج</a:t>
            </a:r>
            <a:endParaRPr lang="en-US" sz="2400" b="1" dirty="0">
              <a:ea typeface="MS Mincho" pitchFamily="49" charset="-128"/>
            </a:endParaRPr>
          </a:p>
        </p:txBody>
      </p:sp>
      <p:sp>
        <p:nvSpPr>
          <p:cNvPr id="32870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328710"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اَللَّهُمَّ ٱلْعَنْ اوَّلَ ظَالِمٍ</a:t>
            </a:r>
            <a:endParaRPr lang="en-US" sz="5400" b="1">
              <a:latin typeface="Karbala" pitchFamily="2" charset="0"/>
              <a:cs typeface="Simplified Arabic" pitchFamily="18" charset="-78"/>
            </a:endParaRPr>
          </a:p>
        </p:txBody>
      </p:sp>
      <p:sp>
        <p:nvSpPr>
          <p:cNvPr id="32973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 from the foremost persecutor</a:t>
            </a:r>
          </a:p>
        </p:txBody>
      </p:sp>
      <p:sp>
        <p:nvSpPr>
          <p:cNvPr id="329732" name="Subtitle 4"/>
          <p:cNvSpPr txBox="1">
            <a:spLocks/>
          </p:cNvSpPr>
          <p:nvPr/>
        </p:nvSpPr>
        <p:spPr bwMode="auto">
          <a:xfrm>
            <a:off x="80963" y="5013325"/>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اے معبود محروم کر اپنی رحمت سے اس پہلے ظالم کو</a:t>
            </a:r>
            <a:endParaRPr lang="en-US" sz="2400" b="1" dirty="0">
              <a:ea typeface="MS Mincho" pitchFamily="49" charset="-128"/>
            </a:endParaRPr>
          </a:p>
        </p:txBody>
      </p:sp>
      <p:sp>
        <p:nvSpPr>
          <p:cNvPr id="32973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329734"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
        <p:nvSpPr>
          <p:cNvPr id="329735" name="Text Box 6"/>
          <p:cNvSpPr txBox="1">
            <a:spLocks noChangeArrowheads="1"/>
          </p:cNvSpPr>
          <p:nvPr/>
        </p:nvSpPr>
        <p:spPr bwMode="auto">
          <a:xfrm>
            <a:off x="3348038" y="5654675"/>
            <a:ext cx="2447925" cy="366713"/>
          </a:xfrm>
          <a:prstGeom prst="rect">
            <a:avLst/>
          </a:prstGeom>
          <a:gradFill rotWithShape="1">
            <a:gsLst>
              <a:gs pos="0">
                <a:srgbClr val="651500"/>
              </a:gs>
              <a:gs pos="50000">
                <a:srgbClr val="DA2E00"/>
              </a:gs>
              <a:gs pos="100000">
                <a:srgbClr val="651500"/>
              </a:gs>
            </a:gsLst>
            <a:lin ang="5400000" scaled="1"/>
          </a:gradFill>
          <a:ln w="9525" algn="ctr">
            <a:noFill/>
            <a:miter lim="800000"/>
            <a:headEnd/>
            <a:tailEnd/>
          </a:ln>
        </p:spPr>
        <p:txBody>
          <a:bodyPr anchor="ctr">
            <a:spAutoFit/>
          </a:bodyPr>
          <a:lstStyle/>
          <a:p>
            <a:pPr algn="r"/>
            <a:r>
              <a:rPr lang="en-US" sz="1800" b="1">
                <a:solidFill>
                  <a:srgbClr val="FFFF99"/>
                </a:solidFill>
                <a:latin typeface="Trebuchet MS" pitchFamily="34" charset="0"/>
              </a:rPr>
              <a:t>Tasbih Counter : 36</a:t>
            </a:r>
          </a:p>
        </p:txBody>
      </p:sp>
      <p:sp>
        <p:nvSpPr>
          <p:cNvPr id="329736" name="Rectangle 5"/>
          <p:cNvSpPr>
            <a:spLocks noChangeArrowheads="1"/>
          </p:cNvSpPr>
          <p:nvPr/>
        </p:nvSpPr>
        <p:spPr bwMode="auto">
          <a:xfrm>
            <a:off x="3635375" y="1035050"/>
            <a:ext cx="1790700" cy="336550"/>
          </a:xfrm>
          <a:prstGeom prst="rect">
            <a:avLst/>
          </a:prstGeom>
          <a:noFill/>
          <a:ln w="9525">
            <a:noFill/>
            <a:miter lim="800000"/>
            <a:headEnd/>
            <a:tailEnd/>
          </a:ln>
        </p:spPr>
        <p:txBody>
          <a:bodyPr wrap="none">
            <a:spAutoFit/>
          </a:bodyPr>
          <a:lstStyle/>
          <a:p>
            <a:pPr eaLnBrk="0" hangingPunct="0"/>
            <a:r>
              <a:rPr lang="en-US" sz="1600" b="1">
                <a:solidFill>
                  <a:srgbClr val="FFFF99"/>
                </a:solidFill>
                <a:latin typeface="Trebuchet MS" pitchFamily="34" charset="0"/>
              </a:rPr>
              <a:t>Recite 100 times</a:t>
            </a:r>
          </a:p>
        </p:txBody>
      </p:sp>
    </p:spTree>
  </p:cSld>
  <p:clrMapOvr>
    <a:masterClrMapping/>
  </p:clrMapOvr>
  <p:transition>
    <p:fade/>
  </p:transition>
  <p:timing>
    <p:tnLst>
      <p:par>
        <p:cTn id="1" dur="indefinite" restart="never" nodeType="tmRoot"/>
      </p:par>
    </p:tnLst>
  </p:timing>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ظَلَمَ حَقَّ مُحَمَّدٍ وَآلِ مُحَمَّدٍ</a:t>
            </a:r>
            <a:endParaRPr lang="en-US" sz="5400" b="1">
              <a:latin typeface="Karbala" pitchFamily="2" charset="0"/>
              <a:cs typeface="Simplified Arabic" pitchFamily="18" charset="-78"/>
            </a:endParaRPr>
          </a:p>
        </p:txBody>
      </p:sp>
      <p:sp>
        <p:nvSpPr>
          <p:cNvPr id="33075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who usurped the right of Muhammad and Muhammad’s Household</a:t>
            </a:r>
          </a:p>
        </p:txBody>
      </p:sp>
      <p:sp>
        <p:nvSpPr>
          <p:cNvPr id="330756"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 جس نے ضائع کیا محمد (ص)و آل محمد (ص)کا حق </a:t>
            </a:r>
            <a:endParaRPr lang="en-US" sz="2400" b="1" dirty="0">
              <a:ea typeface="MS Mincho" pitchFamily="49" charset="-128"/>
            </a:endParaRPr>
          </a:p>
        </p:txBody>
      </p:sp>
      <p:sp>
        <p:nvSpPr>
          <p:cNvPr id="33075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330758"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وَآخِرَ تَابِعٍ لَهُ عَلَىٰ ذٰلِكَ</a:t>
            </a:r>
            <a:endParaRPr lang="en-US" sz="5400" b="1">
              <a:latin typeface="Karbala" pitchFamily="2" charset="0"/>
              <a:cs typeface="Simplified Arabic" pitchFamily="18" charset="-78"/>
            </a:endParaRPr>
          </a:p>
        </p:txBody>
      </p:sp>
      <p:sp>
        <p:nvSpPr>
          <p:cNvPr id="33177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the last follower who  acceded to his deed.</a:t>
            </a:r>
          </a:p>
        </p:txBody>
      </p:sp>
      <p:sp>
        <p:nvSpPr>
          <p:cNvPr id="331780"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اوراسکو بھی جس نے آخر میں اس کی پیروی کی</a:t>
            </a:r>
            <a:endParaRPr lang="en-US" sz="2400" b="1" dirty="0">
              <a:ea typeface="MS Mincho" pitchFamily="49" charset="-128"/>
            </a:endParaRPr>
          </a:p>
        </p:txBody>
      </p:sp>
      <p:sp>
        <p:nvSpPr>
          <p:cNvPr id="33178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331782"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blessings from the group that struggled against al-Husayn (alayhis salaam)</a:t>
            </a:r>
          </a:p>
        </p:txBody>
      </p:sp>
      <p:sp>
        <p:nvSpPr>
          <p:cNvPr id="332803"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اے معبود لعنت کر اس جماعت پر جنہوں نے جنگ کی حسین (ع) سے نیز</a:t>
            </a:r>
            <a:endParaRPr lang="en-US" sz="2400" b="1" dirty="0">
              <a:ea typeface="MS Mincho" pitchFamily="49" charset="-128"/>
            </a:endParaRPr>
          </a:p>
        </p:txBody>
      </p:sp>
      <p:sp>
        <p:nvSpPr>
          <p:cNvPr id="332804"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332805"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
        <p:nvSpPr>
          <p:cNvPr id="33280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اَللَّهُمَّ ٱلْعَنِ ٱلْعِصَابَةَ ٱلَّتِي جَاهَدَتِ ٱلْحُسَيْنَ</a:t>
            </a:r>
            <a:r>
              <a:rPr lang="en-US" sz="5400" b="1">
                <a:latin typeface="Karbala" pitchFamily="2" charset="0"/>
                <a:cs typeface="Simplified Arabic" pitchFamily="18" charset="-78"/>
              </a:rPr>
              <a:t>) </a:t>
            </a:r>
            <a:r>
              <a:rPr lang="ar-SA" sz="5400" b="1">
                <a:latin typeface="Karbala" pitchFamily="2" charset="0"/>
                <a:cs typeface="Simplified Arabic" pitchFamily="18" charset="-78"/>
              </a:rPr>
              <a:t>عَلَيْهِ ٱلسَّلاَم</a:t>
            </a:r>
            <a:r>
              <a:rPr lang="en-US" sz="5400" b="1">
                <a:latin typeface="Karbala" pitchFamily="2" charset="0"/>
                <a:cs typeface="Simplified Arabic" pitchFamily="18" charset="-78"/>
              </a:rPr>
              <a:t>(</a:t>
            </a:r>
            <a:endParaRPr lang="ar-SA" sz="5400" b="1">
              <a:latin typeface="Karbala" pitchFamily="2" charset="0"/>
              <a:cs typeface="Simplified Arabic" pitchFamily="18" charset="-78"/>
            </a:endParaRPr>
          </a:p>
        </p:txBody>
      </p:sp>
    </p:spTree>
  </p:cSld>
  <p:clrMapOvr>
    <a:masterClrMapping/>
  </p:clrMapOvr>
  <p:transition>
    <p:fade/>
  </p:transition>
  <p:timing>
    <p:tnLst>
      <p:par>
        <p:cTn id="1" dur="indefinite" restart="never" nodeType="tmRoot"/>
      </p:par>
    </p:tnLst>
  </p:timing>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وَشَايَعَتْ وَبَايَعَتْ وَتَابَعَتْ عَلَىٰ قَتْلِهِ</a:t>
            </a:r>
            <a:endParaRPr lang="en-US" sz="5400" b="1">
              <a:latin typeface="Karbala" pitchFamily="2" charset="0"/>
              <a:cs typeface="Simplified Arabic" pitchFamily="18" charset="-78"/>
            </a:endParaRPr>
          </a:p>
        </p:txBody>
      </p:sp>
      <p:sp>
        <p:nvSpPr>
          <p:cNvPr id="33382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who supported each other against him, paid homage to his enemies, and participated in slaying him.</a:t>
            </a:r>
          </a:p>
        </p:txBody>
      </p:sp>
      <p:sp>
        <p:nvSpPr>
          <p:cNvPr id="333828"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ان پربھی جو قتل حسین (ع) میں ان کے شریک اور ہم رائے تھے</a:t>
            </a:r>
            <a:endParaRPr lang="en-US" sz="2400" b="1" dirty="0">
              <a:ea typeface="MS Mincho" pitchFamily="49" charset="-128"/>
            </a:endParaRPr>
          </a:p>
        </p:txBody>
      </p:sp>
      <p:sp>
        <p:nvSpPr>
          <p:cNvPr id="33382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333830"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اَللَّهُمَّ ٱلْعَنْهُمْ جَمِيعاً</a:t>
            </a:r>
            <a:endParaRPr lang="en-US" sz="5400" b="1">
              <a:latin typeface="Karbala" pitchFamily="2" charset="0"/>
              <a:cs typeface="Simplified Arabic" pitchFamily="18" charset="-78"/>
            </a:endParaRPr>
          </a:p>
        </p:txBody>
      </p:sp>
      <p:sp>
        <p:nvSpPr>
          <p:cNvPr id="33485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blessings from all of them.</a:t>
            </a:r>
          </a:p>
        </p:txBody>
      </p:sp>
      <p:sp>
        <p:nvSpPr>
          <p:cNvPr id="334852"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اے معبود ان سب پر لعنت بھیج</a:t>
            </a:r>
            <a:endParaRPr lang="en-US" sz="2400" b="1" dirty="0">
              <a:ea typeface="MS Mincho" pitchFamily="49" charset="-128"/>
            </a:endParaRPr>
          </a:p>
        </p:txBody>
      </p:sp>
      <p:sp>
        <p:nvSpPr>
          <p:cNvPr id="33485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334854"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اَللَّهُمَّ ٱلْعَنْ اوَّلَ ظَالِمٍ</a:t>
            </a:r>
            <a:endParaRPr lang="en-US" sz="5400" b="1">
              <a:latin typeface="Karbala" pitchFamily="2" charset="0"/>
              <a:cs typeface="Simplified Arabic" pitchFamily="18" charset="-78"/>
            </a:endParaRPr>
          </a:p>
        </p:txBody>
      </p:sp>
      <p:sp>
        <p:nvSpPr>
          <p:cNvPr id="33587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 from the foremost persecutor</a:t>
            </a:r>
          </a:p>
        </p:txBody>
      </p:sp>
      <p:sp>
        <p:nvSpPr>
          <p:cNvPr id="335876" name="Subtitle 4"/>
          <p:cNvSpPr txBox="1">
            <a:spLocks/>
          </p:cNvSpPr>
          <p:nvPr/>
        </p:nvSpPr>
        <p:spPr bwMode="auto">
          <a:xfrm>
            <a:off x="80963" y="5013325"/>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اے معبود محروم کر اپنی رحمت سے اس پہلے ظالم کو</a:t>
            </a:r>
            <a:endParaRPr lang="en-US" sz="2400" b="1" dirty="0">
              <a:ea typeface="MS Mincho" pitchFamily="49" charset="-128"/>
            </a:endParaRPr>
          </a:p>
        </p:txBody>
      </p:sp>
      <p:sp>
        <p:nvSpPr>
          <p:cNvPr id="33587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335878"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
        <p:nvSpPr>
          <p:cNvPr id="335879" name="Text Box 6"/>
          <p:cNvSpPr txBox="1">
            <a:spLocks noChangeArrowheads="1"/>
          </p:cNvSpPr>
          <p:nvPr/>
        </p:nvSpPr>
        <p:spPr bwMode="auto">
          <a:xfrm>
            <a:off x="3348038" y="5654675"/>
            <a:ext cx="2447925" cy="366713"/>
          </a:xfrm>
          <a:prstGeom prst="rect">
            <a:avLst/>
          </a:prstGeom>
          <a:gradFill rotWithShape="1">
            <a:gsLst>
              <a:gs pos="0">
                <a:srgbClr val="651500"/>
              </a:gs>
              <a:gs pos="50000">
                <a:srgbClr val="DA2E00"/>
              </a:gs>
              <a:gs pos="100000">
                <a:srgbClr val="651500"/>
              </a:gs>
            </a:gsLst>
            <a:lin ang="5400000" scaled="1"/>
          </a:gradFill>
          <a:ln w="9525" algn="ctr">
            <a:noFill/>
            <a:miter lim="800000"/>
            <a:headEnd/>
            <a:tailEnd/>
          </a:ln>
        </p:spPr>
        <p:txBody>
          <a:bodyPr anchor="ctr">
            <a:spAutoFit/>
          </a:bodyPr>
          <a:lstStyle/>
          <a:p>
            <a:pPr algn="r"/>
            <a:r>
              <a:rPr lang="en-US" sz="1800" b="1">
                <a:solidFill>
                  <a:srgbClr val="FFFF99"/>
                </a:solidFill>
                <a:latin typeface="Trebuchet MS" pitchFamily="34" charset="0"/>
              </a:rPr>
              <a:t>Tasbih Counter : 37</a:t>
            </a:r>
          </a:p>
        </p:txBody>
      </p:sp>
      <p:sp>
        <p:nvSpPr>
          <p:cNvPr id="335880" name="Rectangle 5"/>
          <p:cNvSpPr>
            <a:spLocks noChangeArrowheads="1"/>
          </p:cNvSpPr>
          <p:nvPr/>
        </p:nvSpPr>
        <p:spPr bwMode="auto">
          <a:xfrm>
            <a:off x="3635375" y="1035050"/>
            <a:ext cx="1790700" cy="336550"/>
          </a:xfrm>
          <a:prstGeom prst="rect">
            <a:avLst/>
          </a:prstGeom>
          <a:noFill/>
          <a:ln w="9525">
            <a:noFill/>
            <a:miter lim="800000"/>
            <a:headEnd/>
            <a:tailEnd/>
          </a:ln>
        </p:spPr>
        <p:txBody>
          <a:bodyPr wrap="none">
            <a:spAutoFit/>
          </a:bodyPr>
          <a:lstStyle/>
          <a:p>
            <a:pPr eaLnBrk="0" hangingPunct="0"/>
            <a:r>
              <a:rPr lang="en-US" sz="1600" b="1">
                <a:solidFill>
                  <a:srgbClr val="FFFF99"/>
                </a:solidFill>
                <a:latin typeface="Trebuchet MS" pitchFamily="34" charset="0"/>
              </a:rPr>
              <a:t>Recite 100 times</a:t>
            </a:r>
          </a:p>
        </p:txBody>
      </p:sp>
    </p:spTree>
  </p:cSld>
  <p:clrMapOvr>
    <a:masterClrMapping/>
  </p:clrMapOvr>
  <p:transition>
    <p:fade/>
  </p:transition>
  <p:timing>
    <p:tnLst>
      <p:par>
        <p:cTn id="1" dur="indefinite" restart="never" nodeType="tmRoot"/>
      </p:par>
    </p:tnLst>
  </p:timing>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ظَلَمَ حَقَّ مُحَمَّدٍ وَآلِ مُحَمَّدٍ</a:t>
            </a:r>
            <a:endParaRPr lang="en-US" sz="5400" b="1">
              <a:latin typeface="Karbala" pitchFamily="2" charset="0"/>
              <a:cs typeface="Simplified Arabic" pitchFamily="18" charset="-78"/>
            </a:endParaRPr>
          </a:p>
        </p:txBody>
      </p:sp>
      <p:sp>
        <p:nvSpPr>
          <p:cNvPr id="33689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who usurped the right of Muhammad and Muhammad’s Household</a:t>
            </a:r>
          </a:p>
        </p:txBody>
      </p:sp>
      <p:sp>
        <p:nvSpPr>
          <p:cNvPr id="336900"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 جس نے ضائع کیا محمد (ص)و آل محمد (ص)کا حق </a:t>
            </a:r>
            <a:endParaRPr lang="en-US" sz="2400" b="1" dirty="0">
              <a:ea typeface="MS Mincho" pitchFamily="49" charset="-128"/>
            </a:endParaRPr>
          </a:p>
        </p:txBody>
      </p:sp>
      <p:sp>
        <p:nvSpPr>
          <p:cNvPr id="33690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336902"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وَآخِرَ تَابِعٍ لَهُ عَلَىٰ ذٰلِكَ</a:t>
            </a:r>
            <a:endParaRPr lang="en-US" sz="5400" b="1">
              <a:latin typeface="Karbala" pitchFamily="2" charset="0"/>
              <a:cs typeface="Simplified Arabic" pitchFamily="18" charset="-78"/>
            </a:endParaRPr>
          </a:p>
        </p:txBody>
      </p:sp>
      <p:sp>
        <p:nvSpPr>
          <p:cNvPr id="33792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the last follower who  acceded to his deed.</a:t>
            </a:r>
          </a:p>
        </p:txBody>
      </p:sp>
      <p:sp>
        <p:nvSpPr>
          <p:cNvPr id="337924"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اوراسکو بھی جس نے آخر میں اس کی پیروی کی</a:t>
            </a:r>
            <a:endParaRPr lang="en-US" sz="2400" b="1" dirty="0">
              <a:ea typeface="MS Mincho" pitchFamily="49" charset="-128"/>
            </a:endParaRPr>
          </a:p>
        </p:txBody>
      </p:sp>
      <p:sp>
        <p:nvSpPr>
          <p:cNvPr id="33792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337926"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وَمِنْ اشْيَاعِهِمْ وَاتْبَاعِهِمْ وَاوْلِيَائِهِمْ</a:t>
            </a:r>
            <a:endParaRPr lang="en-US" sz="5400" b="1">
              <a:latin typeface="Karbala" pitchFamily="2" charset="0"/>
              <a:cs typeface="Simplified Arabic" pitchFamily="18" charset="-78"/>
            </a:endParaRPr>
          </a:p>
        </p:txBody>
      </p:sp>
      <p:sp>
        <p:nvSpPr>
          <p:cNvPr id="3481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I repudiate their devotees, followers, and loyalists.</a:t>
            </a:r>
          </a:p>
        </p:txBody>
      </p:sp>
      <p:sp>
        <p:nvSpPr>
          <p:cNvPr id="34820"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ar-AE" sz="2800" dirty="0" smtClean="0"/>
              <a:t>انکے مددگاروں انکے پیروکاروں اور انکے ساتھیوں سے</a:t>
            </a:r>
            <a:endParaRPr lang="en-US" sz="2800" b="1" dirty="0">
              <a:ea typeface="MS Mincho" pitchFamily="49" charset="-128"/>
            </a:endParaRPr>
          </a:p>
        </p:txBody>
      </p:sp>
      <p:sp>
        <p:nvSpPr>
          <p:cNvPr id="3482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34822"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blessings from the group that struggled against al-Husayn (alayhis salaam)</a:t>
            </a:r>
          </a:p>
        </p:txBody>
      </p:sp>
      <p:sp>
        <p:nvSpPr>
          <p:cNvPr id="338947"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اے معبود لعنت کر اس جماعت پر جنہوں نے جنگ کی حسین (ع) سے نیز</a:t>
            </a:r>
            <a:endParaRPr lang="en-US" sz="2400" b="1" dirty="0">
              <a:ea typeface="MS Mincho" pitchFamily="49" charset="-128"/>
            </a:endParaRPr>
          </a:p>
        </p:txBody>
      </p:sp>
      <p:sp>
        <p:nvSpPr>
          <p:cNvPr id="338948"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338949"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
        <p:nvSpPr>
          <p:cNvPr id="33895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اَللَّهُمَّ ٱلْعَنِ ٱلْعِصَابَةَ ٱلَّتِي جَاهَدَتِ ٱلْحُسَيْنَ</a:t>
            </a:r>
            <a:r>
              <a:rPr lang="en-US" sz="5400" b="1">
                <a:latin typeface="Karbala" pitchFamily="2" charset="0"/>
                <a:cs typeface="Simplified Arabic" pitchFamily="18" charset="-78"/>
              </a:rPr>
              <a:t>) </a:t>
            </a:r>
            <a:r>
              <a:rPr lang="ar-SA" sz="5400" b="1">
                <a:latin typeface="Karbala" pitchFamily="2" charset="0"/>
                <a:cs typeface="Simplified Arabic" pitchFamily="18" charset="-78"/>
              </a:rPr>
              <a:t>عَلَيْهِ ٱلسَّلاَم</a:t>
            </a:r>
            <a:r>
              <a:rPr lang="en-US" sz="5400" b="1">
                <a:latin typeface="Karbala" pitchFamily="2" charset="0"/>
                <a:cs typeface="Simplified Arabic" pitchFamily="18" charset="-78"/>
              </a:rPr>
              <a:t>(</a:t>
            </a:r>
            <a:endParaRPr lang="ar-SA" sz="5400" b="1">
              <a:latin typeface="Karbala" pitchFamily="2" charset="0"/>
              <a:cs typeface="Simplified Arabic" pitchFamily="18" charset="-78"/>
            </a:endParaRPr>
          </a:p>
        </p:txBody>
      </p:sp>
    </p:spTree>
  </p:cSld>
  <p:clrMapOvr>
    <a:masterClrMapping/>
  </p:clrMapOvr>
  <p:transition>
    <p:fade/>
  </p:transition>
  <p:timing>
    <p:tnLst>
      <p:par>
        <p:cTn id="1" dur="indefinite" restart="never" nodeType="tmRoot"/>
      </p:par>
    </p:tnLst>
  </p:timing>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وَشَايَعَتْ وَبَايَعَتْ وَتَابَعَتْ عَلَىٰ قَتْلِهِ</a:t>
            </a:r>
            <a:endParaRPr lang="en-US" sz="5400" b="1">
              <a:latin typeface="Karbala" pitchFamily="2" charset="0"/>
              <a:cs typeface="Simplified Arabic" pitchFamily="18" charset="-78"/>
            </a:endParaRPr>
          </a:p>
        </p:txBody>
      </p:sp>
      <p:sp>
        <p:nvSpPr>
          <p:cNvPr id="33997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who supported each other against him, paid homage to his enemies, and participated in slaying him.</a:t>
            </a:r>
          </a:p>
        </p:txBody>
      </p:sp>
      <p:sp>
        <p:nvSpPr>
          <p:cNvPr id="339972"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ان پربھی جو قتل حسین (ع) میں ان کے شریک اور ہم رائے تھے</a:t>
            </a:r>
            <a:endParaRPr lang="en-US" sz="2400" b="1" dirty="0">
              <a:ea typeface="MS Mincho" pitchFamily="49" charset="-128"/>
            </a:endParaRPr>
          </a:p>
        </p:txBody>
      </p:sp>
      <p:sp>
        <p:nvSpPr>
          <p:cNvPr id="33997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339974"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اَللَّهُمَّ ٱلْعَنْهُمْ جَمِيعاً</a:t>
            </a:r>
            <a:endParaRPr lang="en-US" sz="5400" b="1">
              <a:latin typeface="Karbala" pitchFamily="2" charset="0"/>
              <a:cs typeface="Simplified Arabic" pitchFamily="18" charset="-78"/>
            </a:endParaRPr>
          </a:p>
        </p:txBody>
      </p:sp>
      <p:sp>
        <p:nvSpPr>
          <p:cNvPr id="34099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blessings from all of them.</a:t>
            </a:r>
          </a:p>
        </p:txBody>
      </p:sp>
      <p:sp>
        <p:nvSpPr>
          <p:cNvPr id="340996"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اے معبود ان سب پر لعنت بھیج</a:t>
            </a:r>
            <a:endParaRPr lang="en-US" sz="2400" b="1" dirty="0">
              <a:ea typeface="MS Mincho" pitchFamily="49" charset="-128"/>
            </a:endParaRPr>
          </a:p>
        </p:txBody>
      </p:sp>
      <p:sp>
        <p:nvSpPr>
          <p:cNvPr id="34099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340998"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اَللَّهُمَّ ٱلْعَنْ اوَّلَ ظَالِمٍ</a:t>
            </a:r>
            <a:endParaRPr lang="en-US" sz="5400" b="1">
              <a:latin typeface="Karbala" pitchFamily="2" charset="0"/>
              <a:cs typeface="Simplified Arabic" pitchFamily="18" charset="-78"/>
            </a:endParaRPr>
          </a:p>
        </p:txBody>
      </p:sp>
      <p:sp>
        <p:nvSpPr>
          <p:cNvPr id="34201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 from the foremost persecutor</a:t>
            </a:r>
          </a:p>
        </p:txBody>
      </p:sp>
      <p:sp>
        <p:nvSpPr>
          <p:cNvPr id="342020" name="Subtitle 4"/>
          <p:cNvSpPr txBox="1">
            <a:spLocks/>
          </p:cNvSpPr>
          <p:nvPr/>
        </p:nvSpPr>
        <p:spPr bwMode="auto">
          <a:xfrm>
            <a:off x="80963" y="5013325"/>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اے معبود محروم کر اپنی رحمت سے اس پہلے ظالم کو</a:t>
            </a:r>
            <a:endParaRPr lang="en-US" sz="2400" b="1" dirty="0">
              <a:ea typeface="MS Mincho" pitchFamily="49" charset="-128"/>
            </a:endParaRPr>
          </a:p>
        </p:txBody>
      </p:sp>
      <p:sp>
        <p:nvSpPr>
          <p:cNvPr id="34202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342022"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
        <p:nvSpPr>
          <p:cNvPr id="342023" name="Text Box 6"/>
          <p:cNvSpPr txBox="1">
            <a:spLocks noChangeArrowheads="1"/>
          </p:cNvSpPr>
          <p:nvPr/>
        </p:nvSpPr>
        <p:spPr bwMode="auto">
          <a:xfrm>
            <a:off x="3348038" y="5654675"/>
            <a:ext cx="2447925" cy="366713"/>
          </a:xfrm>
          <a:prstGeom prst="rect">
            <a:avLst/>
          </a:prstGeom>
          <a:gradFill rotWithShape="1">
            <a:gsLst>
              <a:gs pos="0">
                <a:srgbClr val="651500"/>
              </a:gs>
              <a:gs pos="50000">
                <a:srgbClr val="DA2E00"/>
              </a:gs>
              <a:gs pos="100000">
                <a:srgbClr val="651500"/>
              </a:gs>
            </a:gsLst>
            <a:lin ang="5400000" scaled="1"/>
          </a:gradFill>
          <a:ln w="9525" algn="ctr">
            <a:noFill/>
            <a:miter lim="800000"/>
            <a:headEnd/>
            <a:tailEnd/>
          </a:ln>
        </p:spPr>
        <p:txBody>
          <a:bodyPr anchor="ctr">
            <a:spAutoFit/>
          </a:bodyPr>
          <a:lstStyle/>
          <a:p>
            <a:pPr algn="r"/>
            <a:r>
              <a:rPr lang="en-US" sz="1800" b="1">
                <a:solidFill>
                  <a:srgbClr val="FFFF99"/>
                </a:solidFill>
                <a:latin typeface="Trebuchet MS" pitchFamily="34" charset="0"/>
              </a:rPr>
              <a:t>Tasbih Counter : 38</a:t>
            </a:r>
          </a:p>
        </p:txBody>
      </p:sp>
      <p:sp>
        <p:nvSpPr>
          <p:cNvPr id="342024" name="Rectangle 5"/>
          <p:cNvSpPr>
            <a:spLocks noChangeArrowheads="1"/>
          </p:cNvSpPr>
          <p:nvPr/>
        </p:nvSpPr>
        <p:spPr bwMode="auto">
          <a:xfrm>
            <a:off x="3635375" y="1035050"/>
            <a:ext cx="1790700" cy="336550"/>
          </a:xfrm>
          <a:prstGeom prst="rect">
            <a:avLst/>
          </a:prstGeom>
          <a:noFill/>
          <a:ln w="9525">
            <a:noFill/>
            <a:miter lim="800000"/>
            <a:headEnd/>
            <a:tailEnd/>
          </a:ln>
        </p:spPr>
        <p:txBody>
          <a:bodyPr wrap="none">
            <a:spAutoFit/>
          </a:bodyPr>
          <a:lstStyle/>
          <a:p>
            <a:pPr eaLnBrk="0" hangingPunct="0"/>
            <a:r>
              <a:rPr lang="en-US" sz="1600" b="1">
                <a:solidFill>
                  <a:srgbClr val="FFFF99"/>
                </a:solidFill>
                <a:latin typeface="Trebuchet MS" pitchFamily="34" charset="0"/>
              </a:rPr>
              <a:t>Recite 100 times</a:t>
            </a:r>
          </a:p>
        </p:txBody>
      </p:sp>
    </p:spTree>
  </p:cSld>
  <p:clrMapOvr>
    <a:masterClrMapping/>
  </p:clrMapOvr>
  <p:transition>
    <p:fade/>
  </p:transition>
  <p:timing>
    <p:tnLst>
      <p:par>
        <p:cTn id="1" dur="indefinite" restart="never" nodeType="tmRoot"/>
      </p:par>
    </p:tnLst>
  </p:timing>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ظَلَمَ حَقَّ مُحَمَّدٍ وَآلِ مُحَمَّدٍ</a:t>
            </a:r>
            <a:endParaRPr lang="en-US" sz="5400" b="1">
              <a:latin typeface="Karbala" pitchFamily="2" charset="0"/>
              <a:cs typeface="Simplified Arabic" pitchFamily="18" charset="-78"/>
            </a:endParaRPr>
          </a:p>
        </p:txBody>
      </p:sp>
      <p:sp>
        <p:nvSpPr>
          <p:cNvPr id="34304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who usurped the right of Muhammad and Muhammad’s Household</a:t>
            </a:r>
          </a:p>
        </p:txBody>
      </p:sp>
      <p:sp>
        <p:nvSpPr>
          <p:cNvPr id="343044"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 جس نے ضائع کیا محمد (ص)و آل محمد (ص)کا حق </a:t>
            </a:r>
            <a:endParaRPr lang="en-US" sz="2400" b="1" dirty="0">
              <a:ea typeface="MS Mincho" pitchFamily="49" charset="-128"/>
            </a:endParaRPr>
          </a:p>
        </p:txBody>
      </p:sp>
      <p:sp>
        <p:nvSpPr>
          <p:cNvPr id="34304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343046"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وَآخِرَ تَابِعٍ لَهُ عَلَىٰ ذٰلِكَ</a:t>
            </a:r>
            <a:endParaRPr lang="en-US" sz="5400" b="1">
              <a:latin typeface="Karbala" pitchFamily="2" charset="0"/>
              <a:cs typeface="Simplified Arabic" pitchFamily="18" charset="-78"/>
            </a:endParaRPr>
          </a:p>
        </p:txBody>
      </p:sp>
      <p:sp>
        <p:nvSpPr>
          <p:cNvPr id="34406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the last follower who  acceded to his deed.</a:t>
            </a:r>
          </a:p>
        </p:txBody>
      </p:sp>
      <p:sp>
        <p:nvSpPr>
          <p:cNvPr id="344068"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اوراسکو بھی جس نے آخر میں اس کی پیروی کی</a:t>
            </a:r>
            <a:endParaRPr lang="en-US" sz="2400" b="1" dirty="0">
              <a:ea typeface="MS Mincho" pitchFamily="49" charset="-128"/>
            </a:endParaRPr>
          </a:p>
        </p:txBody>
      </p:sp>
      <p:sp>
        <p:nvSpPr>
          <p:cNvPr id="34406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344070"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blessings from the group that struggled against al-Husayn (alayhis salaam)</a:t>
            </a:r>
          </a:p>
        </p:txBody>
      </p:sp>
      <p:sp>
        <p:nvSpPr>
          <p:cNvPr id="345091"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اے معبود لعنت کر اس جماعت پر جنہوں نے جنگ کی حسین (ع) سے نیز</a:t>
            </a:r>
            <a:endParaRPr lang="en-US" sz="2400" b="1" dirty="0">
              <a:ea typeface="MS Mincho" pitchFamily="49" charset="-128"/>
            </a:endParaRPr>
          </a:p>
        </p:txBody>
      </p:sp>
      <p:sp>
        <p:nvSpPr>
          <p:cNvPr id="345092"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345093"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
        <p:nvSpPr>
          <p:cNvPr id="34509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اَللَّهُمَّ ٱلْعَنِ ٱلْعِصَابَةَ ٱلَّتِي جَاهَدَتِ ٱلْحُسَيْنَ</a:t>
            </a:r>
            <a:r>
              <a:rPr lang="en-US" sz="5400" b="1">
                <a:latin typeface="Karbala" pitchFamily="2" charset="0"/>
                <a:cs typeface="Simplified Arabic" pitchFamily="18" charset="-78"/>
              </a:rPr>
              <a:t>) </a:t>
            </a:r>
            <a:r>
              <a:rPr lang="ar-SA" sz="5400" b="1">
                <a:latin typeface="Karbala" pitchFamily="2" charset="0"/>
                <a:cs typeface="Simplified Arabic" pitchFamily="18" charset="-78"/>
              </a:rPr>
              <a:t>عَلَيْهِ ٱلسَّلاَم</a:t>
            </a:r>
            <a:r>
              <a:rPr lang="en-US" sz="5400" b="1">
                <a:latin typeface="Karbala" pitchFamily="2" charset="0"/>
                <a:cs typeface="Simplified Arabic" pitchFamily="18" charset="-78"/>
              </a:rPr>
              <a:t>(</a:t>
            </a:r>
            <a:endParaRPr lang="ar-SA" sz="5400" b="1">
              <a:latin typeface="Karbala" pitchFamily="2" charset="0"/>
              <a:cs typeface="Simplified Arabic" pitchFamily="18" charset="-78"/>
            </a:endParaRPr>
          </a:p>
        </p:txBody>
      </p:sp>
    </p:spTree>
  </p:cSld>
  <p:clrMapOvr>
    <a:masterClrMapping/>
  </p:clrMapOvr>
  <p:transition>
    <p:fade/>
  </p:transition>
  <p:timing>
    <p:tnLst>
      <p:par>
        <p:cTn id="1" dur="indefinite" restart="never" nodeType="tmRoot"/>
      </p:par>
    </p:tnLst>
  </p:timing>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وَشَايَعَتْ وَبَايَعَتْ وَتَابَعَتْ عَلَىٰ قَتْلِهِ</a:t>
            </a:r>
            <a:endParaRPr lang="en-US" sz="5400" b="1">
              <a:latin typeface="Karbala" pitchFamily="2" charset="0"/>
              <a:cs typeface="Simplified Arabic" pitchFamily="18" charset="-78"/>
            </a:endParaRPr>
          </a:p>
        </p:txBody>
      </p:sp>
      <p:sp>
        <p:nvSpPr>
          <p:cNvPr id="34611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who supported each other against him, paid homage to his enemies, and participated in slaying him.</a:t>
            </a:r>
          </a:p>
        </p:txBody>
      </p:sp>
      <p:sp>
        <p:nvSpPr>
          <p:cNvPr id="346116"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ان پربھی جو قتل حسین (ع) میں ان کے شریک اور ہم رائے تھے</a:t>
            </a:r>
            <a:endParaRPr lang="en-US" sz="2400" b="1" dirty="0">
              <a:ea typeface="MS Mincho" pitchFamily="49" charset="-128"/>
            </a:endParaRPr>
          </a:p>
        </p:txBody>
      </p:sp>
      <p:sp>
        <p:nvSpPr>
          <p:cNvPr id="34611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346118"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اَللَّهُمَّ ٱلْعَنْهُمْ جَمِيعاً</a:t>
            </a:r>
            <a:endParaRPr lang="en-US" sz="5400" b="1">
              <a:latin typeface="Karbala" pitchFamily="2" charset="0"/>
              <a:cs typeface="Simplified Arabic" pitchFamily="18" charset="-78"/>
            </a:endParaRPr>
          </a:p>
        </p:txBody>
      </p:sp>
      <p:sp>
        <p:nvSpPr>
          <p:cNvPr id="34713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blessings from all of them.</a:t>
            </a:r>
          </a:p>
        </p:txBody>
      </p:sp>
      <p:sp>
        <p:nvSpPr>
          <p:cNvPr id="347140"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اے معبود ان سب پر لعنت بھیج</a:t>
            </a:r>
            <a:endParaRPr lang="en-US" sz="2400" b="1" dirty="0">
              <a:ea typeface="MS Mincho" pitchFamily="49" charset="-128"/>
            </a:endParaRPr>
          </a:p>
        </p:txBody>
      </p:sp>
      <p:sp>
        <p:nvSpPr>
          <p:cNvPr id="34714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347142"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اَللَّهُمَّ ٱلْعَنْ اوَّلَ ظَالِمٍ</a:t>
            </a:r>
            <a:endParaRPr lang="en-US" sz="5400" b="1">
              <a:latin typeface="Karbala" pitchFamily="2" charset="0"/>
              <a:cs typeface="Simplified Arabic" pitchFamily="18" charset="-78"/>
            </a:endParaRPr>
          </a:p>
        </p:txBody>
      </p:sp>
      <p:sp>
        <p:nvSpPr>
          <p:cNvPr id="34816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 from the foremost persecutor</a:t>
            </a:r>
          </a:p>
        </p:txBody>
      </p:sp>
      <p:sp>
        <p:nvSpPr>
          <p:cNvPr id="348164" name="Subtitle 4"/>
          <p:cNvSpPr txBox="1">
            <a:spLocks/>
          </p:cNvSpPr>
          <p:nvPr/>
        </p:nvSpPr>
        <p:spPr bwMode="auto">
          <a:xfrm>
            <a:off x="80963" y="5013325"/>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اے معبود محروم کر اپنی رحمت سے اس پہلے ظالم کو</a:t>
            </a:r>
            <a:endParaRPr lang="en-US" sz="2400" b="1" dirty="0">
              <a:ea typeface="MS Mincho" pitchFamily="49" charset="-128"/>
            </a:endParaRPr>
          </a:p>
        </p:txBody>
      </p:sp>
      <p:sp>
        <p:nvSpPr>
          <p:cNvPr id="34816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348166"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
        <p:nvSpPr>
          <p:cNvPr id="348167" name="Text Box 6"/>
          <p:cNvSpPr txBox="1">
            <a:spLocks noChangeArrowheads="1"/>
          </p:cNvSpPr>
          <p:nvPr/>
        </p:nvSpPr>
        <p:spPr bwMode="auto">
          <a:xfrm>
            <a:off x="3348038" y="5654675"/>
            <a:ext cx="2447925" cy="366713"/>
          </a:xfrm>
          <a:prstGeom prst="rect">
            <a:avLst/>
          </a:prstGeom>
          <a:gradFill rotWithShape="1">
            <a:gsLst>
              <a:gs pos="0">
                <a:srgbClr val="651500"/>
              </a:gs>
              <a:gs pos="50000">
                <a:srgbClr val="DA2E00"/>
              </a:gs>
              <a:gs pos="100000">
                <a:srgbClr val="651500"/>
              </a:gs>
            </a:gsLst>
            <a:lin ang="5400000" scaled="1"/>
          </a:gradFill>
          <a:ln w="9525" algn="ctr">
            <a:noFill/>
            <a:miter lim="800000"/>
            <a:headEnd/>
            <a:tailEnd/>
          </a:ln>
        </p:spPr>
        <p:txBody>
          <a:bodyPr anchor="ctr">
            <a:spAutoFit/>
          </a:bodyPr>
          <a:lstStyle/>
          <a:p>
            <a:pPr algn="r"/>
            <a:r>
              <a:rPr lang="en-US" sz="1800" b="1">
                <a:solidFill>
                  <a:srgbClr val="FFFF99"/>
                </a:solidFill>
                <a:latin typeface="Trebuchet MS" pitchFamily="34" charset="0"/>
              </a:rPr>
              <a:t>Tasbih Counter : 39</a:t>
            </a:r>
          </a:p>
        </p:txBody>
      </p:sp>
      <p:sp>
        <p:nvSpPr>
          <p:cNvPr id="348168" name="Rectangle 5"/>
          <p:cNvSpPr>
            <a:spLocks noChangeArrowheads="1"/>
          </p:cNvSpPr>
          <p:nvPr/>
        </p:nvSpPr>
        <p:spPr bwMode="auto">
          <a:xfrm>
            <a:off x="3635375" y="1035050"/>
            <a:ext cx="1790700" cy="336550"/>
          </a:xfrm>
          <a:prstGeom prst="rect">
            <a:avLst/>
          </a:prstGeom>
          <a:noFill/>
          <a:ln w="9525">
            <a:noFill/>
            <a:miter lim="800000"/>
            <a:headEnd/>
            <a:tailEnd/>
          </a:ln>
        </p:spPr>
        <p:txBody>
          <a:bodyPr wrap="none">
            <a:spAutoFit/>
          </a:bodyPr>
          <a:lstStyle/>
          <a:p>
            <a:pPr eaLnBrk="0" hangingPunct="0"/>
            <a:r>
              <a:rPr lang="en-US" sz="1600" b="1">
                <a:solidFill>
                  <a:srgbClr val="FFFF99"/>
                </a:solidFill>
                <a:latin typeface="Trebuchet MS" pitchFamily="34" charset="0"/>
              </a:rPr>
              <a:t>Recite 100 times</a:t>
            </a:r>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يَا ابَا عَبْدِ ٱللَّهِ</a:t>
            </a:r>
            <a:endParaRPr lang="en-US" sz="5400" b="1">
              <a:latin typeface="Karbala" pitchFamily="2" charset="0"/>
              <a:cs typeface="Simplified Arabic" pitchFamily="18" charset="-78"/>
            </a:endParaRPr>
          </a:p>
        </p:txBody>
      </p:sp>
      <p:sp>
        <p:nvSpPr>
          <p:cNvPr id="3584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Abu-`Abdullah,</a:t>
            </a:r>
          </a:p>
        </p:txBody>
      </p:sp>
      <p:sp>
        <p:nvSpPr>
          <p:cNvPr id="35844"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ar-AE" sz="3200" dirty="0" smtClean="0"/>
              <a:t>اے ابا عبداللہ</a:t>
            </a:r>
            <a:endParaRPr lang="en-US" sz="3200" b="1" dirty="0">
              <a:ea typeface="MS Mincho" pitchFamily="49" charset="-128"/>
            </a:endParaRPr>
          </a:p>
        </p:txBody>
      </p:sp>
      <p:sp>
        <p:nvSpPr>
          <p:cNvPr id="3584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35846"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ظَلَمَ حَقَّ مُحَمَّدٍ وَآلِ مُحَمَّدٍ</a:t>
            </a:r>
            <a:endParaRPr lang="en-US" sz="5400" b="1">
              <a:latin typeface="Karbala" pitchFamily="2" charset="0"/>
              <a:cs typeface="Simplified Arabic" pitchFamily="18" charset="-78"/>
            </a:endParaRPr>
          </a:p>
        </p:txBody>
      </p:sp>
      <p:sp>
        <p:nvSpPr>
          <p:cNvPr id="34918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who usurped the right of Muhammad and Muhammad’s Household</a:t>
            </a:r>
          </a:p>
        </p:txBody>
      </p:sp>
      <p:sp>
        <p:nvSpPr>
          <p:cNvPr id="349188"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 جس نے ضائع کیا محمد (ص)و آل محمد (ص)کا حق </a:t>
            </a:r>
            <a:endParaRPr lang="en-US" sz="2400" b="1" dirty="0">
              <a:ea typeface="MS Mincho" pitchFamily="49" charset="-128"/>
            </a:endParaRPr>
          </a:p>
        </p:txBody>
      </p:sp>
      <p:sp>
        <p:nvSpPr>
          <p:cNvPr id="34918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349190"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وَآخِرَ تَابِعٍ لَهُ عَلَىٰ ذٰلِكَ</a:t>
            </a:r>
            <a:endParaRPr lang="en-US" sz="5400" b="1">
              <a:latin typeface="Karbala" pitchFamily="2" charset="0"/>
              <a:cs typeface="Simplified Arabic" pitchFamily="18" charset="-78"/>
            </a:endParaRPr>
          </a:p>
        </p:txBody>
      </p:sp>
      <p:sp>
        <p:nvSpPr>
          <p:cNvPr id="35021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the last follower who  acceded to his deed.</a:t>
            </a:r>
          </a:p>
        </p:txBody>
      </p:sp>
      <p:sp>
        <p:nvSpPr>
          <p:cNvPr id="350212"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اوراسکو بھی جس نے آخر میں اس کی پیروی کی</a:t>
            </a:r>
            <a:endParaRPr lang="en-US" sz="2400" b="1" dirty="0">
              <a:ea typeface="MS Mincho" pitchFamily="49" charset="-128"/>
            </a:endParaRPr>
          </a:p>
        </p:txBody>
      </p:sp>
      <p:sp>
        <p:nvSpPr>
          <p:cNvPr id="35021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350214"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4"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blessings from the group that struggled against al-Husayn (alayhis salaam)</a:t>
            </a:r>
          </a:p>
        </p:txBody>
      </p:sp>
      <p:sp>
        <p:nvSpPr>
          <p:cNvPr id="351235"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اے معبود لعنت کر اس جماعت پر جنہوں نے جنگ کی حسین (ع) سے نیز</a:t>
            </a:r>
            <a:endParaRPr lang="en-US" sz="2400" b="1" dirty="0">
              <a:ea typeface="MS Mincho" pitchFamily="49" charset="-128"/>
            </a:endParaRPr>
          </a:p>
        </p:txBody>
      </p:sp>
      <p:sp>
        <p:nvSpPr>
          <p:cNvPr id="351236"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351237"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
        <p:nvSpPr>
          <p:cNvPr id="35123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اَللَّهُمَّ ٱلْعَنِ ٱلْعِصَابَةَ ٱلَّتِي جَاهَدَتِ ٱلْحُسَيْنَ</a:t>
            </a:r>
            <a:r>
              <a:rPr lang="en-US" sz="5400" b="1">
                <a:latin typeface="Karbala" pitchFamily="2" charset="0"/>
                <a:cs typeface="Simplified Arabic" pitchFamily="18" charset="-78"/>
              </a:rPr>
              <a:t>) </a:t>
            </a:r>
            <a:r>
              <a:rPr lang="ar-SA" sz="5400" b="1">
                <a:latin typeface="Karbala" pitchFamily="2" charset="0"/>
                <a:cs typeface="Simplified Arabic" pitchFamily="18" charset="-78"/>
              </a:rPr>
              <a:t>عَلَيْهِ ٱلسَّلاَم</a:t>
            </a:r>
            <a:r>
              <a:rPr lang="en-US" sz="5400" b="1">
                <a:latin typeface="Karbala" pitchFamily="2" charset="0"/>
                <a:cs typeface="Simplified Arabic" pitchFamily="18" charset="-78"/>
              </a:rPr>
              <a:t>(</a:t>
            </a:r>
            <a:endParaRPr lang="ar-SA" sz="5400" b="1">
              <a:latin typeface="Karbala" pitchFamily="2" charset="0"/>
              <a:cs typeface="Simplified Arabic" pitchFamily="18" charset="-78"/>
            </a:endParaRPr>
          </a:p>
        </p:txBody>
      </p:sp>
    </p:spTree>
  </p:cSld>
  <p:clrMapOvr>
    <a:masterClrMapping/>
  </p:clrMapOvr>
  <p:transition>
    <p:fade/>
  </p:transition>
  <p:timing>
    <p:tnLst>
      <p:par>
        <p:cTn id="1" dur="indefinite" restart="never" nodeType="tmRoot"/>
      </p:par>
    </p:tnLst>
  </p:timing>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وَشَايَعَتْ وَبَايَعَتْ وَتَابَعَتْ عَلَىٰ قَتْلِهِ</a:t>
            </a:r>
            <a:endParaRPr lang="en-US" sz="5400" b="1">
              <a:latin typeface="Karbala" pitchFamily="2" charset="0"/>
              <a:cs typeface="Simplified Arabic" pitchFamily="18" charset="-78"/>
            </a:endParaRPr>
          </a:p>
        </p:txBody>
      </p:sp>
      <p:sp>
        <p:nvSpPr>
          <p:cNvPr id="35225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who supported each other against him, paid homage to his enemies, and participated in slaying him.</a:t>
            </a:r>
          </a:p>
        </p:txBody>
      </p:sp>
      <p:sp>
        <p:nvSpPr>
          <p:cNvPr id="352260"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ان پربھی جو قتل حسین (ع) میں ان کے شریک اور ہم رائے تھے</a:t>
            </a:r>
            <a:endParaRPr lang="en-US" sz="2400" b="1" dirty="0">
              <a:ea typeface="MS Mincho" pitchFamily="49" charset="-128"/>
            </a:endParaRPr>
          </a:p>
        </p:txBody>
      </p:sp>
      <p:sp>
        <p:nvSpPr>
          <p:cNvPr id="35226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352262"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اَللَّهُمَّ ٱلْعَنْهُمْ جَمِيعاً</a:t>
            </a:r>
            <a:endParaRPr lang="en-US" sz="5400" b="1">
              <a:latin typeface="Karbala" pitchFamily="2" charset="0"/>
              <a:cs typeface="Simplified Arabic" pitchFamily="18" charset="-78"/>
            </a:endParaRPr>
          </a:p>
        </p:txBody>
      </p:sp>
      <p:sp>
        <p:nvSpPr>
          <p:cNvPr id="35328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blessings from all of them.</a:t>
            </a:r>
          </a:p>
        </p:txBody>
      </p:sp>
      <p:sp>
        <p:nvSpPr>
          <p:cNvPr id="353284"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اے معبود ان سب پر لعنت بھیج</a:t>
            </a:r>
            <a:endParaRPr lang="en-US" sz="2400" b="1" dirty="0">
              <a:ea typeface="MS Mincho" pitchFamily="49" charset="-128"/>
            </a:endParaRPr>
          </a:p>
        </p:txBody>
      </p:sp>
      <p:sp>
        <p:nvSpPr>
          <p:cNvPr id="35328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353286"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3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اَللَّهُمَّ ٱلْعَنْ اوَّلَ ظَالِمٍ</a:t>
            </a:r>
            <a:endParaRPr lang="en-US" sz="5400" b="1">
              <a:latin typeface="Karbala" pitchFamily="2" charset="0"/>
              <a:cs typeface="Simplified Arabic" pitchFamily="18" charset="-78"/>
            </a:endParaRPr>
          </a:p>
        </p:txBody>
      </p:sp>
      <p:sp>
        <p:nvSpPr>
          <p:cNvPr id="35430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 from the foremost persecutor</a:t>
            </a:r>
          </a:p>
        </p:txBody>
      </p:sp>
      <p:sp>
        <p:nvSpPr>
          <p:cNvPr id="354308" name="Subtitle 4"/>
          <p:cNvSpPr txBox="1">
            <a:spLocks/>
          </p:cNvSpPr>
          <p:nvPr/>
        </p:nvSpPr>
        <p:spPr bwMode="auto">
          <a:xfrm>
            <a:off x="80963" y="5013325"/>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اے معبود محروم کر اپنی رحمت سے اس پہلے ظالم کو</a:t>
            </a:r>
            <a:endParaRPr lang="en-US" sz="2400" b="1" dirty="0">
              <a:ea typeface="MS Mincho" pitchFamily="49" charset="-128"/>
            </a:endParaRPr>
          </a:p>
        </p:txBody>
      </p:sp>
      <p:sp>
        <p:nvSpPr>
          <p:cNvPr id="35430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354310"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
        <p:nvSpPr>
          <p:cNvPr id="354311" name="Text Box 6"/>
          <p:cNvSpPr txBox="1">
            <a:spLocks noChangeArrowheads="1"/>
          </p:cNvSpPr>
          <p:nvPr/>
        </p:nvSpPr>
        <p:spPr bwMode="auto">
          <a:xfrm>
            <a:off x="3348038" y="5654675"/>
            <a:ext cx="2447925" cy="366713"/>
          </a:xfrm>
          <a:prstGeom prst="rect">
            <a:avLst/>
          </a:prstGeom>
          <a:gradFill rotWithShape="1">
            <a:gsLst>
              <a:gs pos="0">
                <a:srgbClr val="651500"/>
              </a:gs>
              <a:gs pos="50000">
                <a:srgbClr val="DA2E00"/>
              </a:gs>
              <a:gs pos="100000">
                <a:srgbClr val="651500"/>
              </a:gs>
            </a:gsLst>
            <a:lin ang="5400000" scaled="1"/>
          </a:gradFill>
          <a:ln w="9525" algn="ctr">
            <a:noFill/>
            <a:miter lim="800000"/>
            <a:headEnd/>
            <a:tailEnd/>
          </a:ln>
        </p:spPr>
        <p:txBody>
          <a:bodyPr anchor="ctr">
            <a:spAutoFit/>
          </a:bodyPr>
          <a:lstStyle/>
          <a:p>
            <a:pPr algn="r"/>
            <a:r>
              <a:rPr lang="en-US" sz="1800" b="1">
                <a:solidFill>
                  <a:srgbClr val="FFFF99"/>
                </a:solidFill>
                <a:latin typeface="Trebuchet MS" pitchFamily="34" charset="0"/>
              </a:rPr>
              <a:t>Tasbih Counter : 40</a:t>
            </a:r>
          </a:p>
        </p:txBody>
      </p:sp>
      <p:sp>
        <p:nvSpPr>
          <p:cNvPr id="354312" name="Rectangle 5"/>
          <p:cNvSpPr>
            <a:spLocks noChangeArrowheads="1"/>
          </p:cNvSpPr>
          <p:nvPr/>
        </p:nvSpPr>
        <p:spPr bwMode="auto">
          <a:xfrm>
            <a:off x="3635375" y="1035050"/>
            <a:ext cx="1790700" cy="336550"/>
          </a:xfrm>
          <a:prstGeom prst="rect">
            <a:avLst/>
          </a:prstGeom>
          <a:noFill/>
          <a:ln w="9525">
            <a:noFill/>
            <a:miter lim="800000"/>
            <a:headEnd/>
            <a:tailEnd/>
          </a:ln>
        </p:spPr>
        <p:txBody>
          <a:bodyPr wrap="none">
            <a:spAutoFit/>
          </a:bodyPr>
          <a:lstStyle/>
          <a:p>
            <a:pPr eaLnBrk="0" hangingPunct="0"/>
            <a:r>
              <a:rPr lang="en-US" sz="1600" b="1">
                <a:solidFill>
                  <a:srgbClr val="FFFF99"/>
                </a:solidFill>
                <a:latin typeface="Trebuchet MS" pitchFamily="34" charset="0"/>
              </a:rPr>
              <a:t>Recite 100 times</a:t>
            </a:r>
          </a:p>
        </p:txBody>
      </p:sp>
    </p:spTree>
  </p:cSld>
  <p:clrMapOvr>
    <a:masterClrMapping/>
  </p:clrMapOvr>
  <p:transition>
    <p:fade/>
  </p:transition>
  <p:timing>
    <p:tnLst>
      <p:par>
        <p:cTn id="1" dur="indefinite" restart="never" nodeType="tmRoot"/>
      </p:par>
    </p:tnLst>
  </p:timing>
</p:sld>
</file>

<file path=ppt/slides/slide3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ظَلَمَ حَقَّ مُحَمَّدٍ وَآلِ مُحَمَّدٍ</a:t>
            </a:r>
            <a:endParaRPr lang="en-US" sz="5400" b="1">
              <a:latin typeface="Karbala" pitchFamily="2" charset="0"/>
              <a:cs typeface="Simplified Arabic" pitchFamily="18" charset="-78"/>
            </a:endParaRPr>
          </a:p>
        </p:txBody>
      </p:sp>
      <p:sp>
        <p:nvSpPr>
          <p:cNvPr id="35533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who usurped the right of Muhammad and Muhammad’s Household</a:t>
            </a:r>
          </a:p>
        </p:txBody>
      </p:sp>
      <p:sp>
        <p:nvSpPr>
          <p:cNvPr id="355332"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 جس نے ضائع کیا محمد (ص)و آل محمد (ص)کا حق </a:t>
            </a:r>
            <a:endParaRPr lang="en-US" sz="2400" b="1" dirty="0">
              <a:ea typeface="MS Mincho" pitchFamily="49" charset="-128"/>
            </a:endParaRPr>
          </a:p>
        </p:txBody>
      </p:sp>
      <p:sp>
        <p:nvSpPr>
          <p:cNvPr id="35533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355334"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3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وَآخِرَ تَابِعٍ لَهُ عَلَىٰ ذٰلِكَ</a:t>
            </a:r>
            <a:endParaRPr lang="en-US" sz="5400" b="1">
              <a:latin typeface="Karbala" pitchFamily="2" charset="0"/>
              <a:cs typeface="Simplified Arabic" pitchFamily="18" charset="-78"/>
            </a:endParaRPr>
          </a:p>
        </p:txBody>
      </p:sp>
      <p:sp>
        <p:nvSpPr>
          <p:cNvPr id="35635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the last follower who  acceded to his deed.</a:t>
            </a:r>
          </a:p>
        </p:txBody>
      </p:sp>
      <p:sp>
        <p:nvSpPr>
          <p:cNvPr id="356356"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اوراسکو بھی جس نے آخر میں اس کی پیروی کی</a:t>
            </a:r>
            <a:endParaRPr lang="en-US" sz="2400" b="1" dirty="0">
              <a:ea typeface="MS Mincho" pitchFamily="49" charset="-128"/>
            </a:endParaRPr>
          </a:p>
        </p:txBody>
      </p:sp>
      <p:sp>
        <p:nvSpPr>
          <p:cNvPr id="35635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356358"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3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blessings from the group that struggled against al-Husayn (alayhis salaam)</a:t>
            </a:r>
          </a:p>
        </p:txBody>
      </p:sp>
      <p:sp>
        <p:nvSpPr>
          <p:cNvPr id="357379"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اے معبود لعنت کر اس جماعت پر جنہوں نے جنگ کی حسین (ع) سے نیز</a:t>
            </a:r>
            <a:endParaRPr lang="en-US" sz="2400" b="1" dirty="0">
              <a:ea typeface="MS Mincho" pitchFamily="49" charset="-128"/>
            </a:endParaRPr>
          </a:p>
        </p:txBody>
      </p:sp>
      <p:sp>
        <p:nvSpPr>
          <p:cNvPr id="357380"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357381"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
        <p:nvSpPr>
          <p:cNvPr id="35738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اَللَّهُمَّ ٱلْعَنِ ٱلْعِصَابَةَ ٱلَّتِي جَاهَدَتِ ٱلْحُسَيْنَ</a:t>
            </a:r>
            <a:r>
              <a:rPr lang="en-US" sz="5400" b="1">
                <a:latin typeface="Karbala" pitchFamily="2" charset="0"/>
                <a:cs typeface="Simplified Arabic" pitchFamily="18" charset="-78"/>
              </a:rPr>
              <a:t>) </a:t>
            </a:r>
            <a:r>
              <a:rPr lang="ar-SA" sz="5400" b="1">
                <a:latin typeface="Karbala" pitchFamily="2" charset="0"/>
                <a:cs typeface="Simplified Arabic" pitchFamily="18" charset="-78"/>
              </a:rPr>
              <a:t>عَلَيْهِ ٱلسَّلاَم</a:t>
            </a:r>
            <a:r>
              <a:rPr lang="en-US" sz="5400" b="1">
                <a:latin typeface="Karbala" pitchFamily="2" charset="0"/>
                <a:cs typeface="Simplified Arabic" pitchFamily="18" charset="-78"/>
              </a:rPr>
              <a:t>(</a:t>
            </a:r>
            <a:endParaRPr lang="ar-SA" sz="5400" b="1">
              <a:latin typeface="Karbala" pitchFamily="2" charset="0"/>
              <a:cs typeface="Simplified Arabic" pitchFamily="18" charset="-78"/>
            </a:endParaRPr>
          </a:p>
        </p:txBody>
      </p:sp>
    </p:spTree>
  </p:cSld>
  <p:clrMapOvr>
    <a:masterClrMapping/>
  </p:clrMapOvr>
  <p:transition>
    <p:fade/>
  </p:transition>
  <p:timing>
    <p:tnLst>
      <p:par>
        <p:cTn id="1" dur="indefinite" restart="never" nodeType="tmRoot"/>
      </p:par>
    </p:tnLst>
  </p:timing>
</p:sld>
</file>

<file path=ppt/slides/slide3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وَشَايَعَتْ وَبَايَعَتْ وَتَابَعَتْ عَلَىٰ قَتْلِهِ</a:t>
            </a:r>
            <a:endParaRPr lang="en-US" sz="5400" b="1">
              <a:latin typeface="Karbala" pitchFamily="2" charset="0"/>
              <a:cs typeface="Simplified Arabic" pitchFamily="18" charset="-78"/>
            </a:endParaRPr>
          </a:p>
        </p:txBody>
      </p:sp>
      <p:sp>
        <p:nvSpPr>
          <p:cNvPr id="35840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who supported each other against him, paid homage to his enemies, and participated in slaying him.</a:t>
            </a:r>
          </a:p>
        </p:txBody>
      </p:sp>
      <p:sp>
        <p:nvSpPr>
          <p:cNvPr id="358404"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ان پربھی جو قتل حسین (ع) میں ان کے شریک اور ہم رائے تھے</a:t>
            </a:r>
            <a:endParaRPr lang="en-US" sz="2400" b="1" dirty="0">
              <a:ea typeface="MS Mincho" pitchFamily="49" charset="-128"/>
            </a:endParaRPr>
          </a:p>
        </p:txBody>
      </p:sp>
      <p:sp>
        <p:nvSpPr>
          <p:cNvPr id="35840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358406"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إِنِّي سِلْمٌ لِمَنْ سَالَمَكُمْ</a:t>
            </a:r>
            <a:endParaRPr lang="en-US" sz="5400" b="1">
              <a:latin typeface="Karbala" pitchFamily="2" charset="0"/>
              <a:cs typeface="Simplified Arabic" pitchFamily="18" charset="-78"/>
            </a:endParaRPr>
          </a:p>
        </p:txBody>
      </p:sp>
      <p:sp>
        <p:nvSpPr>
          <p:cNvPr id="3686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I am at peace with those who are at peace with you</a:t>
            </a:r>
          </a:p>
        </p:txBody>
      </p:sp>
      <p:sp>
        <p:nvSpPr>
          <p:cNvPr id="36868"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ar-AE" sz="2800" dirty="0" smtClean="0"/>
              <a:t>میری صلح ہے آپ سے صلح کرنے والے سے</a:t>
            </a:r>
            <a:endParaRPr lang="en-US" sz="2800" b="1" dirty="0">
              <a:ea typeface="MS Mincho" pitchFamily="49" charset="-128"/>
            </a:endParaRPr>
          </a:p>
        </p:txBody>
      </p:sp>
      <p:sp>
        <p:nvSpPr>
          <p:cNvPr id="3686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36870"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3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اَللَّهُمَّ ٱلْعَنْهُمْ جَمِيعاً</a:t>
            </a:r>
            <a:endParaRPr lang="en-US" sz="5400" b="1">
              <a:latin typeface="Karbala" pitchFamily="2" charset="0"/>
              <a:cs typeface="Simplified Arabic" pitchFamily="18" charset="-78"/>
            </a:endParaRPr>
          </a:p>
        </p:txBody>
      </p:sp>
      <p:sp>
        <p:nvSpPr>
          <p:cNvPr id="35942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blessings from all of them.</a:t>
            </a:r>
          </a:p>
        </p:txBody>
      </p:sp>
      <p:sp>
        <p:nvSpPr>
          <p:cNvPr id="359428"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اے معبود ان سب پر لعنت بھیج</a:t>
            </a:r>
            <a:endParaRPr lang="en-US" sz="2400" b="1" dirty="0">
              <a:ea typeface="MS Mincho" pitchFamily="49" charset="-128"/>
            </a:endParaRPr>
          </a:p>
        </p:txBody>
      </p:sp>
      <p:sp>
        <p:nvSpPr>
          <p:cNvPr id="35942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359430"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3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اَللَّهُمَّ ٱلْعَنْ اوَّلَ ظَالِمٍ</a:t>
            </a:r>
            <a:endParaRPr lang="en-US" sz="5400" b="1">
              <a:latin typeface="Karbala" pitchFamily="2" charset="0"/>
              <a:cs typeface="Simplified Arabic" pitchFamily="18" charset="-78"/>
            </a:endParaRPr>
          </a:p>
        </p:txBody>
      </p:sp>
      <p:sp>
        <p:nvSpPr>
          <p:cNvPr id="36045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 from the foremost persecutor</a:t>
            </a:r>
          </a:p>
        </p:txBody>
      </p:sp>
      <p:sp>
        <p:nvSpPr>
          <p:cNvPr id="360452" name="Subtitle 4"/>
          <p:cNvSpPr txBox="1">
            <a:spLocks/>
          </p:cNvSpPr>
          <p:nvPr/>
        </p:nvSpPr>
        <p:spPr bwMode="auto">
          <a:xfrm>
            <a:off x="80963" y="5013325"/>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اے معبود محروم کر اپنی رحمت سے اس پہلے ظالم کو</a:t>
            </a:r>
            <a:endParaRPr lang="en-US" sz="2400" b="1" dirty="0">
              <a:ea typeface="MS Mincho" pitchFamily="49" charset="-128"/>
            </a:endParaRPr>
          </a:p>
        </p:txBody>
      </p:sp>
      <p:sp>
        <p:nvSpPr>
          <p:cNvPr id="36045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360454"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
        <p:nvSpPr>
          <p:cNvPr id="360455" name="Text Box 6"/>
          <p:cNvSpPr txBox="1">
            <a:spLocks noChangeArrowheads="1"/>
          </p:cNvSpPr>
          <p:nvPr/>
        </p:nvSpPr>
        <p:spPr bwMode="auto">
          <a:xfrm>
            <a:off x="3348038" y="5654675"/>
            <a:ext cx="2447925" cy="366713"/>
          </a:xfrm>
          <a:prstGeom prst="rect">
            <a:avLst/>
          </a:prstGeom>
          <a:gradFill rotWithShape="1">
            <a:gsLst>
              <a:gs pos="0">
                <a:srgbClr val="651500"/>
              </a:gs>
              <a:gs pos="50000">
                <a:srgbClr val="DA2E00"/>
              </a:gs>
              <a:gs pos="100000">
                <a:srgbClr val="651500"/>
              </a:gs>
            </a:gsLst>
            <a:lin ang="5400000" scaled="1"/>
          </a:gradFill>
          <a:ln w="9525" algn="ctr">
            <a:noFill/>
            <a:miter lim="800000"/>
            <a:headEnd/>
            <a:tailEnd/>
          </a:ln>
        </p:spPr>
        <p:txBody>
          <a:bodyPr anchor="ctr">
            <a:spAutoFit/>
          </a:bodyPr>
          <a:lstStyle/>
          <a:p>
            <a:pPr algn="r"/>
            <a:r>
              <a:rPr lang="en-US" sz="1800" b="1">
                <a:solidFill>
                  <a:srgbClr val="FFFF99"/>
                </a:solidFill>
                <a:latin typeface="Trebuchet MS" pitchFamily="34" charset="0"/>
              </a:rPr>
              <a:t>Tasbih Counter : 41</a:t>
            </a:r>
          </a:p>
        </p:txBody>
      </p:sp>
      <p:sp>
        <p:nvSpPr>
          <p:cNvPr id="360456" name="Rectangle 5"/>
          <p:cNvSpPr>
            <a:spLocks noChangeArrowheads="1"/>
          </p:cNvSpPr>
          <p:nvPr/>
        </p:nvSpPr>
        <p:spPr bwMode="auto">
          <a:xfrm>
            <a:off x="3635375" y="1035050"/>
            <a:ext cx="1790700" cy="336550"/>
          </a:xfrm>
          <a:prstGeom prst="rect">
            <a:avLst/>
          </a:prstGeom>
          <a:noFill/>
          <a:ln w="9525">
            <a:noFill/>
            <a:miter lim="800000"/>
            <a:headEnd/>
            <a:tailEnd/>
          </a:ln>
        </p:spPr>
        <p:txBody>
          <a:bodyPr wrap="none">
            <a:spAutoFit/>
          </a:bodyPr>
          <a:lstStyle/>
          <a:p>
            <a:pPr eaLnBrk="0" hangingPunct="0"/>
            <a:r>
              <a:rPr lang="en-US" sz="1600" b="1">
                <a:solidFill>
                  <a:srgbClr val="FFFF99"/>
                </a:solidFill>
                <a:latin typeface="Trebuchet MS" pitchFamily="34" charset="0"/>
              </a:rPr>
              <a:t>Recite 100 times</a:t>
            </a:r>
          </a:p>
        </p:txBody>
      </p:sp>
    </p:spTree>
  </p:cSld>
  <p:clrMapOvr>
    <a:masterClrMapping/>
  </p:clrMapOvr>
  <p:transition>
    <p:fade/>
  </p:transition>
  <p:timing>
    <p:tnLst>
      <p:par>
        <p:cTn id="1" dur="indefinite" restart="never" nodeType="tmRoot"/>
      </p:par>
    </p:tnLst>
  </p:timing>
</p:sld>
</file>

<file path=ppt/slides/slide3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ظَلَمَ حَقَّ مُحَمَّدٍ وَآلِ مُحَمَّدٍ</a:t>
            </a:r>
            <a:endParaRPr lang="en-US" sz="5400" b="1">
              <a:latin typeface="Karbala" pitchFamily="2" charset="0"/>
              <a:cs typeface="Simplified Arabic" pitchFamily="18" charset="-78"/>
            </a:endParaRPr>
          </a:p>
        </p:txBody>
      </p:sp>
      <p:sp>
        <p:nvSpPr>
          <p:cNvPr id="36147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who usurped the right of Muhammad and Muhammad’s Household</a:t>
            </a:r>
          </a:p>
        </p:txBody>
      </p:sp>
      <p:sp>
        <p:nvSpPr>
          <p:cNvPr id="361476"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 جس نے ضائع کیا محمد (ص)و آل محمد (ص)کا حق </a:t>
            </a:r>
            <a:endParaRPr lang="en-US" sz="2400" b="1" dirty="0">
              <a:ea typeface="MS Mincho" pitchFamily="49" charset="-128"/>
            </a:endParaRPr>
          </a:p>
        </p:txBody>
      </p:sp>
      <p:sp>
        <p:nvSpPr>
          <p:cNvPr id="36147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361478"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3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وَآخِرَ تَابِعٍ لَهُ عَلَىٰ ذٰلِكَ</a:t>
            </a:r>
            <a:endParaRPr lang="en-US" sz="5400" b="1">
              <a:latin typeface="Karbala" pitchFamily="2" charset="0"/>
              <a:cs typeface="Simplified Arabic" pitchFamily="18" charset="-78"/>
            </a:endParaRPr>
          </a:p>
        </p:txBody>
      </p:sp>
      <p:sp>
        <p:nvSpPr>
          <p:cNvPr id="36249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the last follower who  acceded to his deed.</a:t>
            </a:r>
          </a:p>
        </p:txBody>
      </p:sp>
      <p:sp>
        <p:nvSpPr>
          <p:cNvPr id="362500"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اوراسکو بھی جس نے آخر میں اس کی پیروی کی</a:t>
            </a:r>
            <a:endParaRPr lang="en-US" sz="2400" b="1" dirty="0">
              <a:ea typeface="MS Mincho" pitchFamily="49" charset="-128"/>
            </a:endParaRPr>
          </a:p>
        </p:txBody>
      </p:sp>
      <p:sp>
        <p:nvSpPr>
          <p:cNvPr id="36250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362502"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3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blessings from the group that struggled against al-Husayn (alayhis salaam)</a:t>
            </a:r>
          </a:p>
        </p:txBody>
      </p:sp>
      <p:sp>
        <p:nvSpPr>
          <p:cNvPr id="363523"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اے معبود لعنت کر اس جماعت پر جنہوں نے جنگ کی حسین (ع) سے نیز</a:t>
            </a:r>
            <a:endParaRPr lang="en-US" sz="2400" b="1" dirty="0">
              <a:ea typeface="MS Mincho" pitchFamily="49" charset="-128"/>
            </a:endParaRPr>
          </a:p>
        </p:txBody>
      </p:sp>
      <p:sp>
        <p:nvSpPr>
          <p:cNvPr id="363524"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363525"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
        <p:nvSpPr>
          <p:cNvPr id="36352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اَللَّهُمَّ ٱلْعَنِ ٱلْعِصَابَةَ ٱلَّتِي جَاهَدَتِ ٱلْحُسَيْنَ</a:t>
            </a:r>
            <a:r>
              <a:rPr lang="en-US" sz="5400" b="1">
                <a:latin typeface="Karbala" pitchFamily="2" charset="0"/>
                <a:cs typeface="Simplified Arabic" pitchFamily="18" charset="-78"/>
              </a:rPr>
              <a:t>) </a:t>
            </a:r>
            <a:r>
              <a:rPr lang="ar-SA" sz="5400" b="1">
                <a:latin typeface="Karbala" pitchFamily="2" charset="0"/>
                <a:cs typeface="Simplified Arabic" pitchFamily="18" charset="-78"/>
              </a:rPr>
              <a:t>عَلَيْهِ ٱلسَّلاَم</a:t>
            </a:r>
            <a:r>
              <a:rPr lang="en-US" sz="5400" b="1">
                <a:latin typeface="Karbala" pitchFamily="2" charset="0"/>
                <a:cs typeface="Simplified Arabic" pitchFamily="18" charset="-78"/>
              </a:rPr>
              <a:t>(</a:t>
            </a:r>
            <a:endParaRPr lang="ar-SA" sz="5400" b="1">
              <a:latin typeface="Karbala" pitchFamily="2" charset="0"/>
              <a:cs typeface="Simplified Arabic" pitchFamily="18" charset="-78"/>
            </a:endParaRPr>
          </a:p>
        </p:txBody>
      </p:sp>
    </p:spTree>
  </p:cSld>
  <p:clrMapOvr>
    <a:masterClrMapping/>
  </p:clrMapOvr>
  <p:transition>
    <p:fade/>
  </p:transition>
  <p:timing>
    <p:tnLst>
      <p:par>
        <p:cTn id="1" dur="indefinite" restart="never" nodeType="tmRoot"/>
      </p:par>
    </p:tnLst>
  </p:timing>
</p:sld>
</file>

<file path=ppt/slides/slide3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وَشَايَعَتْ وَبَايَعَتْ وَتَابَعَتْ عَلَىٰ قَتْلِهِ</a:t>
            </a:r>
            <a:endParaRPr lang="en-US" sz="5400" b="1">
              <a:latin typeface="Karbala" pitchFamily="2" charset="0"/>
              <a:cs typeface="Simplified Arabic" pitchFamily="18" charset="-78"/>
            </a:endParaRPr>
          </a:p>
        </p:txBody>
      </p:sp>
      <p:sp>
        <p:nvSpPr>
          <p:cNvPr id="36454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who supported each other against him, paid homage to his enemies, and participated in slaying him.</a:t>
            </a:r>
          </a:p>
        </p:txBody>
      </p:sp>
      <p:sp>
        <p:nvSpPr>
          <p:cNvPr id="364548"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ان پربھی جو قتل حسین (ع) میں ان کے شریک اور ہم رائے تھے</a:t>
            </a:r>
            <a:endParaRPr lang="en-US" sz="2400" b="1" dirty="0">
              <a:ea typeface="MS Mincho" pitchFamily="49" charset="-128"/>
            </a:endParaRPr>
          </a:p>
        </p:txBody>
      </p:sp>
      <p:sp>
        <p:nvSpPr>
          <p:cNvPr id="36454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364550"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3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اَللَّهُمَّ ٱلْعَنْهُمْ جَمِيعاً</a:t>
            </a:r>
            <a:endParaRPr lang="en-US" sz="5400" b="1">
              <a:latin typeface="Karbala" pitchFamily="2" charset="0"/>
              <a:cs typeface="Simplified Arabic" pitchFamily="18" charset="-78"/>
            </a:endParaRPr>
          </a:p>
        </p:txBody>
      </p:sp>
      <p:sp>
        <p:nvSpPr>
          <p:cNvPr id="36557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blessings from all of them.</a:t>
            </a:r>
          </a:p>
        </p:txBody>
      </p:sp>
      <p:sp>
        <p:nvSpPr>
          <p:cNvPr id="365572"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اے معبود ان سب پر لعنت بھیج</a:t>
            </a:r>
            <a:endParaRPr lang="en-US" sz="2400" b="1" dirty="0">
              <a:ea typeface="MS Mincho" pitchFamily="49" charset="-128"/>
            </a:endParaRPr>
          </a:p>
        </p:txBody>
      </p:sp>
      <p:sp>
        <p:nvSpPr>
          <p:cNvPr id="36557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365574"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3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اَللَّهُمَّ ٱلْعَنْ اوَّلَ ظَالِمٍ</a:t>
            </a:r>
            <a:endParaRPr lang="en-US" sz="5400" b="1">
              <a:latin typeface="Karbala" pitchFamily="2" charset="0"/>
              <a:cs typeface="Simplified Arabic" pitchFamily="18" charset="-78"/>
            </a:endParaRPr>
          </a:p>
        </p:txBody>
      </p:sp>
      <p:sp>
        <p:nvSpPr>
          <p:cNvPr id="36659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 from the foremost persecutor</a:t>
            </a:r>
          </a:p>
        </p:txBody>
      </p:sp>
      <p:sp>
        <p:nvSpPr>
          <p:cNvPr id="366596" name="Subtitle 4"/>
          <p:cNvSpPr txBox="1">
            <a:spLocks/>
          </p:cNvSpPr>
          <p:nvPr/>
        </p:nvSpPr>
        <p:spPr bwMode="auto">
          <a:xfrm>
            <a:off x="80963" y="5013325"/>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اے معبود محروم کر اپنی رحمت سے اس پہلے ظالم کو</a:t>
            </a:r>
            <a:endParaRPr lang="en-US" sz="2400" b="1" dirty="0">
              <a:ea typeface="MS Mincho" pitchFamily="49" charset="-128"/>
            </a:endParaRPr>
          </a:p>
        </p:txBody>
      </p:sp>
      <p:sp>
        <p:nvSpPr>
          <p:cNvPr id="36659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366598"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
        <p:nvSpPr>
          <p:cNvPr id="366599" name="Text Box 6"/>
          <p:cNvSpPr txBox="1">
            <a:spLocks noChangeArrowheads="1"/>
          </p:cNvSpPr>
          <p:nvPr/>
        </p:nvSpPr>
        <p:spPr bwMode="auto">
          <a:xfrm>
            <a:off x="3348038" y="5654675"/>
            <a:ext cx="2447925" cy="366713"/>
          </a:xfrm>
          <a:prstGeom prst="rect">
            <a:avLst/>
          </a:prstGeom>
          <a:gradFill rotWithShape="1">
            <a:gsLst>
              <a:gs pos="0">
                <a:srgbClr val="651500"/>
              </a:gs>
              <a:gs pos="50000">
                <a:srgbClr val="DA2E00"/>
              </a:gs>
              <a:gs pos="100000">
                <a:srgbClr val="651500"/>
              </a:gs>
            </a:gsLst>
            <a:lin ang="5400000" scaled="1"/>
          </a:gradFill>
          <a:ln w="9525" algn="ctr">
            <a:noFill/>
            <a:miter lim="800000"/>
            <a:headEnd/>
            <a:tailEnd/>
          </a:ln>
        </p:spPr>
        <p:txBody>
          <a:bodyPr anchor="ctr">
            <a:spAutoFit/>
          </a:bodyPr>
          <a:lstStyle/>
          <a:p>
            <a:pPr algn="r"/>
            <a:r>
              <a:rPr lang="en-US" sz="1800" b="1">
                <a:solidFill>
                  <a:srgbClr val="FFFF99"/>
                </a:solidFill>
                <a:latin typeface="Trebuchet MS" pitchFamily="34" charset="0"/>
              </a:rPr>
              <a:t>Tasbih Counter : 42</a:t>
            </a:r>
          </a:p>
        </p:txBody>
      </p:sp>
      <p:sp>
        <p:nvSpPr>
          <p:cNvPr id="366600" name="Rectangle 5"/>
          <p:cNvSpPr>
            <a:spLocks noChangeArrowheads="1"/>
          </p:cNvSpPr>
          <p:nvPr/>
        </p:nvSpPr>
        <p:spPr bwMode="auto">
          <a:xfrm>
            <a:off x="3635375" y="1035050"/>
            <a:ext cx="1790700" cy="336550"/>
          </a:xfrm>
          <a:prstGeom prst="rect">
            <a:avLst/>
          </a:prstGeom>
          <a:noFill/>
          <a:ln w="9525">
            <a:noFill/>
            <a:miter lim="800000"/>
            <a:headEnd/>
            <a:tailEnd/>
          </a:ln>
        </p:spPr>
        <p:txBody>
          <a:bodyPr wrap="none">
            <a:spAutoFit/>
          </a:bodyPr>
          <a:lstStyle/>
          <a:p>
            <a:pPr eaLnBrk="0" hangingPunct="0"/>
            <a:r>
              <a:rPr lang="en-US" sz="1600" b="1">
                <a:solidFill>
                  <a:srgbClr val="FFFF99"/>
                </a:solidFill>
                <a:latin typeface="Trebuchet MS" pitchFamily="34" charset="0"/>
              </a:rPr>
              <a:t>Recite 100 times</a:t>
            </a:r>
          </a:p>
        </p:txBody>
      </p:sp>
    </p:spTree>
  </p:cSld>
  <p:clrMapOvr>
    <a:masterClrMapping/>
  </p:clrMapOvr>
  <p:transition>
    <p:fade/>
  </p:transition>
  <p:timing>
    <p:tnLst>
      <p:par>
        <p:cTn id="1" dur="indefinite" restart="never" nodeType="tmRoot"/>
      </p:par>
    </p:tnLst>
  </p:timing>
</p:sld>
</file>

<file path=ppt/slides/slide3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ظَلَمَ حَقَّ مُحَمَّدٍ وَآلِ مُحَمَّدٍ</a:t>
            </a:r>
            <a:endParaRPr lang="en-US" sz="5400" b="1">
              <a:latin typeface="Karbala" pitchFamily="2" charset="0"/>
              <a:cs typeface="Simplified Arabic" pitchFamily="18" charset="-78"/>
            </a:endParaRPr>
          </a:p>
        </p:txBody>
      </p:sp>
      <p:sp>
        <p:nvSpPr>
          <p:cNvPr id="36761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who usurped the right of Muhammad and Muhammad’s Household</a:t>
            </a:r>
          </a:p>
        </p:txBody>
      </p:sp>
      <p:sp>
        <p:nvSpPr>
          <p:cNvPr id="367620"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 جس نے ضائع کیا محمد (ص)و آل محمد (ص)کا حق </a:t>
            </a:r>
            <a:endParaRPr lang="en-US" sz="2400" b="1" dirty="0">
              <a:ea typeface="MS Mincho" pitchFamily="49" charset="-128"/>
            </a:endParaRPr>
          </a:p>
        </p:txBody>
      </p:sp>
      <p:sp>
        <p:nvSpPr>
          <p:cNvPr id="36762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367622"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3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وَآخِرَ تَابِعٍ لَهُ عَلَىٰ ذٰلِكَ</a:t>
            </a:r>
            <a:endParaRPr lang="en-US" sz="5400" b="1">
              <a:latin typeface="Karbala" pitchFamily="2" charset="0"/>
              <a:cs typeface="Simplified Arabic" pitchFamily="18" charset="-78"/>
            </a:endParaRPr>
          </a:p>
        </p:txBody>
      </p:sp>
      <p:sp>
        <p:nvSpPr>
          <p:cNvPr id="36864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the last follower who  acceded to his deed.</a:t>
            </a:r>
          </a:p>
        </p:txBody>
      </p:sp>
      <p:sp>
        <p:nvSpPr>
          <p:cNvPr id="368644"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اوراسکو بھی جس نے آخر میں اس کی پیروی کی</a:t>
            </a:r>
            <a:endParaRPr lang="en-US" sz="2400" b="1" dirty="0">
              <a:ea typeface="MS Mincho" pitchFamily="49" charset="-128"/>
            </a:endParaRPr>
          </a:p>
        </p:txBody>
      </p:sp>
      <p:sp>
        <p:nvSpPr>
          <p:cNvPr id="36864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368646"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وَحَرْبٌ لِمَنْ حَارَبَكُمْ إِلَىٰ يَوْمِ ٱلْقِيَامَةِ</a:t>
            </a:r>
            <a:endParaRPr lang="en-US" sz="5400" b="1">
              <a:latin typeface="Karbala" pitchFamily="2" charset="0"/>
              <a:cs typeface="Simplified Arabic" pitchFamily="18" charset="-78"/>
            </a:endParaRPr>
          </a:p>
        </p:txBody>
      </p:sp>
      <p:sp>
        <p:nvSpPr>
          <p:cNvPr id="3789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I am at war against those who have fought against you up to the Resurrection Day.</a:t>
            </a:r>
          </a:p>
        </p:txBody>
      </p:sp>
      <p:sp>
        <p:nvSpPr>
          <p:cNvPr id="37892"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ar-AE" sz="2800" dirty="0" smtClean="0"/>
              <a:t>ور میری جنگ ہے آپ سے جنگ کرنے والے سے روز قیامت تک</a:t>
            </a:r>
            <a:endParaRPr lang="en-US" sz="2800" b="1" dirty="0">
              <a:ea typeface="MS Mincho" pitchFamily="49" charset="-128"/>
            </a:endParaRPr>
          </a:p>
        </p:txBody>
      </p:sp>
      <p:sp>
        <p:nvSpPr>
          <p:cNvPr id="3789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37894"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3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6"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blessings from the group that struggled against al-Husayn (alayhis salaam)</a:t>
            </a:r>
          </a:p>
        </p:txBody>
      </p:sp>
      <p:sp>
        <p:nvSpPr>
          <p:cNvPr id="369667"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اے معبود لعنت کر اس جماعت پر جنہوں نے جنگ کی حسین (ع) سے نیز</a:t>
            </a:r>
            <a:endParaRPr lang="en-US" sz="2400" b="1" dirty="0">
              <a:ea typeface="MS Mincho" pitchFamily="49" charset="-128"/>
            </a:endParaRPr>
          </a:p>
        </p:txBody>
      </p:sp>
      <p:sp>
        <p:nvSpPr>
          <p:cNvPr id="369668"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369669"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
        <p:nvSpPr>
          <p:cNvPr id="36967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اَللَّهُمَّ ٱلْعَنِ ٱلْعِصَابَةَ ٱلَّتِي جَاهَدَتِ ٱلْحُسَيْنَ</a:t>
            </a:r>
            <a:r>
              <a:rPr lang="en-US" sz="5400" b="1">
                <a:latin typeface="Karbala" pitchFamily="2" charset="0"/>
                <a:cs typeface="Simplified Arabic" pitchFamily="18" charset="-78"/>
              </a:rPr>
              <a:t>) </a:t>
            </a:r>
            <a:r>
              <a:rPr lang="ar-SA" sz="5400" b="1">
                <a:latin typeface="Karbala" pitchFamily="2" charset="0"/>
                <a:cs typeface="Simplified Arabic" pitchFamily="18" charset="-78"/>
              </a:rPr>
              <a:t>عَلَيْهِ ٱلسَّلاَم</a:t>
            </a:r>
            <a:r>
              <a:rPr lang="en-US" sz="5400" b="1">
                <a:latin typeface="Karbala" pitchFamily="2" charset="0"/>
                <a:cs typeface="Simplified Arabic" pitchFamily="18" charset="-78"/>
              </a:rPr>
              <a:t>(</a:t>
            </a:r>
            <a:endParaRPr lang="ar-SA" sz="5400" b="1">
              <a:latin typeface="Karbala" pitchFamily="2" charset="0"/>
              <a:cs typeface="Simplified Arabic" pitchFamily="18" charset="-78"/>
            </a:endParaRPr>
          </a:p>
        </p:txBody>
      </p:sp>
    </p:spTree>
  </p:cSld>
  <p:clrMapOvr>
    <a:masterClrMapping/>
  </p:clrMapOvr>
  <p:transition>
    <p:fade/>
  </p:transition>
  <p:timing>
    <p:tnLst>
      <p:par>
        <p:cTn id="1" dur="indefinite" restart="never" nodeType="tmRoot"/>
      </p:par>
    </p:tnLst>
  </p:timing>
</p:sld>
</file>

<file path=ppt/slides/slide3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وَشَايَعَتْ وَبَايَعَتْ وَتَابَعَتْ عَلَىٰ قَتْلِهِ</a:t>
            </a:r>
            <a:endParaRPr lang="en-US" sz="5400" b="1">
              <a:latin typeface="Karbala" pitchFamily="2" charset="0"/>
              <a:cs typeface="Simplified Arabic" pitchFamily="18" charset="-78"/>
            </a:endParaRPr>
          </a:p>
        </p:txBody>
      </p:sp>
      <p:sp>
        <p:nvSpPr>
          <p:cNvPr id="37069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who supported each other against him, paid homage to his enemies, and participated in slaying him.</a:t>
            </a:r>
          </a:p>
        </p:txBody>
      </p:sp>
      <p:sp>
        <p:nvSpPr>
          <p:cNvPr id="370692"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ان پربھی جو قتل حسین (ع) میں ان کے شریک اور ہم رائے تھے</a:t>
            </a:r>
            <a:endParaRPr lang="en-US" sz="2400" b="1" dirty="0">
              <a:ea typeface="MS Mincho" pitchFamily="49" charset="-128"/>
            </a:endParaRPr>
          </a:p>
        </p:txBody>
      </p:sp>
      <p:sp>
        <p:nvSpPr>
          <p:cNvPr id="37069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370694"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3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اَللَّهُمَّ ٱلْعَنْهُمْ جَمِيعاً</a:t>
            </a:r>
            <a:endParaRPr lang="en-US" sz="5400" b="1">
              <a:latin typeface="Karbala" pitchFamily="2" charset="0"/>
              <a:cs typeface="Simplified Arabic" pitchFamily="18" charset="-78"/>
            </a:endParaRPr>
          </a:p>
        </p:txBody>
      </p:sp>
      <p:sp>
        <p:nvSpPr>
          <p:cNvPr id="37171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blessings from all of them.</a:t>
            </a:r>
          </a:p>
        </p:txBody>
      </p:sp>
      <p:sp>
        <p:nvSpPr>
          <p:cNvPr id="371716"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اے معبود ان سب پر لعنت بھیج</a:t>
            </a:r>
            <a:endParaRPr lang="en-US" sz="2400" b="1" dirty="0">
              <a:ea typeface="MS Mincho" pitchFamily="49" charset="-128"/>
            </a:endParaRPr>
          </a:p>
        </p:txBody>
      </p:sp>
      <p:sp>
        <p:nvSpPr>
          <p:cNvPr id="37171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371718"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3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اَللَّهُمَّ ٱلْعَنْ اوَّلَ ظَالِمٍ</a:t>
            </a:r>
            <a:endParaRPr lang="en-US" sz="5400" b="1">
              <a:latin typeface="Karbala" pitchFamily="2" charset="0"/>
              <a:cs typeface="Simplified Arabic" pitchFamily="18" charset="-78"/>
            </a:endParaRPr>
          </a:p>
        </p:txBody>
      </p:sp>
      <p:sp>
        <p:nvSpPr>
          <p:cNvPr id="37273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 from the foremost persecutor</a:t>
            </a:r>
          </a:p>
        </p:txBody>
      </p:sp>
      <p:sp>
        <p:nvSpPr>
          <p:cNvPr id="372740" name="Subtitle 4"/>
          <p:cNvSpPr txBox="1">
            <a:spLocks/>
          </p:cNvSpPr>
          <p:nvPr/>
        </p:nvSpPr>
        <p:spPr bwMode="auto">
          <a:xfrm>
            <a:off x="80963" y="5013325"/>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اے معبود محروم کر اپنی رحمت سے اس پہلے ظالم کو</a:t>
            </a:r>
            <a:endParaRPr lang="en-US" sz="2400" b="1" dirty="0">
              <a:ea typeface="MS Mincho" pitchFamily="49" charset="-128"/>
            </a:endParaRPr>
          </a:p>
        </p:txBody>
      </p:sp>
      <p:sp>
        <p:nvSpPr>
          <p:cNvPr id="37274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372742"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
        <p:nvSpPr>
          <p:cNvPr id="372743" name="Text Box 6"/>
          <p:cNvSpPr txBox="1">
            <a:spLocks noChangeArrowheads="1"/>
          </p:cNvSpPr>
          <p:nvPr/>
        </p:nvSpPr>
        <p:spPr bwMode="auto">
          <a:xfrm>
            <a:off x="3348038" y="5654675"/>
            <a:ext cx="2447925" cy="366713"/>
          </a:xfrm>
          <a:prstGeom prst="rect">
            <a:avLst/>
          </a:prstGeom>
          <a:gradFill rotWithShape="1">
            <a:gsLst>
              <a:gs pos="0">
                <a:srgbClr val="651500"/>
              </a:gs>
              <a:gs pos="50000">
                <a:srgbClr val="DA2E00"/>
              </a:gs>
              <a:gs pos="100000">
                <a:srgbClr val="651500"/>
              </a:gs>
            </a:gsLst>
            <a:lin ang="5400000" scaled="1"/>
          </a:gradFill>
          <a:ln w="9525" algn="ctr">
            <a:noFill/>
            <a:miter lim="800000"/>
            <a:headEnd/>
            <a:tailEnd/>
          </a:ln>
        </p:spPr>
        <p:txBody>
          <a:bodyPr anchor="ctr">
            <a:spAutoFit/>
          </a:bodyPr>
          <a:lstStyle/>
          <a:p>
            <a:pPr algn="r"/>
            <a:r>
              <a:rPr lang="en-US" sz="1800" b="1">
                <a:solidFill>
                  <a:srgbClr val="FFFF99"/>
                </a:solidFill>
                <a:latin typeface="Trebuchet MS" pitchFamily="34" charset="0"/>
              </a:rPr>
              <a:t>Tasbih Counter : 43</a:t>
            </a:r>
          </a:p>
        </p:txBody>
      </p:sp>
      <p:sp>
        <p:nvSpPr>
          <p:cNvPr id="372744" name="Rectangle 5"/>
          <p:cNvSpPr>
            <a:spLocks noChangeArrowheads="1"/>
          </p:cNvSpPr>
          <p:nvPr/>
        </p:nvSpPr>
        <p:spPr bwMode="auto">
          <a:xfrm>
            <a:off x="3635375" y="1035050"/>
            <a:ext cx="1790700" cy="336550"/>
          </a:xfrm>
          <a:prstGeom prst="rect">
            <a:avLst/>
          </a:prstGeom>
          <a:noFill/>
          <a:ln w="9525">
            <a:noFill/>
            <a:miter lim="800000"/>
            <a:headEnd/>
            <a:tailEnd/>
          </a:ln>
        </p:spPr>
        <p:txBody>
          <a:bodyPr wrap="none">
            <a:spAutoFit/>
          </a:bodyPr>
          <a:lstStyle/>
          <a:p>
            <a:pPr eaLnBrk="0" hangingPunct="0"/>
            <a:r>
              <a:rPr lang="en-US" sz="1600" b="1">
                <a:solidFill>
                  <a:srgbClr val="FFFF99"/>
                </a:solidFill>
                <a:latin typeface="Trebuchet MS" pitchFamily="34" charset="0"/>
              </a:rPr>
              <a:t>Recite 100 times</a:t>
            </a:r>
          </a:p>
        </p:txBody>
      </p:sp>
    </p:spTree>
  </p:cSld>
  <p:clrMapOvr>
    <a:masterClrMapping/>
  </p:clrMapOvr>
  <p:transition>
    <p:fade/>
  </p:transition>
  <p:timing>
    <p:tnLst>
      <p:par>
        <p:cTn id="1" dur="indefinite" restart="never" nodeType="tmRoot"/>
      </p:par>
    </p:tnLst>
  </p:timing>
</p:sld>
</file>

<file path=ppt/slides/slide3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ظَلَمَ حَقَّ مُحَمَّدٍ وَآلِ مُحَمَّدٍ</a:t>
            </a:r>
            <a:endParaRPr lang="en-US" sz="5400" b="1">
              <a:latin typeface="Karbala" pitchFamily="2" charset="0"/>
              <a:cs typeface="Simplified Arabic" pitchFamily="18" charset="-78"/>
            </a:endParaRPr>
          </a:p>
        </p:txBody>
      </p:sp>
      <p:sp>
        <p:nvSpPr>
          <p:cNvPr id="37376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who usurped the right of Muhammad and Muhammad’s Household</a:t>
            </a:r>
          </a:p>
        </p:txBody>
      </p:sp>
      <p:sp>
        <p:nvSpPr>
          <p:cNvPr id="373764"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 جس نے ضائع کیا محمد (ص)و آل محمد (ص)کا حق </a:t>
            </a:r>
            <a:endParaRPr lang="en-US" sz="2400" b="1" dirty="0">
              <a:ea typeface="MS Mincho" pitchFamily="49" charset="-128"/>
            </a:endParaRPr>
          </a:p>
        </p:txBody>
      </p:sp>
      <p:sp>
        <p:nvSpPr>
          <p:cNvPr id="37376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373766"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3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وَآخِرَ تَابِعٍ لَهُ عَلَىٰ ذٰلِكَ</a:t>
            </a:r>
            <a:endParaRPr lang="en-US" sz="5400" b="1">
              <a:latin typeface="Karbala" pitchFamily="2" charset="0"/>
              <a:cs typeface="Simplified Arabic" pitchFamily="18" charset="-78"/>
            </a:endParaRPr>
          </a:p>
        </p:txBody>
      </p:sp>
      <p:sp>
        <p:nvSpPr>
          <p:cNvPr id="37478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the last follower who  acceded to his deed.</a:t>
            </a:r>
          </a:p>
        </p:txBody>
      </p:sp>
      <p:sp>
        <p:nvSpPr>
          <p:cNvPr id="374788"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اوراسکو بھی جس نے آخر میں اس کی پیروی کی</a:t>
            </a:r>
            <a:endParaRPr lang="en-US" sz="2400" b="1" dirty="0">
              <a:ea typeface="MS Mincho" pitchFamily="49" charset="-128"/>
            </a:endParaRPr>
          </a:p>
        </p:txBody>
      </p:sp>
      <p:sp>
        <p:nvSpPr>
          <p:cNvPr id="37478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374790"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3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0"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blessings from the group that struggled against al-Husayn (alayhis salaam)</a:t>
            </a:r>
          </a:p>
        </p:txBody>
      </p:sp>
      <p:sp>
        <p:nvSpPr>
          <p:cNvPr id="375811"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اے معبود لعنت کر اس جماعت پر جنہوں نے جنگ کی حسین (ع) سے نیز</a:t>
            </a:r>
            <a:endParaRPr lang="en-US" sz="2400" b="1" dirty="0">
              <a:ea typeface="MS Mincho" pitchFamily="49" charset="-128"/>
            </a:endParaRPr>
          </a:p>
        </p:txBody>
      </p:sp>
      <p:sp>
        <p:nvSpPr>
          <p:cNvPr id="375812"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375813"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
        <p:nvSpPr>
          <p:cNvPr id="37581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اَللَّهُمَّ ٱلْعَنِ ٱلْعِصَابَةَ ٱلَّتِي جَاهَدَتِ ٱلْحُسَيْنَ</a:t>
            </a:r>
            <a:r>
              <a:rPr lang="en-US" sz="5400" b="1">
                <a:latin typeface="Karbala" pitchFamily="2" charset="0"/>
                <a:cs typeface="Simplified Arabic" pitchFamily="18" charset="-78"/>
              </a:rPr>
              <a:t>) </a:t>
            </a:r>
            <a:r>
              <a:rPr lang="ar-SA" sz="5400" b="1">
                <a:latin typeface="Karbala" pitchFamily="2" charset="0"/>
                <a:cs typeface="Simplified Arabic" pitchFamily="18" charset="-78"/>
              </a:rPr>
              <a:t>عَلَيْهِ ٱلسَّلاَم</a:t>
            </a:r>
            <a:r>
              <a:rPr lang="en-US" sz="5400" b="1">
                <a:latin typeface="Karbala" pitchFamily="2" charset="0"/>
                <a:cs typeface="Simplified Arabic" pitchFamily="18" charset="-78"/>
              </a:rPr>
              <a:t>(</a:t>
            </a:r>
            <a:endParaRPr lang="ar-SA" sz="5400" b="1">
              <a:latin typeface="Karbala" pitchFamily="2" charset="0"/>
              <a:cs typeface="Simplified Arabic" pitchFamily="18" charset="-78"/>
            </a:endParaRPr>
          </a:p>
        </p:txBody>
      </p:sp>
    </p:spTree>
  </p:cSld>
  <p:clrMapOvr>
    <a:masterClrMapping/>
  </p:clrMapOvr>
  <p:transition>
    <p:fade/>
  </p:transition>
  <p:timing>
    <p:tnLst>
      <p:par>
        <p:cTn id="1" dur="indefinite" restart="never" nodeType="tmRoot"/>
      </p:par>
    </p:tnLst>
  </p:timing>
</p:sld>
</file>

<file path=ppt/slides/slide3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وَشَايَعَتْ وَبَايَعَتْ وَتَابَعَتْ عَلَىٰ قَتْلِهِ</a:t>
            </a:r>
            <a:endParaRPr lang="en-US" sz="5400" b="1">
              <a:latin typeface="Karbala" pitchFamily="2" charset="0"/>
              <a:cs typeface="Simplified Arabic" pitchFamily="18" charset="-78"/>
            </a:endParaRPr>
          </a:p>
        </p:txBody>
      </p:sp>
      <p:sp>
        <p:nvSpPr>
          <p:cNvPr id="37683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who supported each other against him, paid homage to his enemies, and participated in slaying him.</a:t>
            </a:r>
          </a:p>
        </p:txBody>
      </p:sp>
      <p:sp>
        <p:nvSpPr>
          <p:cNvPr id="376836"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ان پربھی جو قتل حسین (ع) میں ان کے شریک اور ہم رائے تھے</a:t>
            </a:r>
            <a:endParaRPr lang="en-US" sz="2400" b="1" dirty="0">
              <a:ea typeface="MS Mincho" pitchFamily="49" charset="-128"/>
            </a:endParaRPr>
          </a:p>
        </p:txBody>
      </p:sp>
      <p:sp>
        <p:nvSpPr>
          <p:cNvPr id="37683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376838"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3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اَللَّهُمَّ ٱلْعَنْهُمْ جَمِيعاً</a:t>
            </a:r>
            <a:endParaRPr lang="en-US" sz="5400" b="1">
              <a:latin typeface="Karbala" pitchFamily="2" charset="0"/>
              <a:cs typeface="Simplified Arabic" pitchFamily="18" charset="-78"/>
            </a:endParaRPr>
          </a:p>
        </p:txBody>
      </p:sp>
      <p:sp>
        <p:nvSpPr>
          <p:cNvPr id="37785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blessings from all of them.</a:t>
            </a:r>
          </a:p>
        </p:txBody>
      </p:sp>
      <p:sp>
        <p:nvSpPr>
          <p:cNvPr id="377860"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اے معبود ان سب پر لعنت بھیج</a:t>
            </a:r>
            <a:endParaRPr lang="en-US" sz="2400" b="1" dirty="0">
              <a:ea typeface="MS Mincho" pitchFamily="49" charset="-128"/>
            </a:endParaRPr>
          </a:p>
        </p:txBody>
      </p:sp>
      <p:sp>
        <p:nvSpPr>
          <p:cNvPr id="37786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377862"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3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اَللَّهُمَّ ٱلْعَنْ اوَّلَ ظَالِمٍ</a:t>
            </a:r>
            <a:endParaRPr lang="en-US" sz="5400" b="1">
              <a:latin typeface="Karbala" pitchFamily="2" charset="0"/>
              <a:cs typeface="Simplified Arabic" pitchFamily="18" charset="-78"/>
            </a:endParaRPr>
          </a:p>
        </p:txBody>
      </p:sp>
      <p:sp>
        <p:nvSpPr>
          <p:cNvPr id="37888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 from the foremost persecutor</a:t>
            </a:r>
          </a:p>
        </p:txBody>
      </p:sp>
      <p:sp>
        <p:nvSpPr>
          <p:cNvPr id="378884" name="Subtitle 4"/>
          <p:cNvSpPr txBox="1">
            <a:spLocks/>
          </p:cNvSpPr>
          <p:nvPr/>
        </p:nvSpPr>
        <p:spPr bwMode="auto">
          <a:xfrm>
            <a:off x="80963" y="5013325"/>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اے معبود محروم کر اپنی رحمت سے اس پہلے ظالم کو</a:t>
            </a:r>
            <a:endParaRPr lang="en-US" sz="2400" b="1" dirty="0">
              <a:ea typeface="MS Mincho" pitchFamily="49" charset="-128"/>
            </a:endParaRPr>
          </a:p>
        </p:txBody>
      </p:sp>
      <p:sp>
        <p:nvSpPr>
          <p:cNvPr id="37888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378886"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
        <p:nvSpPr>
          <p:cNvPr id="378887" name="Text Box 6"/>
          <p:cNvSpPr txBox="1">
            <a:spLocks noChangeArrowheads="1"/>
          </p:cNvSpPr>
          <p:nvPr/>
        </p:nvSpPr>
        <p:spPr bwMode="auto">
          <a:xfrm>
            <a:off x="3348038" y="5654675"/>
            <a:ext cx="2447925" cy="366713"/>
          </a:xfrm>
          <a:prstGeom prst="rect">
            <a:avLst/>
          </a:prstGeom>
          <a:gradFill rotWithShape="1">
            <a:gsLst>
              <a:gs pos="0">
                <a:srgbClr val="651500"/>
              </a:gs>
              <a:gs pos="50000">
                <a:srgbClr val="DA2E00"/>
              </a:gs>
              <a:gs pos="100000">
                <a:srgbClr val="651500"/>
              </a:gs>
            </a:gsLst>
            <a:lin ang="5400000" scaled="1"/>
          </a:gradFill>
          <a:ln w="9525" algn="ctr">
            <a:noFill/>
            <a:miter lim="800000"/>
            <a:headEnd/>
            <a:tailEnd/>
          </a:ln>
        </p:spPr>
        <p:txBody>
          <a:bodyPr anchor="ctr">
            <a:spAutoFit/>
          </a:bodyPr>
          <a:lstStyle/>
          <a:p>
            <a:pPr algn="r"/>
            <a:r>
              <a:rPr lang="en-US" sz="1800" b="1">
                <a:solidFill>
                  <a:srgbClr val="FFFF99"/>
                </a:solidFill>
                <a:latin typeface="Trebuchet MS" pitchFamily="34" charset="0"/>
              </a:rPr>
              <a:t>Tasbih Counter : 44</a:t>
            </a:r>
          </a:p>
        </p:txBody>
      </p:sp>
      <p:sp>
        <p:nvSpPr>
          <p:cNvPr id="378888" name="Rectangle 5"/>
          <p:cNvSpPr>
            <a:spLocks noChangeArrowheads="1"/>
          </p:cNvSpPr>
          <p:nvPr/>
        </p:nvSpPr>
        <p:spPr bwMode="auto">
          <a:xfrm>
            <a:off x="3635375" y="1035050"/>
            <a:ext cx="1790700" cy="336550"/>
          </a:xfrm>
          <a:prstGeom prst="rect">
            <a:avLst/>
          </a:prstGeom>
          <a:noFill/>
          <a:ln w="9525">
            <a:noFill/>
            <a:miter lim="800000"/>
            <a:headEnd/>
            <a:tailEnd/>
          </a:ln>
        </p:spPr>
        <p:txBody>
          <a:bodyPr wrap="none">
            <a:spAutoFit/>
          </a:bodyPr>
          <a:lstStyle/>
          <a:p>
            <a:pPr eaLnBrk="0" hangingPunct="0"/>
            <a:r>
              <a:rPr lang="en-US" sz="1600" b="1">
                <a:solidFill>
                  <a:srgbClr val="FFFF99"/>
                </a:solidFill>
                <a:latin typeface="Trebuchet MS" pitchFamily="34" charset="0"/>
              </a:rPr>
              <a:t>Recite 100 times</a:t>
            </a:r>
          </a:p>
        </p:txBody>
      </p:sp>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وَلَعَنَ ٱللَّهُ آلَ زِيَادٍ وَآلَ مَرْوَانَ</a:t>
            </a:r>
            <a:endParaRPr lang="en-US" sz="5400" b="1">
              <a:latin typeface="Karbala" pitchFamily="2" charset="0"/>
              <a:cs typeface="Simplified Arabic" pitchFamily="18" charset="-78"/>
            </a:endParaRPr>
          </a:p>
        </p:txBody>
      </p:sp>
      <p:sp>
        <p:nvSpPr>
          <p:cNvPr id="3891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May Allāh also remove the blessings from the family of Ziyad and the family of Marwan.</a:t>
            </a:r>
          </a:p>
        </p:txBody>
      </p:sp>
      <p:sp>
        <p:nvSpPr>
          <p:cNvPr id="38916"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ar-AE" sz="3200" dirty="0" smtClean="0"/>
              <a:t>خدا لعنت کرے اولاد زیاداور اولاد مروان پر</a:t>
            </a:r>
            <a:endParaRPr lang="en-US" sz="3200" dirty="0">
              <a:ea typeface="MS Mincho" pitchFamily="49" charset="-128"/>
            </a:endParaRPr>
          </a:p>
        </p:txBody>
      </p:sp>
      <p:sp>
        <p:nvSpPr>
          <p:cNvPr id="3891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38918"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3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ظَلَمَ حَقَّ مُحَمَّدٍ وَآلِ مُحَمَّدٍ</a:t>
            </a:r>
            <a:endParaRPr lang="en-US" sz="5400" b="1">
              <a:latin typeface="Karbala" pitchFamily="2" charset="0"/>
              <a:cs typeface="Simplified Arabic" pitchFamily="18" charset="-78"/>
            </a:endParaRPr>
          </a:p>
        </p:txBody>
      </p:sp>
      <p:sp>
        <p:nvSpPr>
          <p:cNvPr id="37990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who usurped the right of Muhammad and Muhammad’s Household</a:t>
            </a:r>
          </a:p>
        </p:txBody>
      </p:sp>
      <p:sp>
        <p:nvSpPr>
          <p:cNvPr id="379908"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 جس نے ضائع کیا محمد (ص)و آل محمد (ص)کا حق </a:t>
            </a:r>
            <a:endParaRPr lang="en-US" sz="2400" b="1" dirty="0">
              <a:ea typeface="MS Mincho" pitchFamily="49" charset="-128"/>
            </a:endParaRPr>
          </a:p>
        </p:txBody>
      </p:sp>
      <p:sp>
        <p:nvSpPr>
          <p:cNvPr id="37990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379910"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3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3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وَآخِرَ تَابِعٍ لَهُ عَلَىٰ ذٰلِكَ</a:t>
            </a:r>
            <a:endParaRPr lang="en-US" sz="5400" b="1">
              <a:latin typeface="Karbala" pitchFamily="2" charset="0"/>
              <a:cs typeface="Simplified Arabic" pitchFamily="18" charset="-78"/>
            </a:endParaRPr>
          </a:p>
        </p:txBody>
      </p:sp>
      <p:sp>
        <p:nvSpPr>
          <p:cNvPr id="38093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the last follower who  acceded to his deed.</a:t>
            </a:r>
          </a:p>
        </p:txBody>
      </p:sp>
      <p:sp>
        <p:nvSpPr>
          <p:cNvPr id="380932"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اوراسکو بھی جس نے آخر میں اس کی پیروی کی</a:t>
            </a:r>
            <a:endParaRPr lang="en-US" sz="2400" b="1" dirty="0">
              <a:ea typeface="MS Mincho" pitchFamily="49" charset="-128"/>
            </a:endParaRPr>
          </a:p>
        </p:txBody>
      </p:sp>
      <p:sp>
        <p:nvSpPr>
          <p:cNvPr id="38093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380934"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3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blessings from the group that struggled against al-Husayn (alayhis salaam)</a:t>
            </a:r>
          </a:p>
        </p:txBody>
      </p:sp>
      <p:sp>
        <p:nvSpPr>
          <p:cNvPr id="381955"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اے معبود لعنت کر اس جماعت پر جنہوں نے جنگ کی حسین (ع) سے نیز</a:t>
            </a:r>
            <a:endParaRPr lang="en-US" sz="2400" b="1" dirty="0">
              <a:ea typeface="MS Mincho" pitchFamily="49" charset="-128"/>
            </a:endParaRPr>
          </a:p>
        </p:txBody>
      </p:sp>
      <p:sp>
        <p:nvSpPr>
          <p:cNvPr id="381956"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381957"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
        <p:nvSpPr>
          <p:cNvPr id="38195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اَللَّهُمَّ ٱلْعَنِ ٱلْعِصَابَةَ ٱلَّتِي جَاهَدَتِ ٱلْحُسَيْنَ</a:t>
            </a:r>
            <a:r>
              <a:rPr lang="en-US" sz="5400" b="1">
                <a:latin typeface="Karbala" pitchFamily="2" charset="0"/>
                <a:cs typeface="Simplified Arabic" pitchFamily="18" charset="-78"/>
              </a:rPr>
              <a:t>) </a:t>
            </a:r>
            <a:r>
              <a:rPr lang="ar-SA" sz="5400" b="1">
                <a:latin typeface="Karbala" pitchFamily="2" charset="0"/>
                <a:cs typeface="Simplified Arabic" pitchFamily="18" charset="-78"/>
              </a:rPr>
              <a:t>عَلَيْهِ ٱلسَّلاَم</a:t>
            </a:r>
            <a:r>
              <a:rPr lang="en-US" sz="5400" b="1">
                <a:latin typeface="Karbala" pitchFamily="2" charset="0"/>
                <a:cs typeface="Simplified Arabic" pitchFamily="18" charset="-78"/>
              </a:rPr>
              <a:t>(</a:t>
            </a:r>
            <a:endParaRPr lang="ar-SA" sz="5400" b="1">
              <a:latin typeface="Karbala" pitchFamily="2" charset="0"/>
              <a:cs typeface="Simplified Arabic" pitchFamily="18" charset="-78"/>
            </a:endParaRPr>
          </a:p>
        </p:txBody>
      </p:sp>
    </p:spTree>
  </p:cSld>
  <p:clrMapOvr>
    <a:masterClrMapping/>
  </p:clrMapOvr>
  <p:transition>
    <p:fade/>
  </p:transition>
  <p:timing>
    <p:tnLst>
      <p:par>
        <p:cTn id="1" dur="indefinite" restart="never" nodeType="tmRoot"/>
      </p:par>
    </p:tnLst>
  </p:timing>
</p:sld>
</file>

<file path=ppt/slides/slide3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وَشَايَعَتْ وَبَايَعَتْ وَتَابَعَتْ عَلَىٰ قَتْلِهِ</a:t>
            </a:r>
            <a:endParaRPr lang="en-US" sz="5400" b="1">
              <a:latin typeface="Karbala" pitchFamily="2" charset="0"/>
              <a:cs typeface="Simplified Arabic" pitchFamily="18" charset="-78"/>
            </a:endParaRPr>
          </a:p>
        </p:txBody>
      </p:sp>
      <p:sp>
        <p:nvSpPr>
          <p:cNvPr id="38297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who supported each other against him, paid homage to his enemies, and participated in slaying him.</a:t>
            </a:r>
          </a:p>
        </p:txBody>
      </p:sp>
      <p:sp>
        <p:nvSpPr>
          <p:cNvPr id="382980"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ان پربھی جو قتل حسین (ع) میں ان کے شریک اور ہم رائے تھے</a:t>
            </a:r>
            <a:endParaRPr lang="en-US" sz="2400" b="1" dirty="0">
              <a:ea typeface="MS Mincho" pitchFamily="49" charset="-128"/>
            </a:endParaRPr>
          </a:p>
        </p:txBody>
      </p:sp>
      <p:sp>
        <p:nvSpPr>
          <p:cNvPr id="38298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382982"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3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اَللَّهُمَّ ٱلْعَنْهُمْ جَمِيعاً</a:t>
            </a:r>
            <a:endParaRPr lang="en-US" sz="5400" b="1">
              <a:latin typeface="Karbala" pitchFamily="2" charset="0"/>
              <a:cs typeface="Simplified Arabic" pitchFamily="18" charset="-78"/>
            </a:endParaRPr>
          </a:p>
        </p:txBody>
      </p:sp>
      <p:sp>
        <p:nvSpPr>
          <p:cNvPr id="38400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blessings from all of them.</a:t>
            </a:r>
          </a:p>
        </p:txBody>
      </p:sp>
      <p:sp>
        <p:nvSpPr>
          <p:cNvPr id="384004"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اے معبود ان سب پر لعنت بھیج</a:t>
            </a:r>
            <a:endParaRPr lang="en-US" sz="2400" b="1" dirty="0">
              <a:ea typeface="MS Mincho" pitchFamily="49" charset="-128"/>
            </a:endParaRPr>
          </a:p>
        </p:txBody>
      </p:sp>
      <p:sp>
        <p:nvSpPr>
          <p:cNvPr id="38400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384006"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3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اَللَّهُمَّ ٱلْعَنْ اوَّلَ ظَالِمٍ</a:t>
            </a:r>
            <a:endParaRPr lang="en-US" sz="5400" b="1">
              <a:latin typeface="Karbala" pitchFamily="2" charset="0"/>
              <a:cs typeface="Simplified Arabic" pitchFamily="18" charset="-78"/>
            </a:endParaRPr>
          </a:p>
        </p:txBody>
      </p:sp>
      <p:sp>
        <p:nvSpPr>
          <p:cNvPr id="38502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 from the foremost persecutor</a:t>
            </a:r>
          </a:p>
        </p:txBody>
      </p:sp>
      <p:sp>
        <p:nvSpPr>
          <p:cNvPr id="385028" name="Subtitle 4"/>
          <p:cNvSpPr txBox="1">
            <a:spLocks/>
          </p:cNvSpPr>
          <p:nvPr/>
        </p:nvSpPr>
        <p:spPr bwMode="auto">
          <a:xfrm>
            <a:off x="80963" y="5013325"/>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اے معبود محروم کر اپنی رحمت سے اس پہلے ظالم کو</a:t>
            </a:r>
            <a:endParaRPr lang="en-US" sz="2400" b="1" dirty="0">
              <a:ea typeface="MS Mincho" pitchFamily="49" charset="-128"/>
            </a:endParaRPr>
          </a:p>
        </p:txBody>
      </p:sp>
      <p:sp>
        <p:nvSpPr>
          <p:cNvPr id="38502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385030"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
        <p:nvSpPr>
          <p:cNvPr id="385031" name="Text Box 6"/>
          <p:cNvSpPr txBox="1">
            <a:spLocks noChangeArrowheads="1"/>
          </p:cNvSpPr>
          <p:nvPr/>
        </p:nvSpPr>
        <p:spPr bwMode="auto">
          <a:xfrm>
            <a:off x="3348038" y="5654675"/>
            <a:ext cx="2447925" cy="366713"/>
          </a:xfrm>
          <a:prstGeom prst="rect">
            <a:avLst/>
          </a:prstGeom>
          <a:gradFill rotWithShape="1">
            <a:gsLst>
              <a:gs pos="0">
                <a:srgbClr val="651500"/>
              </a:gs>
              <a:gs pos="50000">
                <a:srgbClr val="DA2E00"/>
              </a:gs>
              <a:gs pos="100000">
                <a:srgbClr val="651500"/>
              </a:gs>
            </a:gsLst>
            <a:lin ang="5400000" scaled="1"/>
          </a:gradFill>
          <a:ln w="9525" algn="ctr">
            <a:noFill/>
            <a:miter lim="800000"/>
            <a:headEnd/>
            <a:tailEnd/>
          </a:ln>
        </p:spPr>
        <p:txBody>
          <a:bodyPr anchor="ctr">
            <a:spAutoFit/>
          </a:bodyPr>
          <a:lstStyle/>
          <a:p>
            <a:pPr algn="r"/>
            <a:r>
              <a:rPr lang="en-US" sz="1800" b="1">
                <a:solidFill>
                  <a:srgbClr val="FFFF99"/>
                </a:solidFill>
                <a:latin typeface="Trebuchet MS" pitchFamily="34" charset="0"/>
              </a:rPr>
              <a:t>Tasbih Counter : 45</a:t>
            </a:r>
          </a:p>
        </p:txBody>
      </p:sp>
      <p:sp>
        <p:nvSpPr>
          <p:cNvPr id="385032" name="Rectangle 5"/>
          <p:cNvSpPr>
            <a:spLocks noChangeArrowheads="1"/>
          </p:cNvSpPr>
          <p:nvPr/>
        </p:nvSpPr>
        <p:spPr bwMode="auto">
          <a:xfrm>
            <a:off x="3635375" y="1035050"/>
            <a:ext cx="1790700" cy="336550"/>
          </a:xfrm>
          <a:prstGeom prst="rect">
            <a:avLst/>
          </a:prstGeom>
          <a:noFill/>
          <a:ln w="9525">
            <a:noFill/>
            <a:miter lim="800000"/>
            <a:headEnd/>
            <a:tailEnd/>
          </a:ln>
        </p:spPr>
        <p:txBody>
          <a:bodyPr wrap="none">
            <a:spAutoFit/>
          </a:bodyPr>
          <a:lstStyle/>
          <a:p>
            <a:pPr eaLnBrk="0" hangingPunct="0"/>
            <a:r>
              <a:rPr lang="en-US" sz="1600" b="1">
                <a:solidFill>
                  <a:srgbClr val="FFFF99"/>
                </a:solidFill>
                <a:latin typeface="Trebuchet MS" pitchFamily="34" charset="0"/>
              </a:rPr>
              <a:t>Recite 100 times</a:t>
            </a:r>
          </a:p>
        </p:txBody>
      </p:sp>
    </p:spTree>
  </p:cSld>
  <p:clrMapOvr>
    <a:masterClrMapping/>
  </p:clrMapOvr>
  <p:transition>
    <p:fade/>
  </p:transition>
  <p:timing>
    <p:tnLst>
      <p:par>
        <p:cTn id="1" dur="indefinite" restart="never" nodeType="tmRoot"/>
      </p:par>
    </p:tnLst>
  </p:timing>
</p:sld>
</file>

<file path=ppt/slides/slide3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ظَلَمَ حَقَّ مُحَمَّدٍ وَآلِ مُحَمَّدٍ</a:t>
            </a:r>
            <a:endParaRPr lang="en-US" sz="5400" b="1">
              <a:latin typeface="Karbala" pitchFamily="2" charset="0"/>
              <a:cs typeface="Simplified Arabic" pitchFamily="18" charset="-78"/>
            </a:endParaRPr>
          </a:p>
        </p:txBody>
      </p:sp>
      <p:sp>
        <p:nvSpPr>
          <p:cNvPr id="38605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who usurped the right of Muhammad and Muhammad’s Household</a:t>
            </a:r>
          </a:p>
        </p:txBody>
      </p:sp>
      <p:sp>
        <p:nvSpPr>
          <p:cNvPr id="386052"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 جس نے ضائع کیا محمد (ص)و آل محمد (ص)کا حق </a:t>
            </a:r>
            <a:endParaRPr lang="en-US" sz="2400" b="1" dirty="0">
              <a:ea typeface="MS Mincho" pitchFamily="49" charset="-128"/>
            </a:endParaRPr>
          </a:p>
        </p:txBody>
      </p:sp>
      <p:sp>
        <p:nvSpPr>
          <p:cNvPr id="38605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386054"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3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وَآخِرَ تَابِعٍ لَهُ عَلَىٰ ذٰلِكَ</a:t>
            </a:r>
            <a:endParaRPr lang="en-US" sz="5400" b="1">
              <a:latin typeface="Karbala" pitchFamily="2" charset="0"/>
              <a:cs typeface="Simplified Arabic" pitchFamily="18" charset="-78"/>
            </a:endParaRPr>
          </a:p>
        </p:txBody>
      </p:sp>
      <p:sp>
        <p:nvSpPr>
          <p:cNvPr id="38707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the last follower who  acceded to his deed.</a:t>
            </a:r>
          </a:p>
        </p:txBody>
      </p:sp>
      <p:sp>
        <p:nvSpPr>
          <p:cNvPr id="387076"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اوراسکو بھی جس نے آخر میں اس کی پیروی کی</a:t>
            </a:r>
            <a:endParaRPr lang="en-US" sz="2400" b="1" dirty="0">
              <a:ea typeface="MS Mincho" pitchFamily="49" charset="-128"/>
            </a:endParaRPr>
          </a:p>
        </p:txBody>
      </p:sp>
      <p:sp>
        <p:nvSpPr>
          <p:cNvPr id="38707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387078"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3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8"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blessings from the group that struggled against al-Husayn (alayhis salaam)</a:t>
            </a:r>
          </a:p>
        </p:txBody>
      </p:sp>
      <p:sp>
        <p:nvSpPr>
          <p:cNvPr id="388099"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اے معبود لعنت کر اس جماعت پر جنہوں نے جنگ کی حسین (ع) سے نیز</a:t>
            </a:r>
            <a:endParaRPr lang="en-US" sz="2400" b="1" dirty="0">
              <a:ea typeface="MS Mincho" pitchFamily="49" charset="-128"/>
            </a:endParaRPr>
          </a:p>
        </p:txBody>
      </p:sp>
      <p:sp>
        <p:nvSpPr>
          <p:cNvPr id="388100"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388101"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
        <p:nvSpPr>
          <p:cNvPr id="38810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اَللَّهُمَّ ٱلْعَنِ ٱلْعِصَابَةَ ٱلَّتِي جَاهَدَتِ ٱلْحُسَيْنَ</a:t>
            </a:r>
            <a:r>
              <a:rPr lang="en-US" sz="5400" b="1">
                <a:latin typeface="Karbala" pitchFamily="2" charset="0"/>
                <a:cs typeface="Simplified Arabic" pitchFamily="18" charset="-78"/>
              </a:rPr>
              <a:t>) </a:t>
            </a:r>
            <a:r>
              <a:rPr lang="ar-SA" sz="5400" b="1">
                <a:latin typeface="Karbala" pitchFamily="2" charset="0"/>
                <a:cs typeface="Simplified Arabic" pitchFamily="18" charset="-78"/>
              </a:rPr>
              <a:t>عَلَيْهِ ٱلسَّلاَم</a:t>
            </a:r>
            <a:r>
              <a:rPr lang="en-US" sz="5400" b="1">
                <a:latin typeface="Karbala" pitchFamily="2" charset="0"/>
                <a:cs typeface="Simplified Arabic" pitchFamily="18" charset="-78"/>
              </a:rPr>
              <a:t>(</a:t>
            </a:r>
            <a:endParaRPr lang="ar-SA" sz="5400" b="1">
              <a:latin typeface="Karbala" pitchFamily="2" charset="0"/>
              <a:cs typeface="Simplified Arabic" pitchFamily="18" charset="-78"/>
            </a:endParaRPr>
          </a:p>
        </p:txBody>
      </p:sp>
    </p:spTree>
  </p:cSld>
  <p:clrMapOvr>
    <a:masterClrMapping/>
  </p:clrMapOvr>
  <p:transition>
    <p:fade/>
  </p:transition>
  <p:timing>
    <p:tnLst>
      <p:par>
        <p:cTn id="1" dur="indefinite" restart="never" nodeType="tmRoot"/>
      </p:par>
    </p:tnLst>
  </p:timing>
</p:sld>
</file>

<file path=ppt/slides/slide3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وَشَايَعَتْ وَبَايَعَتْ وَتَابَعَتْ عَلَىٰ قَتْلِهِ</a:t>
            </a:r>
            <a:endParaRPr lang="en-US" sz="5400" b="1">
              <a:latin typeface="Karbala" pitchFamily="2" charset="0"/>
              <a:cs typeface="Simplified Arabic" pitchFamily="18" charset="-78"/>
            </a:endParaRPr>
          </a:p>
        </p:txBody>
      </p:sp>
      <p:sp>
        <p:nvSpPr>
          <p:cNvPr id="38912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who supported each other against him, paid homage to his enemies, and participated in slaying him.</a:t>
            </a:r>
          </a:p>
        </p:txBody>
      </p:sp>
      <p:sp>
        <p:nvSpPr>
          <p:cNvPr id="389124"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ان پربھی جو قتل حسین (ع) میں ان کے شریک اور ہم رائے تھے</a:t>
            </a:r>
            <a:endParaRPr lang="en-US" sz="2400" b="1" dirty="0">
              <a:ea typeface="MS Mincho" pitchFamily="49" charset="-128"/>
            </a:endParaRPr>
          </a:p>
        </p:txBody>
      </p:sp>
      <p:sp>
        <p:nvSpPr>
          <p:cNvPr id="38912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389126"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وَلَعَنَ ٱللَّهُ بَنِي امَيَّةَ قَاطِبَةً</a:t>
            </a:r>
            <a:endParaRPr lang="en-US" sz="5400" b="1">
              <a:latin typeface="Karbala" pitchFamily="2" charset="0"/>
              <a:cs typeface="Simplified Arabic" pitchFamily="18" charset="-78"/>
            </a:endParaRPr>
          </a:p>
        </p:txBody>
      </p:sp>
      <p:sp>
        <p:nvSpPr>
          <p:cNvPr id="3993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May Allāh also remove the blessings from the descendants of Umayyah altogether.</a:t>
            </a:r>
          </a:p>
        </p:txBody>
      </p:sp>
      <p:sp>
        <p:nvSpPr>
          <p:cNvPr id="39940"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ar-AE" sz="2800" dirty="0" smtClean="0"/>
              <a:t>خدا اظہار بیزاری کرے تمام بنی امیہ سے</a:t>
            </a:r>
            <a:endParaRPr lang="en-US" sz="2800" b="1" dirty="0">
              <a:ea typeface="MS Mincho" pitchFamily="49" charset="-128"/>
            </a:endParaRPr>
          </a:p>
        </p:txBody>
      </p:sp>
      <p:sp>
        <p:nvSpPr>
          <p:cNvPr id="3994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39942"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3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اَللَّهُمَّ ٱلْعَنْهُمْ جَمِيعاً</a:t>
            </a:r>
            <a:endParaRPr lang="en-US" sz="5400" b="1">
              <a:latin typeface="Karbala" pitchFamily="2" charset="0"/>
              <a:cs typeface="Simplified Arabic" pitchFamily="18" charset="-78"/>
            </a:endParaRPr>
          </a:p>
        </p:txBody>
      </p:sp>
      <p:sp>
        <p:nvSpPr>
          <p:cNvPr id="39014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blessings from all of them.</a:t>
            </a:r>
          </a:p>
        </p:txBody>
      </p:sp>
      <p:sp>
        <p:nvSpPr>
          <p:cNvPr id="390148"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اے معبود ان سب پر لعنت بھیج</a:t>
            </a:r>
            <a:endParaRPr lang="en-US" sz="2400" b="1" dirty="0">
              <a:ea typeface="MS Mincho" pitchFamily="49" charset="-128"/>
            </a:endParaRPr>
          </a:p>
        </p:txBody>
      </p:sp>
      <p:sp>
        <p:nvSpPr>
          <p:cNvPr id="39014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390150"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3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7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اَللَّهُمَّ ٱلْعَنْ اوَّلَ ظَالِمٍ</a:t>
            </a:r>
            <a:endParaRPr lang="en-US" sz="5400" b="1">
              <a:latin typeface="Karbala" pitchFamily="2" charset="0"/>
              <a:cs typeface="Simplified Arabic" pitchFamily="18" charset="-78"/>
            </a:endParaRPr>
          </a:p>
        </p:txBody>
      </p:sp>
      <p:sp>
        <p:nvSpPr>
          <p:cNvPr id="39117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 from the foremost persecutor</a:t>
            </a:r>
          </a:p>
        </p:txBody>
      </p:sp>
      <p:sp>
        <p:nvSpPr>
          <p:cNvPr id="391172" name="Subtitle 4"/>
          <p:cNvSpPr txBox="1">
            <a:spLocks/>
          </p:cNvSpPr>
          <p:nvPr/>
        </p:nvSpPr>
        <p:spPr bwMode="auto">
          <a:xfrm>
            <a:off x="80963" y="5013325"/>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اے معبود محروم کر اپنی رحمت سے اس پہلے ظالم کو</a:t>
            </a:r>
            <a:endParaRPr lang="en-US" sz="2400" b="1" dirty="0">
              <a:ea typeface="MS Mincho" pitchFamily="49" charset="-128"/>
            </a:endParaRPr>
          </a:p>
        </p:txBody>
      </p:sp>
      <p:sp>
        <p:nvSpPr>
          <p:cNvPr id="39117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391174"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
        <p:nvSpPr>
          <p:cNvPr id="391175" name="Text Box 6"/>
          <p:cNvSpPr txBox="1">
            <a:spLocks noChangeArrowheads="1"/>
          </p:cNvSpPr>
          <p:nvPr/>
        </p:nvSpPr>
        <p:spPr bwMode="auto">
          <a:xfrm>
            <a:off x="3348038" y="5654675"/>
            <a:ext cx="2447925" cy="366713"/>
          </a:xfrm>
          <a:prstGeom prst="rect">
            <a:avLst/>
          </a:prstGeom>
          <a:gradFill rotWithShape="1">
            <a:gsLst>
              <a:gs pos="0">
                <a:srgbClr val="651500"/>
              </a:gs>
              <a:gs pos="50000">
                <a:srgbClr val="DA2E00"/>
              </a:gs>
              <a:gs pos="100000">
                <a:srgbClr val="651500"/>
              </a:gs>
            </a:gsLst>
            <a:lin ang="5400000" scaled="1"/>
          </a:gradFill>
          <a:ln w="9525" algn="ctr">
            <a:noFill/>
            <a:miter lim="800000"/>
            <a:headEnd/>
            <a:tailEnd/>
          </a:ln>
        </p:spPr>
        <p:txBody>
          <a:bodyPr anchor="ctr">
            <a:spAutoFit/>
          </a:bodyPr>
          <a:lstStyle/>
          <a:p>
            <a:pPr algn="r"/>
            <a:r>
              <a:rPr lang="en-US" sz="1800" b="1">
                <a:solidFill>
                  <a:srgbClr val="FFFF99"/>
                </a:solidFill>
                <a:latin typeface="Trebuchet MS" pitchFamily="34" charset="0"/>
              </a:rPr>
              <a:t>Tasbih Counter : 46</a:t>
            </a:r>
          </a:p>
        </p:txBody>
      </p:sp>
      <p:sp>
        <p:nvSpPr>
          <p:cNvPr id="391176" name="Rectangle 5"/>
          <p:cNvSpPr>
            <a:spLocks noChangeArrowheads="1"/>
          </p:cNvSpPr>
          <p:nvPr/>
        </p:nvSpPr>
        <p:spPr bwMode="auto">
          <a:xfrm>
            <a:off x="3635375" y="1035050"/>
            <a:ext cx="1790700" cy="336550"/>
          </a:xfrm>
          <a:prstGeom prst="rect">
            <a:avLst/>
          </a:prstGeom>
          <a:noFill/>
          <a:ln w="9525">
            <a:noFill/>
            <a:miter lim="800000"/>
            <a:headEnd/>
            <a:tailEnd/>
          </a:ln>
        </p:spPr>
        <p:txBody>
          <a:bodyPr wrap="none">
            <a:spAutoFit/>
          </a:bodyPr>
          <a:lstStyle/>
          <a:p>
            <a:pPr eaLnBrk="0" hangingPunct="0"/>
            <a:r>
              <a:rPr lang="en-US" sz="1600" b="1">
                <a:solidFill>
                  <a:srgbClr val="FFFF99"/>
                </a:solidFill>
                <a:latin typeface="Trebuchet MS" pitchFamily="34" charset="0"/>
              </a:rPr>
              <a:t>Recite 100 times</a:t>
            </a:r>
          </a:p>
        </p:txBody>
      </p:sp>
    </p:spTree>
  </p:cSld>
  <p:clrMapOvr>
    <a:masterClrMapping/>
  </p:clrMapOvr>
  <p:transition>
    <p:fade/>
  </p:transition>
  <p:timing>
    <p:tnLst>
      <p:par>
        <p:cTn id="1" dur="indefinite" restart="never" nodeType="tmRoot"/>
      </p:par>
    </p:tnLst>
  </p:timing>
</p:sld>
</file>

<file path=ppt/slides/slide3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ظَلَمَ حَقَّ مُحَمَّدٍ وَآلِ مُحَمَّدٍ</a:t>
            </a:r>
            <a:endParaRPr lang="en-US" sz="5400" b="1">
              <a:latin typeface="Karbala" pitchFamily="2" charset="0"/>
              <a:cs typeface="Simplified Arabic" pitchFamily="18" charset="-78"/>
            </a:endParaRPr>
          </a:p>
        </p:txBody>
      </p:sp>
      <p:sp>
        <p:nvSpPr>
          <p:cNvPr id="39219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who usurped the right of Muhammad and Muhammad’s Household</a:t>
            </a:r>
          </a:p>
        </p:txBody>
      </p:sp>
      <p:sp>
        <p:nvSpPr>
          <p:cNvPr id="392196"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 جس نے ضائع کیا محمد (ص)و آل محمد (ص)کا حق </a:t>
            </a:r>
            <a:endParaRPr lang="en-US" sz="2400" b="1" dirty="0">
              <a:ea typeface="MS Mincho" pitchFamily="49" charset="-128"/>
            </a:endParaRPr>
          </a:p>
        </p:txBody>
      </p:sp>
      <p:sp>
        <p:nvSpPr>
          <p:cNvPr id="39219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392198"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3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21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وَآخِرَ تَابِعٍ لَهُ عَلَىٰ ذٰلِكَ</a:t>
            </a:r>
            <a:endParaRPr lang="en-US" sz="5400" b="1">
              <a:latin typeface="Karbala" pitchFamily="2" charset="0"/>
              <a:cs typeface="Simplified Arabic" pitchFamily="18" charset="-78"/>
            </a:endParaRPr>
          </a:p>
        </p:txBody>
      </p:sp>
      <p:sp>
        <p:nvSpPr>
          <p:cNvPr id="39321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the last follower who  acceded to his deed.</a:t>
            </a:r>
          </a:p>
        </p:txBody>
      </p:sp>
      <p:sp>
        <p:nvSpPr>
          <p:cNvPr id="393220"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اوراسکو بھی جس نے آخر میں اس کی پیروی کی</a:t>
            </a:r>
            <a:endParaRPr lang="en-US" sz="2400" b="1" dirty="0">
              <a:ea typeface="MS Mincho" pitchFamily="49" charset="-128"/>
            </a:endParaRPr>
          </a:p>
        </p:txBody>
      </p:sp>
      <p:sp>
        <p:nvSpPr>
          <p:cNvPr id="39322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393222"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3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2"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blessings from the group that struggled against al-Husayn (alayhis salaam)</a:t>
            </a:r>
          </a:p>
        </p:txBody>
      </p:sp>
      <p:sp>
        <p:nvSpPr>
          <p:cNvPr id="394243"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اے معبود لعنت کر اس جماعت پر جنہوں نے جنگ کی حسین (ع) سے نیز</a:t>
            </a:r>
            <a:endParaRPr lang="en-US" sz="2400" b="1" dirty="0">
              <a:ea typeface="MS Mincho" pitchFamily="49" charset="-128"/>
            </a:endParaRPr>
          </a:p>
        </p:txBody>
      </p:sp>
      <p:sp>
        <p:nvSpPr>
          <p:cNvPr id="394244"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394245"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
        <p:nvSpPr>
          <p:cNvPr id="39424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اَللَّهُمَّ ٱلْعَنِ ٱلْعِصَابَةَ ٱلَّتِي جَاهَدَتِ ٱلْحُسَيْنَ</a:t>
            </a:r>
            <a:r>
              <a:rPr lang="en-US" sz="5400" b="1">
                <a:latin typeface="Karbala" pitchFamily="2" charset="0"/>
                <a:cs typeface="Simplified Arabic" pitchFamily="18" charset="-78"/>
              </a:rPr>
              <a:t>) </a:t>
            </a:r>
            <a:r>
              <a:rPr lang="ar-SA" sz="5400" b="1">
                <a:latin typeface="Karbala" pitchFamily="2" charset="0"/>
                <a:cs typeface="Simplified Arabic" pitchFamily="18" charset="-78"/>
              </a:rPr>
              <a:t>عَلَيْهِ ٱلسَّلاَم</a:t>
            </a:r>
            <a:r>
              <a:rPr lang="en-US" sz="5400" b="1">
                <a:latin typeface="Karbala" pitchFamily="2" charset="0"/>
                <a:cs typeface="Simplified Arabic" pitchFamily="18" charset="-78"/>
              </a:rPr>
              <a:t>(</a:t>
            </a:r>
            <a:endParaRPr lang="ar-SA" sz="5400" b="1">
              <a:latin typeface="Karbala" pitchFamily="2" charset="0"/>
              <a:cs typeface="Simplified Arabic" pitchFamily="18" charset="-78"/>
            </a:endParaRPr>
          </a:p>
        </p:txBody>
      </p:sp>
    </p:spTree>
  </p:cSld>
  <p:clrMapOvr>
    <a:masterClrMapping/>
  </p:clrMapOvr>
  <p:transition>
    <p:fade/>
  </p:transition>
  <p:timing>
    <p:tnLst>
      <p:par>
        <p:cTn id="1" dur="indefinite" restart="never" nodeType="tmRoot"/>
      </p:par>
    </p:tnLst>
  </p:timing>
</p:sld>
</file>

<file path=ppt/slides/slide3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وَشَايَعَتْ وَبَايَعَتْ وَتَابَعَتْ عَلَىٰ قَتْلِهِ</a:t>
            </a:r>
            <a:endParaRPr lang="en-US" sz="5400" b="1">
              <a:latin typeface="Karbala" pitchFamily="2" charset="0"/>
              <a:cs typeface="Simplified Arabic" pitchFamily="18" charset="-78"/>
            </a:endParaRPr>
          </a:p>
        </p:txBody>
      </p:sp>
      <p:sp>
        <p:nvSpPr>
          <p:cNvPr id="39526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who supported each other against him, paid homage to his enemies, and participated in slaying him.</a:t>
            </a:r>
          </a:p>
        </p:txBody>
      </p:sp>
      <p:sp>
        <p:nvSpPr>
          <p:cNvPr id="395268"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ان پربھی جو قتل حسین (ع) میں ان کے شریک اور ہم رائے تھے</a:t>
            </a:r>
            <a:endParaRPr lang="en-US" sz="2400" b="1" dirty="0">
              <a:ea typeface="MS Mincho" pitchFamily="49" charset="-128"/>
            </a:endParaRPr>
          </a:p>
        </p:txBody>
      </p:sp>
      <p:sp>
        <p:nvSpPr>
          <p:cNvPr id="39526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395270"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3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9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اَللَّهُمَّ ٱلْعَنْهُمْ جَمِيعاً</a:t>
            </a:r>
            <a:endParaRPr lang="en-US" sz="5400" b="1">
              <a:latin typeface="Karbala" pitchFamily="2" charset="0"/>
              <a:cs typeface="Simplified Arabic" pitchFamily="18" charset="-78"/>
            </a:endParaRPr>
          </a:p>
        </p:txBody>
      </p:sp>
      <p:sp>
        <p:nvSpPr>
          <p:cNvPr id="39629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blessings from all of them.</a:t>
            </a:r>
          </a:p>
        </p:txBody>
      </p:sp>
      <p:sp>
        <p:nvSpPr>
          <p:cNvPr id="396292"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اے معبود ان سب پر لعنت بھیج</a:t>
            </a:r>
            <a:endParaRPr lang="en-US" sz="2400" b="1" dirty="0">
              <a:ea typeface="MS Mincho" pitchFamily="49" charset="-128"/>
            </a:endParaRPr>
          </a:p>
        </p:txBody>
      </p:sp>
      <p:sp>
        <p:nvSpPr>
          <p:cNvPr id="39629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396294"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3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اَللَّهُمَّ ٱلْعَنْ اوَّلَ ظَالِمٍ</a:t>
            </a:r>
            <a:endParaRPr lang="en-US" sz="5400" b="1">
              <a:latin typeface="Karbala" pitchFamily="2" charset="0"/>
              <a:cs typeface="Simplified Arabic" pitchFamily="18" charset="-78"/>
            </a:endParaRPr>
          </a:p>
        </p:txBody>
      </p:sp>
      <p:sp>
        <p:nvSpPr>
          <p:cNvPr id="39731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 from the foremost persecutor</a:t>
            </a:r>
          </a:p>
        </p:txBody>
      </p:sp>
      <p:sp>
        <p:nvSpPr>
          <p:cNvPr id="397316" name="Subtitle 4"/>
          <p:cNvSpPr txBox="1">
            <a:spLocks/>
          </p:cNvSpPr>
          <p:nvPr/>
        </p:nvSpPr>
        <p:spPr bwMode="auto">
          <a:xfrm>
            <a:off x="80963" y="5013325"/>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اے معبود محروم کر اپنی رحمت سے اس پہلے ظالم کو</a:t>
            </a:r>
            <a:endParaRPr lang="en-US" sz="2400" b="1" dirty="0">
              <a:ea typeface="MS Mincho" pitchFamily="49" charset="-128"/>
            </a:endParaRPr>
          </a:p>
        </p:txBody>
      </p:sp>
      <p:sp>
        <p:nvSpPr>
          <p:cNvPr id="39731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397318"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
        <p:nvSpPr>
          <p:cNvPr id="397319" name="Text Box 6"/>
          <p:cNvSpPr txBox="1">
            <a:spLocks noChangeArrowheads="1"/>
          </p:cNvSpPr>
          <p:nvPr/>
        </p:nvSpPr>
        <p:spPr bwMode="auto">
          <a:xfrm>
            <a:off x="3348038" y="5654675"/>
            <a:ext cx="2447925" cy="366713"/>
          </a:xfrm>
          <a:prstGeom prst="rect">
            <a:avLst/>
          </a:prstGeom>
          <a:gradFill rotWithShape="1">
            <a:gsLst>
              <a:gs pos="0">
                <a:srgbClr val="651500"/>
              </a:gs>
              <a:gs pos="50000">
                <a:srgbClr val="DA2E00"/>
              </a:gs>
              <a:gs pos="100000">
                <a:srgbClr val="651500"/>
              </a:gs>
            </a:gsLst>
            <a:lin ang="5400000" scaled="1"/>
          </a:gradFill>
          <a:ln w="9525" algn="ctr">
            <a:noFill/>
            <a:miter lim="800000"/>
            <a:headEnd/>
            <a:tailEnd/>
          </a:ln>
        </p:spPr>
        <p:txBody>
          <a:bodyPr anchor="ctr">
            <a:spAutoFit/>
          </a:bodyPr>
          <a:lstStyle/>
          <a:p>
            <a:pPr algn="r"/>
            <a:r>
              <a:rPr lang="en-US" sz="1800" b="1">
                <a:solidFill>
                  <a:srgbClr val="FFFF99"/>
                </a:solidFill>
                <a:latin typeface="Trebuchet MS" pitchFamily="34" charset="0"/>
              </a:rPr>
              <a:t>Tasbih Counter : 47</a:t>
            </a:r>
          </a:p>
        </p:txBody>
      </p:sp>
      <p:sp>
        <p:nvSpPr>
          <p:cNvPr id="397320" name="Rectangle 5"/>
          <p:cNvSpPr>
            <a:spLocks noChangeArrowheads="1"/>
          </p:cNvSpPr>
          <p:nvPr/>
        </p:nvSpPr>
        <p:spPr bwMode="auto">
          <a:xfrm>
            <a:off x="3635375" y="1035050"/>
            <a:ext cx="1790700" cy="336550"/>
          </a:xfrm>
          <a:prstGeom prst="rect">
            <a:avLst/>
          </a:prstGeom>
          <a:noFill/>
          <a:ln w="9525">
            <a:noFill/>
            <a:miter lim="800000"/>
            <a:headEnd/>
            <a:tailEnd/>
          </a:ln>
        </p:spPr>
        <p:txBody>
          <a:bodyPr wrap="none">
            <a:spAutoFit/>
          </a:bodyPr>
          <a:lstStyle/>
          <a:p>
            <a:pPr eaLnBrk="0" hangingPunct="0"/>
            <a:r>
              <a:rPr lang="en-US" sz="1600" b="1">
                <a:solidFill>
                  <a:srgbClr val="FFFF99"/>
                </a:solidFill>
                <a:latin typeface="Trebuchet MS" pitchFamily="34" charset="0"/>
              </a:rPr>
              <a:t>Recite 100 times</a:t>
            </a:r>
          </a:p>
        </p:txBody>
      </p:sp>
    </p:spTree>
  </p:cSld>
  <p:clrMapOvr>
    <a:masterClrMapping/>
  </p:clrMapOvr>
  <p:transition>
    <p:fade/>
  </p:transition>
  <p:timing>
    <p:tnLst>
      <p:par>
        <p:cTn id="1" dur="indefinite" restart="never" nodeType="tmRoot"/>
      </p:par>
    </p:tnLst>
  </p:timing>
</p:sld>
</file>

<file path=ppt/slides/slide3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33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ظَلَمَ حَقَّ مُحَمَّدٍ وَآلِ مُحَمَّدٍ</a:t>
            </a:r>
            <a:endParaRPr lang="en-US" sz="5400" b="1">
              <a:latin typeface="Karbala" pitchFamily="2" charset="0"/>
              <a:cs typeface="Simplified Arabic" pitchFamily="18" charset="-78"/>
            </a:endParaRPr>
          </a:p>
        </p:txBody>
      </p:sp>
      <p:sp>
        <p:nvSpPr>
          <p:cNvPr id="39833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who usurped the right of Muhammad and Muhammad’s Household</a:t>
            </a:r>
          </a:p>
        </p:txBody>
      </p:sp>
      <p:sp>
        <p:nvSpPr>
          <p:cNvPr id="398340"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 جس نے ضائع کیا محمد (ص)و آل محمد (ص)کا حق </a:t>
            </a:r>
            <a:endParaRPr lang="en-US" sz="2400" b="1" dirty="0">
              <a:ea typeface="MS Mincho" pitchFamily="49" charset="-128"/>
            </a:endParaRPr>
          </a:p>
        </p:txBody>
      </p:sp>
      <p:sp>
        <p:nvSpPr>
          <p:cNvPr id="39834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398342"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3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وَآخِرَ تَابِعٍ لَهُ عَلَىٰ ذٰلِكَ</a:t>
            </a:r>
            <a:endParaRPr lang="en-US" sz="5400" b="1">
              <a:latin typeface="Karbala" pitchFamily="2" charset="0"/>
              <a:cs typeface="Simplified Arabic" pitchFamily="18" charset="-78"/>
            </a:endParaRPr>
          </a:p>
        </p:txBody>
      </p:sp>
      <p:sp>
        <p:nvSpPr>
          <p:cNvPr id="39936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the last follower who  acceded to his deed.</a:t>
            </a:r>
          </a:p>
        </p:txBody>
      </p:sp>
      <p:sp>
        <p:nvSpPr>
          <p:cNvPr id="399364"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اوراسکو بھی جس نے آخر میں اس کی پیروی کی</a:t>
            </a:r>
            <a:endParaRPr lang="en-US" sz="2400" b="1" dirty="0">
              <a:ea typeface="MS Mincho" pitchFamily="49" charset="-128"/>
            </a:endParaRPr>
          </a:p>
        </p:txBody>
      </p:sp>
      <p:sp>
        <p:nvSpPr>
          <p:cNvPr id="39936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399366"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وَلَعَنَ ٱللَّهُ ٱبْنَ مَرْجَانَةَ</a:t>
            </a:r>
            <a:endParaRPr lang="en-US" sz="5400" b="1">
              <a:latin typeface="Karbala" pitchFamily="2" charset="0"/>
              <a:cs typeface="Simplified Arabic" pitchFamily="18" charset="-78"/>
            </a:endParaRPr>
          </a:p>
        </p:txBody>
      </p:sp>
      <p:sp>
        <p:nvSpPr>
          <p:cNvPr id="4096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May Allāh also remove the blessings from the son of Marjanah.</a:t>
            </a:r>
          </a:p>
        </p:txBody>
      </p:sp>
      <p:sp>
        <p:nvSpPr>
          <p:cNvPr id="40964"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ar-AE" sz="2800" dirty="0" smtClean="0"/>
              <a:t>خدا لعنت کرے ابن مرجانہ پر</a:t>
            </a:r>
            <a:endParaRPr lang="en-US" sz="2800" b="1" dirty="0">
              <a:ea typeface="MS Mincho" pitchFamily="49" charset="-128"/>
            </a:endParaRPr>
          </a:p>
        </p:txBody>
      </p:sp>
      <p:sp>
        <p:nvSpPr>
          <p:cNvPr id="4096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40966"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3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86"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blessings from the group that struggled against al-Husayn (alayhis salaam)</a:t>
            </a:r>
          </a:p>
        </p:txBody>
      </p:sp>
      <p:sp>
        <p:nvSpPr>
          <p:cNvPr id="400387"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اے معبود لعنت کر اس جماعت پر جنہوں نے جنگ کی حسین (ع) سے نیز</a:t>
            </a:r>
            <a:endParaRPr lang="en-US" sz="2400" b="1" dirty="0">
              <a:ea typeface="MS Mincho" pitchFamily="49" charset="-128"/>
            </a:endParaRPr>
          </a:p>
        </p:txBody>
      </p:sp>
      <p:sp>
        <p:nvSpPr>
          <p:cNvPr id="400388"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400389"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
        <p:nvSpPr>
          <p:cNvPr id="40039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اَللَّهُمَّ ٱلْعَنِ ٱلْعِصَابَةَ ٱلَّتِي جَاهَدَتِ ٱلْحُسَيْنَ</a:t>
            </a:r>
            <a:r>
              <a:rPr lang="en-US" sz="5400" b="1">
                <a:latin typeface="Karbala" pitchFamily="2" charset="0"/>
                <a:cs typeface="Simplified Arabic" pitchFamily="18" charset="-78"/>
              </a:rPr>
              <a:t>) </a:t>
            </a:r>
            <a:r>
              <a:rPr lang="ar-SA" sz="5400" b="1">
                <a:latin typeface="Karbala" pitchFamily="2" charset="0"/>
                <a:cs typeface="Simplified Arabic" pitchFamily="18" charset="-78"/>
              </a:rPr>
              <a:t>عَلَيْهِ ٱلسَّلاَم</a:t>
            </a:r>
            <a:r>
              <a:rPr lang="en-US" sz="5400" b="1">
                <a:latin typeface="Karbala" pitchFamily="2" charset="0"/>
                <a:cs typeface="Simplified Arabic" pitchFamily="18" charset="-78"/>
              </a:rPr>
              <a:t>(</a:t>
            </a:r>
            <a:endParaRPr lang="ar-SA" sz="5400" b="1">
              <a:latin typeface="Karbala" pitchFamily="2" charset="0"/>
              <a:cs typeface="Simplified Arabic" pitchFamily="18" charset="-78"/>
            </a:endParaRPr>
          </a:p>
        </p:txBody>
      </p:sp>
    </p:spTree>
  </p:cSld>
  <p:clrMapOvr>
    <a:masterClrMapping/>
  </p:clrMapOvr>
  <p:transition>
    <p:fade/>
  </p:transition>
  <p:timing>
    <p:tnLst>
      <p:par>
        <p:cTn id="1" dur="indefinite" restart="never" nodeType="tmRoot"/>
      </p:par>
    </p:tnLst>
  </p:timing>
</p:sld>
</file>

<file path=ppt/slides/slide3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41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وَشَايَعَتْ وَبَايَعَتْ وَتَابَعَتْ عَلَىٰ قَتْلِهِ</a:t>
            </a:r>
            <a:endParaRPr lang="en-US" sz="5400" b="1">
              <a:latin typeface="Karbala" pitchFamily="2" charset="0"/>
              <a:cs typeface="Simplified Arabic" pitchFamily="18" charset="-78"/>
            </a:endParaRPr>
          </a:p>
        </p:txBody>
      </p:sp>
      <p:sp>
        <p:nvSpPr>
          <p:cNvPr id="40141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who supported each other against him, paid homage to his enemies, and participated in slaying him.</a:t>
            </a:r>
          </a:p>
        </p:txBody>
      </p:sp>
      <p:sp>
        <p:nvSpPr>
          <p:cNvPr id="401412"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ان پربھی جو قتل حسین (ع) میں ان کے شریک اور ہم رائے تھے</a:t>
            </a:r>
            <a:endParaRPr lang="en-US" sz="2400" b="1" dirty="0">
              <a:ea typeface="MS Mincho" pitchFamily="49" charset="-128"/>
            </a:endParaRPr>
          </a:p>
        </p:txBody>
      </p:sp>
      <p:sp>
        <p:nvSpPr>
          <p:cNvPr id="40141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401414"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3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43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اَللَّهُمَّ ٱلْعَنْهُمْ جَمِيعاً</a:t>
            </a:r>
            <a:endParaRPr lang="en-US" sz="5400" b="1">
              <a:latin typeface="Karbala" pitchFamily="2" charset="0"/>
              <a:cs typeface="Simplified Arabic" pitchFamily="18" charset="-78"/>
            </a:endParaRPr>
          </a:p>
        </p:txBody>
      </p:sp>
      <p:sp>
        <p:nvSpPr>
          <p:cNvPr id="40243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blessings from all of them.</a:t>
            </a:r>
          </a:p>
        </p:txBody>
      </p:sp>
      <p:sp>
        <p:nvSpPr>
          <p:cNvPr id="402436"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اے معبود ان سب پر لعنت بھیج</a:t>
            </a:r>
            <a:endParaRPr lang="en-US" sz="2400" b="1" dirty="0">
              <a:ea typeface="MS Mincho" pitchFamily="49" charset="-128"/>
            </a:endParaRPr>
          </a:p>
        </p:txBody>
      </p:sp>
      <p:sp>
        <p:nvSpPr>
          <p:cNvPr id="40243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402438"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3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اَللَّهُمَّ ٱلْعَنْ اوَّلَ ظَالِمٍ</a:t>
            </a:r>
            <a:endParaRPr lang="en-US" sz="5400" b="1">
              <a:latin typeface="Karbala" pitchFamily="2" charset="0"/>
              <a:cs typeface="Simplified Arabic" pitchFamily="18" charset="-78"/>
            </a:endParaRPr>
          </a:p>
        </p:txBody>
      </p:sp>
      <p:sp>
        <p:nvSpPr>
          <p:cNvPr id="40345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 from the foremost persecutor</a:t>
            </a:r>
          </a:p>
        </p:txBody>
      </p:sp>
      <p:sp>
        <p:nvSpPr>
          <p:cNvPr id="403460" name="Subtitle 4"/>
          <p:cNvSpPr txBox="1">
            <a:spLocks/>
          </p:cNvSpPr>
          <p:nvPr/>
        </p:nvSpPr>
        <p:spPr bwMode="auto">
          <a:xfrm>
            <a:off x="80963" y="5013325"/>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اے معبود محروم کر اپنی رحمت سے اس پہلے ظالم کو</a:t>
            </a:r>
            <a:endParaRPr lang="en-US" sz="2400" b="1" dirty="0">
              <a:ea typeface="MS Mincho" pitchFamily="49" charset="-128"/>
            </a:endParaRPr>
          </a:p>
        </p:txBody>
      </p:sp>
      <p:sp>
        <p:nvSpPr>
          <p:cNvPr id="40346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403462"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
        <p:nvSpPr>
          <p:cNvPr id="403463" name="Text Box 6"/>
          <p:cNvSpPr txBox="1">
            <a:spLocks noChangeArrowheads="1"/>
          </p:cNvSpPr>
          <p:nvPr/>
        </p:nvSpPr>
        <p:spPr bwMode="auto">
          <a:xfrm>
            <a:off x="3348038" y="5654675"/>
            <a:ext cx="2447925" cy="366713"/>
          </a:xfrm>
          <a:prstGeom prst="rect">
            <a:avLst/>
          </a:prstGeom>
          <a:gradFill rotWithShape="1">
            <a:gsLst>
              <a:gs pos="0">
                <a:srgbClr val="651500"/>
              </a:gs>
              <a:gs pos="50000">
                <a:srgbClr val="DA2E00"/>
              </a:gs>
              <a:gs pos="100000">
                <a:srgbClr val="651500"/>
              </a:gs>
            </a:gsLst>
            <a:lin ang="5400000" scaled="1"/>
          </a:gradFill>
          <a:ln w="9525" algn="ctr">
            <a:noFill/>
            <a:miter lim="800000"/>
            <a:headEnd/>
            <a:tailEnd/>
          </a:ln>
        </p:spPr>
        <p:txBody>
          <a:bodyPr anchor="ctr">
            <a:spAutoFit/>
          </a:bodyPr>
          <a:lstStyle/>
          <a:p>
            <a:pPr algn="r"/>
            <a:r>
              <a:rPr lang="en-US" sz="1800" b="1">
                <a:solidFill>
                  <a:srgbClr val="FFFF99"/>
                </a:solidFill>
                <a:latin typeface="Trebuchet MS" pitchFamily="34" charset="0"/>
              </a:rPr>
              <a:t>Tasbih Counter : 48</a:t>
            </a:r>
          </a:p>
        </p:txBody>
      </p:sp>
      <p:sp>
        <p:nvSpPr>
          <p:cNvPr id="403464" name="Rectangle 5"/>
          <p:cNvSpPr>
            <a:spLocks noChangeArrowheads="1"/>
          </p:cNvSpPr>
          <p:nvPr/>
        </p:nvSpPr>
        <p:spPr bwMode="auto">
          <a:xfrm>
            <a:off x="3635375" y="1035050"/>
            <a:ext cx="1790700" cy="336550"/>
          </a:xfrm>
          <a:prstGeom prst="rect">
            <a:avLst/>
          </a:prstGeom>
          <a:noFill/>
          <a:ln w="9525">
            <a:noFill/>
            <a:miter lim="800000"/>
            <a:headEnd/>
            <a:tailEnd/>
          </a:ln>
        </p:spPr>
        <p:txBody>
          <a:bodyPr wrap="none">
            <a:spAutoFit/>
          </a:bodyPr>
          <a:lstStyle/>
          <a:p>
            <a:pPr eaLnBrk="0" hangingPunct="0"/>
            <a:r>
              <a:rPr lang="en-US" sz="1600" b="1">
                <a:solidFill>
                  <a:srgbClr val="FFFF99"/>
                </a:solidFill>
                <a:latin typeface="Trebuchet MS" pitchFamily="34" charset="0"/>
              </a:rPr>
              <a:t>Recite 100 times</a:t>
            </a:r>
          </a:p>
        </p:txBody>
      </p:sp>
    </p:spTree>
  </p:cSld>
  <p:clrMapOvr>
    <a:masterClrMapping/>
  </p:clrMapOvr>
  <p:transition>
    <p:fade/>
  </p:transition>
  <p:timing>
    <p:tnLst>
      <p:par>
        <p:cTn id="1" dur="indefinite" restart="never" nodeType="tmRoot"/>
      </p:par>
    </p:tnLst>
  </p:timing>
</p:sld>
</file>

<file path=ppt/slides/slide3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ظَلَمَ حَقَّ مُحَمَّدٍ وَآلِ مُحَمَّدٍ</a:t>
            </a:r>
            <a:endParaRPr lang="en-US" sz="5400" b="1">
              <a:latin typeface="Karbala" pitchFamily="2" charset="0"/>
              <a:cs typeface="Simplified Arabic" pitchFamily="18" charset="-78"/>
            </a:endParaRPr>
          </a:p>
        </p:txBody>
      </p:sp>
      <p:sp>
        <p:nvSpPr>
          <p:cNvPr id="40448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who usurped the right of Muhammad and Muhammad’s Household</a:t>
            </a:r>
          </a:p>
        </p:txBody>
      </p:sp>
      <p:sp>
        <p:nvSpPr>
          <p:cNvPr id="404484"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 جس نے ضائع کیا محمد (ص)و آل محمد (ص)کا حق </a:t>
            </a:r>
            <a:endParaRPr lang="en-US" sz="2400" b="1" dirty="0">
              <a:ea typeface="MS Mincho" pitchFamily="49" charset="-128"/>
            </a:endParaRPr>
          </a:p>
        </p:txBody>
      </p:sp>
      <p:sp>
        <p:nvSpPr>
          <p:cNvPr id="40448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404486"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3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وَآخِرَ تَابِعٍ لَهُ عَلَىٰ ذٰلِكَ</a:t>
            </a:r>
            <a:endParaRPr lang="en-US" sz="5400" b="1">
              <a:latin typeface="Karbala" pitchFamily="2" charset="0"/>
              <a:cs typeface="Simplified Arabic" pitchFamily="18" charset="-78"/>
            </a:endParaRPr>
          </a:p>
        </p:txBody>
      </p:sp>
      <p:sp>
        <p:nvSpPr>
          <p:cNvPr id="40550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the last follower who  acceded to his deed.</a:t>
            </a:r>
          </a:p>
        </p:txBody>
      </p:sp>
      <p:sp>
        <p:nvSpPr>
          <p:cNvPr id="405508"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اوراسکو بھی جس نے آخر میں اس کی پیروی کی</a:t>
            </a:r>
            <a:endParaRPr lang="en-US" sz="2400" b="1" dirty="0">
              <a:ea typeface="MS Mincho" pitchFamily="49" charset="-128"/>
            </a:endParaRPr>
          </a:p>
        </p:txBody>
      </p:sp>
      <p:sp>
        <p:nvSpPr>
          <p:cNvPr id="40550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405510"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3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530"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blessings from the group that struggled against al-Husayn (alayhis salaam)</a:t>
            </a:r>
          </a:p>
        </p:txBody>
      </p:sp>
      <p:sp>
        <p:nvSpPr>
          <p:cNvPr id="406531"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اے معبود لعنت کر اس جماعت پر جنہوں نے جنگ کی حسین (ع) سے نیز</a:t>
            </a:r>
            <a:endParaRPr lang="en-US" sz="2400" b="1" dirty="0">
              <a:ea typeface="MS Mincho" pitchFamily="49" charset="-128"/>
            </a:endParaRPr>
          </a:p>
        </p:txBody>
      </p:sp>
      <p:sp>
        <p:nvSpPr>
          <p:cNvPr id="406532"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406533"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
        <p:nvSpPr>
          <p:cNvPr id="40653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اَللَّهُمَّ ٱلْعَنِ ٱلْعِصَابَةَ ٱلَّتِي جَاهَدَتِ ٱلْحُسَيْنَ</a:t>
            </a:r>
            <a:r>
              <a:rPr lang="en-US" sz="5400" b="1">
                <a:latin typeface="Karbala" pitchFamily="2" charset="0"/>
                <a:cs typeface="Simplified Arabic" pitchFamily="18" charset="-78"/>
              </a:rPr>
              <a:t>) </a:t>
            </a:r>
            <a:r>
              <a:rPr lang="ar-SA" sz="5400" b="1">
                <a:latin typeface="Karbala" pitchFamily="2" charset="0"/>
                <a:cs typeface="Simplified Arabic" pitchFamily="18" charset="-78"/>
              </a:rPr>
              <a:t>عَلَيْهِ ٱلسَّلاَم</a:t>
            </a:r>
            <a:r>
              <a:rPr lang="en-US" sz="5400" b="1">
                <a:latin typeface="Karbala" pitchFamily="2" charset="0"/>
                <a:cs typeface="Simplified Arabic" pitchFamily="18" charset="-78"/>
              </a:rPr>
              <a:t>(</a:t>
            </a:r>
            <a:endParaRPr lang="ar-SA" sz="5400" b="1">
              <a:latin typeface="Karbala" pitchFamily="2" charset="0"/>
              <a:cs typeface="Simplified Arabic" pitchFamily="18" charset="-78"/>
            </a:endParaRPr>
          </a:p>
        </p:txBody>
      </p:sp>
    </p:spTree>
  </p:cSld>
  <p:clrMapOvr>
    <a:masterClrMapping/>
  </p:clrMapOvr>
  <p:transition>
    <p:fade/>
  </p:transition>
  <p:timing>
    <p:tnLst>
      <p:par>
        <p:cTn id="1" dur="indefinite" restart="never" nodeType="tmRoot"/>
      </p:par>
    </p:tnLst>
  </p:timing>
</p:sld>
</file>

<file path=ppt/slides/slide3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وَشَايَعَتْ وَبَايَعَتْ وَتَابَعَتْ عَلَىٰ قَتْلِهِ</a:t>
            </a:r>
            <a:endParaRPr lang="en-US" sz="5400" b="1">
              <a:latin typeface="Karbala" pitchFamily="2" charset="0"/>
              <a:cs typeface="Simplified Arabic" pitchFamily="18" charset="-78"/>
            </a:endParaRPr>
          </a:p>
        </p:txBody>
      </p:sp>
      <p:sp>
        <p:nvSpPr>
          <p:cNvPr id="40755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who supported each other against him, paid homage to his enemies, and participated in slaying him.</a:t>
            </a:r>
          </a:p>
        </p:txBody>
      </p:sp>
      <p:sp>
        <p:nvSpPr>
          <p:cNvPr id="407556"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ان پربھی جو قتل حسین (ع) میں ان کے شریک اور ہم رائے تھے</a:t>
            </a:r>
            <a:endParaRPr lang="en-US" sz="2400" b="1" dirty="0">
              <a:ea typeface="MS Mincho" pitchFamily="49" charset="-128"/>
            </a:endParaRPr>
          </a:p>
        </p:txBody>
      </p:sp>
      <p:sp>
        <p:nvSpPr>
          <p:cNvPr id="40755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407558"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3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اَللَّهُمَّ ٱلْعَنْهُمْ جَمِيعاً</a:t>
            </a:r>
            <a:endParaRPr lang="en-US" sz="5400" b="1">
              <a:latin typeface="Karbala" pitchFamily="2" charset="0"/>
              <a:cs typeface="Simplified Arabic" pitchFamily="18" charset="-78"/>
            </a:endParaRPr>
          </a:p>
        </p:txBody>
      </p:sp>
      <p:sp>
        <p:nvSpPr>
          <p:cNvPr id="40857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blessings from all of them.</a:t>
            </a:r>
          </a:p>
        </p:txBody>
      </p:sp>
      <p:sp>
        <p:nvSpPr>
          <p:cNvPr id="408580"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اے معبود ان سب پر لعنت بھیج</a:t>
            </a:r>
            <a:endParaRPr lang="en-US" sz="2400" b="1" dirty="0">
              <a:ea typeface="MS Mincho" pitchFamily="49" charset="-128"/>
            </a:endParaRPr>
          </a:p>
        </p:txBody>
      </p:sp>
      <p:sp>
        <p:nvSpPr>
          <p:cNvPr id="40858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408582"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3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اَللَّهُمَّ ٱلْعَنْ اوَّلَ ظَالِمٍ</a:t>
            </a:r>
            <a:endParaRPr lang="en-US" sz="5400" b="1">
              <a:latin typeface="Karbala" pitchFamily="2" charset="0"/>
              <a:cs typeface="Simplified Arabic" pitchFamily="18" charset="-78"/>
            </a:endParaRPr>
          </a:p>
        </p:txBody>
      </p:sp>
      <p:sp>
        <p:nvSpPr>
          <p:cNvPr id="40960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 from the foremost persecutor</a:t>
            </a:r>
          </a:p>
        </p:txBody>
      </p:sp>
      <p:sp>
        <p:nvSpPr>
          <p:cNvPr id="409604" name="Subtitle 4"/>
          <p:cNvSpPr txBox="1">
            <a:spLocks/>
          </p:cNvSpPr>
          <p:nvPr/>
        </p:nvSpPr>
        <p:spPr bwMode="auto">
          <a:xfrm>
            <a:off x="80963" y="5013325"/>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اے معبود محروم کر اپنی رحمت سے اس پہلے ظالم کو</a:t>
            </a:r>
            <a:endParaRPr lang="en-US" sz="2400" b="1" dirty="0">
              <a:ea typeface="MS Mincho" pitchFamily="49" charset="-128"/>
            </a:endParaRPr>
          </a:p>
        </p:txBody>
      </p:sp>
      <p:sp>
        <p:nvSpPr>
          <p:cNvPr id="40960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409606"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
        <p:nvSpPr>
          <p:cNvPr id="409607" name="Text Box 6"/>
          <p:cNvSpPr txBox="1">
            <a:spLocks noChangeArrowheads="1"/>
          </p:cNvSpPr>
          <p:nvPr/>
        </p:nvSpPr>
        <p:spPr bwMode="auto">
          <a:xfrm>
            <a:off x="3348038" y="5654675"/>
            <a:ext cx="2447925" cy="366713"/>
          </a:xfrm>
          <a:prstGeom prst="rect">
            <a:avLst/>
          </a:prstGeom>
          <a:gradFill rotWithShape="1">
            <a:gsLst>
              <a:gs pos="0">
                <a:srgbClr val="651500"/>
              </a:gs>
              <a:gs pos="50000">
                <a:srgbClr val="DA2E00"/>
              </a:gs>
              <a:gs pos="100000">
                <a:srgbClr val="651500"/>
              </a:gs>
            </a:gsLst>
            <a:lin ang="5400000" scaled="1"/>
          </a:gradFill>
          <a:ln w="9525" algn="ctr">
            <a:noFill/>
            <a:miter lim="800000"/>
            <a:headEnd/>
            <a:tailEnd/>
          </a:ln>
        </p:spPr>
        <p:txBody>
          <a:bodyPr anchor="ctr">
            <a:spAutoFit/>
          </a:bodyPr>
          <a:lstStyle/>
          <a:p>
            <a:pPr algn="r"/>
            <a:r>
              <a:rPr lang="en-US" sz="1800" b="1">
                <a:solidFill>
                  <a:srgbClr val="FFFF99"/>
                </a:solidFill>
                <a:latin typeface="Trebuchet MS" pitchFamily="34" charset="0"/>
              </a:rPr>
              <a:t>Tasbih Counter : 49</a:t>
            </a:r>
          </a:p>
        </p:txBody>
      </p:sp>
      <p:sp>
        <p:nvSpPr>
          <p:cNvPr id="409608" name="Rectangle 5"/>
          <p:cNvSpPr>
            <a:spLocks noChangeArrowheads="1"/>
          </p:cNvSpPr>
          <p:nvPr/>
        </p:nvSpPr>
        <p:spPr bwMode="auto">
          <a:xfrm>
            <a:off x="3635375" y="1035050"/>
            <a:ext cx="1790700" cy="336550"/>
          </a:xfrm>
          <a:prstGeom prst="rect">
            <a:avLst/>
          </a:prstGeom>
          <a:noFill/>
          <a:ln w="9525">
            <a:noFill/>
            <a:miter lim="800000"/>
            <a:headEnd/>
            <a:tailEnd/>
          </a:ln>
        </p:spPr>
        <p:txBody>
          <a:bodyPr wrap="none">
            <a:spAutoFit/>
          </a:bodyPr>
          <a:lstStyle/>
          <a:p>
            <a:pPr eaLnBrk="0" hangingPunct="0"/>
            <a:r>
              <a:rPr lang="en-US" sz="1600" b="1">
                <a:solidFill>
                  <a:srgbClr val="FFFF99"/>
                </a:solidFill>
                <a:latin typeface="Trebuchet MS" pitchFamily="34" charset="0"/>
              </a:rPr>
              <a:t>Recite 100 times</a:t>
            </a: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body" idx="1"/>
          </p:nvPr>
        </p:nvSpPr>
        <p:spPr>
          <a:xfrm>
            <a:off x="0" y="2349500"/>
            <a:ext cx="9144000" cy="1582738"/>
          </a:xfrm>
          <a:noFill/>
        </p:spPr>
        <p:txBody>
          <a:bodyPr/>
          <a:lstStyle/>
          <a:p>
            <a:pPr eaLnBrk="1" hangingPunct="1">
              <a:buFontTx/>
              <a:buNone/>
            </a:pPr>
            <a:r>
              <a:rPr lang="ar-SA" sz="4400" smtClean="0">
                <a:solidFill>
                  <a:schemeClr val="tx1"/>
                </a:solidFill>
                <a:latin typeface="Karbala" pitchFamily="2" charset="0"/>
                <a:cs typeface="Simplified Arabic" pitchFamily="18" charset="-78"/>
              </a:rPr>
              <a:t>اعْظَمَ ٱللَّهُ اجُورَنَا بِمُصَابِنَا بِٱلْحُسَيْنِ عَلَيْهِ ٱلسَّلاَمُ</a:t>
            </a:r>
            <a:r>
              <a:rPr lang="en-US" sz="4400" smtClean="0">
                <a:solidFill>
                  <a:schemeClr val="tx1"/>
                </a:solidFill>
                <a:latin typeface="Karbala" pitchFamily="2" charset="0"/>
                <a:cs typeface="Simplified Arabic" pitchFamily="18" charset="-78"/>
              </a:rPr>
              <a:t> </a:t>
            </a:r>
            <a:r>
              <a:rPr lang="ar-SA" sz="4400" smtClean="0">
                <a:solidFill>
                  <a:schemeClr val="tx1"/>
                </a:solidFill>
                <a:latin typeface="Karbala" pitchFamily="2" charset="0"/>
                <a:cs typeface="Simplified Arabic" pitchFamily="18" charset="-78"/>
              </a:rPr>
              <a:t>وَجَعَلَنَا وَإِيَّاكُمْ مِنَ ٱلطَّالِبِينَ بِثَارِهِ</a:t>
            </a:r>
            <a:r>
              <a:rPr lang="en-US" sz="4400" smtClean="0">
                <a:solidFill>
                  <a:schemeClr val="tx1"/>
                </a:solidFill>
                <a:latin typeface="Karbala" pitchFamily="2" charset="0"/>
                <a:cs typeface="Simplified Arabic" pitchFamily="18" charset="-78"/>
              </a:rPr>
              <a:t> </a:t>
            </a:r>
            <a:r>
              <a:rPr lang="ar-SA" sz="4400" smtClean="0">
                <a:solidFill>
                  <a:schemeClr val="tx1"/>
                </a:solidFill>
                <a:latin typeface="Karbala" pitchFamily="2" charset="0"/>
                <a:cs typeface="Simplified Arabic" pitchFamily="18" charset="-78"/>
              </a:rPr>
              <a:t>مَعَ وَلِيِّهِ ٱلإِمَامِ ٱلْمَهْدِيِّ مِنَ آلِ مُحَمَّدٍ عَلَيْهِمُ ٱلسَّلاَمُ</a:t>
            </a:r>
            <a:endParaRPr lang="en-US" sz="4400" smtClean="0">
              <a:solidFill>
                <a:schemeClr val="tx1"/>
              </a:solidFill>
              <a:latin typeface="Karbala" pitchFamily="2" charset="0"/>
              <a:cs typeface="Simplified Arabic" pitchFamily="18" charset="-78"/>
            </a:endParaRPr>
          </a:p>
        </p:txBody>
      </p:sp>
      <p:sp>
        <p:nvSpPr>
          <p:cNvPr id="512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en-GB" sz="1600" b="1">
                <a:latin typeface="Trebuchet MS" pitchFamily="34" charset="0"/>
              </a:rPr>
              <a:t>Greeting on the day of `</a:t>
            </a:r>
            <a:r>
              <a:rPr lang="en-GB" sz="1600" b="1"/>
              <a:t>A'ashura</a:t>
            </a:r>
            <a:endParaRPr lang="en-US" sz="1600" b="1">
              <a:latin typeface="Trebuchet MS" pitchFamily="34" charset="0"/>
            </a:endParaRPr>
          </a:p>
        </p:txBody>
      </p:sp>
      <p:sp>
        <p:nvSpPr>
          <p:cNvPr id="5124" name="Text Box 4"/>
          <p:cNvSpPr txBox="1">
            <a:spLocks noChangeArrowheads="1"/>
          </p:cNvSpPr>
          <p:nvPr/>
        </p:nvSpPr>
        <p:spPr bwMode="auto">
          <a:xfrm>
            <a:off x="201613" y="1412875"/>
            <a:ext cx="8978900" cy="830263"/>
          </a:xfrm>
          <a:prstGeom prst="rect">
            <a:avLst/>
          </a:prstGeom>
          <a:noFill/>
          <a:ln w="9525">
            <a:noFill/>
            <a:miter lim="800000"/>
            <a:headEnd/>
            <a:tailEnd/>
          </a:ln>
        </p:spPr>
        <p:txBody>
          <a:bodyPr wrap="none">
            <a:spAutoFit/>
          </a:bodyPr>
          <a:lstStyle/>
          <a:p>
            <a:pPr algn="ctr" eaLnBrk="0" hangingPunct="0"/>
            <a:r>
              <a:rPr lang="en-US" sz="2400" b="1">
                <a:latin typeface="Trebuchet MS" pitchFamily="34" charset="0"/>
              </a:rPr>
              <a:t>When greeting each other today, do not say </a:t>
            </a:r>
            <a:r>
              <a:rPr lang="en-US" sz="2400" b="1" i="1">
                <a:latin typeface="Trebuchet MS" pitchFamily="34" charset="0"/>
              </a:rPr>
              <a:t>Salaam Alaikum</a:t>
            </a:r>
            <a:r>
              <a:rPr lang="en-US" sz="2400" b="1">
                <a:latin typeface="Trebuchet MS" pitchFamily="34" charset="0"/>
              </a:rPr>
              <a:t>,</a:t>
            </a:r>
          </a:p>
          <a:p>
            <a:pPr algn="ctr" eaLnBrk="0" hangingPunct="0"/>
            <a:r>
              <a:rPr lang="en-US" sz="2400" b="1">
                <a:latin typeface="Trebuchet MS" pitchFamily="34" charset="0"/>
              </a:rPr>
              <a:t>instead, say the following:</a:t>
            </a:r>
          </a:p>
        </p:txBody>
      </p:sp>
      <p:sp>
        <p:nvSpPr>
          <p:cNvPr id="5125" name="Text Box 5"/>
          <p:cNvSpPr txBox="1">
            <a:spLocks noChangeArrowheads="1"/>
          </p:cNvSpPr>
          <p:nvPr/>
        </p:nvSpPr>
        <p:spPr bwMode="auto">
          <a:xfrm>
            <a:off x="0" y="4221163"/>
            <a:ext cx="9144000" cy="1938337"/>
          </a:xfrm>
          <a:prstGeom prst="rect">
            <a:avLst/>
          </a:prstGeom>
          <a:noFill/>
          <a:ln w="9525">
            <a:noFill/>
            <a:miter lim="800000"/>
            <a:headEnd/>
            <a:tailEnd/>
          </a:ln>
        </p:spPr>
        <p:txBody>
          <a:bodyPr>
            <a:spAutoFit/>
          </a:bodyPr>
          <a:lstStyle/>
          <a:p>
            <a:pPr algn="ctr" eaLnBrk="0" hangingPunct="0"/>
            <a:r>
              <a:rPr lang="en-US" sz="2400" b="1">
                <a:latin typeface="Trebuchet MS" pitchFamily="34" charset="0"/>
              </a:rPr>
              <a:t>May Allāh make our reward and your reward great, for our grief for Husayn, peace be on him." &amp; Say "May He place us and you from those who help his cause with His representative, the guided Imám from the family of Muhammad, peace be on them."</a:t>
            </a:r>
          </a:p>
        </p:txBody>
      </p:sp>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وَلَعَنَ ٱللَّهُ عُمَرَ بْنَ سَعْدٍ</a:t>
            </a:r>
            <a:endParaRPr lang="en-US" sz="5400" b="1">
              <a:latin typeface="Karbala" pitchFamily="2" charset="0"/>
              <a:cs typeface="Simplified Arabic" pitchFamily="18" charset="-78"/>
            </a:endParaRPr>
          </a:p>
        </p:txBody>
      </p:sp>
      <p:sp>
        <p:nvSpPr>
          <p:cNvPr id="4198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May Allāh also remove the blessings from `Umar the son of Sa`d.</a:t>
            </a:r>
          </a:p>
        </p:txBody>
      </p:sp>
      <p:sp>
        <p:nvSpPr>
          <p:cNvPr id="41988"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ar-AE" sz="3200" dirty="0" smtClean="0"/>
              <a:t>خدا لعنت کرے عمر بن سعد پر</a:t>
            </a:r>
            <a:endParaRPr lang="en-US" sz="3200" b="1" dirty="0">
              <a:ea typeface="MS Mincho" pitchFamily="49" charset="-128"/>
            </a:endParaRPr>
          </a:p>
        </p:txBody>
      </p:sp>
      <p:sp>
        <p:nvSpPr>
          <p:cNvPr id="4198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41990"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4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ظَلَمَ حَقَّ مُحَمَّدٍ وَآلِ مُحَمَّدٍ</a:t>
            </a:r>
            <a:endParaRPr lang="en-US" sz="5400" b="1">
              <a:latin typeface="Karbala" pitchFamily="2" charset="0"/>
              <a:cs typeface="Simplified Arabic" pitchFamily="18" charset="-78"/>
            </a:endParaRPr>
          </a:p>
        </p:txBody>
      </p:sp>
      <p:sp>
        <p:nvSpPr>
          <p:cNvPr id="41062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who usurped the right of Muhammad and Muhammad’s Household</a:t>
            </a:r>
          </a:p>
        </p:txBody>
      </p:sp>
      <p:sp>
        <p:nvSpPr>
          <p:cNvPr id="410628"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 جس نے ضائع کیا محمد (ص)و آل محمد (ص)کا حق </a:t>
            </a:r>
            <a:endParaRPr lang="en-US" sz="2400" b="1" dirty="0">
              <a:ea typeface="MS Mincho" pitchFamily="49" charset="-128"/>
            </a:endParaRPr>
          </a:p>
        </p:txBody>
      </p:sp>
      <p:sp>
        <p:nvSpPr>
          <p:cNvPr id="41062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410630"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4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وَآخِرَ تَابِعٍ لَهُ عَلَىٰ ذٰلِكَ</a:t>
            </a:r>
            <a:endParaRPr lang="en-US" sz="5400" b="1">
              <a:latin typeface="Karbala" pitchFamily="2" charset="0"/>
              <a:cs typeface="Simplified Arabic" pitchFamily="18" charset="-78"/>
            </a:endParaRPr>
          </a:p>
        </p:txBody>
      </p:sp>
      <p:sp>
        <p:nvSpPr>
          <p:cNvPr id="41165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the last follower who  acceded to his deed.</a:t>
            </a:r>
          </a:p>
        </p:txBody>
      </p:sp>
      <p:sp>
        <p:nvSpPr>
          <p:cNvPr id="411652"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اوراسکو بھی جس نے آخر میں اس کی پیروی کی</a:t>
            </a:r>
            <a:endParaRPr lang="en-US" sz="2400" b="1" dirty="0">
              <a:ea typeface="MS Mincho" pitchFamily="49" charset="-128"/>
            </a:endParaRPr>
          </a:p>
        </p:txBody>
      </p:sp>
      <p:sp>
        <p:nvSpPr>
          <p:cNvPr id="41165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411654"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4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674"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blessings from the group that struggled against al-Husayn (alayhis salaam)</a:t>
            </a:r>
          </a:p>
        </p:txBody>
      </p:sp>
      <p:sp>
        <p:nvSpPr>
          <p:cNvPr id="412675"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اے معبود لعنت کر اس جماعت پر جنہوں نے جنگ کی حسین (ع) سے نیز</a:t>
            </a:r>
            <a:endParaRPr lang="en-US" sz="2400" b="1" dirty="0">
              <a:ea typeface="MS Mincho" pitchFamily="49" charset="-128"/>
            </a:endParaRPr>
          </a:p>
        </p:txBody>
      </p:sp>
      <p:sp>
        <p:nvSpPr>
          <p:cNvPr id="412676"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412677"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
        <p:nvSpPr>
          <p:cNvPr id="41267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اَللَّهُمَّ ٱلْعَنِ ٱلْعِصَابَةَ ٱلَّتِي جَاهَدَتِ ٱلْحُسَيْنَ</a:t>
            </a:r>
            <a:r>
              <a:rPr lang="en-US" sz="5400" b="1">
                <a:latin typeface="Karbala" pitchFamily="2" charset="0"/>
                <a:cs typeface="Simplified Arabic" pitchFamily="18" charset="-78"/>
              </a:rPr>
              <a:t>) </a:t>
            </a:r>
            <a:r>
              <a:rPr lang="ar-SA" sz="5400" b="1">
                <a:latin typeface="Karbala" pitchFamily="2" charset="0"/>
                <a:cs typeface="Simplified Arabic" pitchFamily="18" charset="-78"/>
              </a:rPr>
              <a:t>عَلَيْهِ ٱلسَّلاَم</a:t>
            </a:r>
            <a:r>
              <a:rPr lang="en-US" sz="5400" b="1">
                <a:latin typeface="Karbala" pitchFamily="2" charset="0"/>
                <a:cs typeface="Simplified Arabic" pitchFamily="18" charset="-78"/>
              </a:rPr>
              <a:t>(</a:t>
            </a:r>
            <a:endParaRPr lang="ar-SA" sz="5400" b="1">
              <a:latin typeface="Karbala" pitchFamily="2" charset="0"/>
              <a:cs typeface="Simplified Arabic" pitchFamily="18" charset="-78"/>
            </a:endParaRPr>
          </a:p>
        </p:txBody>
      </p:sp>
    </p:spTree>
  </p:cSld>
  <p:clrMapOvr>
    <a:masterClrMapping/>
  </p:clrMapOvr>
  <p:transition>
    <p:fade/>
  </p:transition>
  <p:timing>
    <p:tnLst>
      <p:par>
        <p:cTn id="1" dur="indefinite" restart="never" nodeType="tmRoot"/>
      </p:par>
    </p:tnLst>
  </p:timing>
</p:sld>
</file>

<file path=ppt/slides/slide4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وَشَايَعَتْ وَبَايَعَتْ وَتَابَعَتْ عَلَىٰ قَتْلِهِ</a:t>
            </a:r>
            <a:endParaRPr lang="en-US" sz="5400" b="1">
              <a:latin typeface="Karbala" pitchFamily="2" charset="0"/>
              <a:cs typeface="Simplified Arabic" pitchFamily="18" charset="-78"/>
            </a:endParaRPr>
          </a:p>
        </p:txBody>
      </p:sp>
      <p:sp>
        <p:nvSpPr>
          <p:cNvPr id="41369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who supported each other against him, paid homage to his enemies, and participated in slaying him.</a:t>
            </a:r>
          </a:p>
        </p:txBody>
      </p:sp>
      <p:sp>
        <p:nvSpPr>
          <p:cNvPr id="413700"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ان پربھی جو قتل حسین (ع) میں ان کے شریک اور ہم رائے تھے</a:t>
            </a:r>
            <a:endParaRPr lang="en-US" sz="2400" b="1" dirty="0">
              <a:ea typeface="MS Mincho" pitchFamily="49" charset="-128"/>
            </a:endParaRPr>
          </a:p>
        </p:txBody>
      </p:sp>
      <p:sp>
        <p:nvSpPr>
          <p:cNvPr id="41370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413702"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4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2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اَللَّهُمَّ ٱلْعَنْهُمْ جَمِيعاً</a:t>
            </a:r>
            <a:endParaRPr lang="en-US" sz="5400" b="1">
              <a:latin typeface="Karbala" pitchFamily="2" charset="0"/>
              <a:cs typeface="Simplified Arabic" pitchFamily="18" charset="-78"/>
            </a:endParaRPr>
          </a:p>
        </p:txBody>
      </p:sp>
      <p:sp>
        <p:nvSpPr>
          <p:cNvPr id="41472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blessings from all of them.</a:t>
            </a:r>
          </a:p>
        </p:txBody>
      </p:sp>
      <p:sp>
        <p:nvSpPr>
          <p:cNvPr id="414724"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اے معبود ان سب پر لعنت بھیج</a:t>
            </a:r>
            <a:endParaRPr lang="en-US" sz="2400" b="1" dirty="0">
              <a:ea typeface="MS Mincho" pitchFamily="49" charset="-128"/>
            </a:endParaRPr>
          </a:p>
        </p:txBody>
      </p:sp>
      <p:sp>
        <p:nvSpPr>
          <p:cNvPr id="41472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414726"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4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74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اَللَّهُمَّ ٱلْعَنْ اوَّلَ ظَالِمٍ</a:t>
            </a:r>
            <a:endParaRPr lang="en-US" sz="5400" b="1">
              <a:latin typeface="Karbala" pitchFamily="2" charset="0"/>
              <a:cs typeface="Simplified Arabic" pitchFamily="18" charset="-78"/>
            </a:endParaRPr>
          </a:p>
        </p:txBody>
      </p:sp>
      <p:sp>
        <p:nvSpPr>
          <p:cNvPr id="41574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 from the foremost persecutor</a:t>
            </a:r>
          </a:p>
        </p:txBody>
      </p:sp>
      <p:sp>
        <p:nvSpPr>
          <p:cNvPr id="415748" name="Subtitle 4"/>
          <p:cNvSpPr txBox="1">
            <a:spLocks/>
          </p:cNvSpPr>
          <p:nvPr/>
        </p:nvSpPr>
        <p:spPr bwMode="auto">
          <a:xfrm>
            <a:off x="80963" y="5013325"/>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اے معبود محروم کر اپنی رحمت سے اس پہلے ظالم کو</a:t>
            </a:r>
            <a:endParaRPr lang="en-US" sz="2400" b="1" dirty="0">
              <a:ea typeface="MS Mincho" pitchFamily="49" charset="-128"/>
            </a:endParaRPr>
          </a:p>
        </p:txBody>
      </p:sp>
      <p:sp>
        <p:nvSpPr>
          <p:cNvPr id="41574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415750"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
        <p:nvSpPr>
          <p:cNvPr id="415751" name="Text Box 6"/>
          <p:cNvSpPr txBox="1">
            <a:spLocks noChangeArrowheads="1"/>
          </p:cNvSpPr>
          <p:nvPr/>
        </p:nvSpPr>
        <p:spPr bwMode="auto">
          <a:xfrm>
            <a:off x="3348038" y="5654675"/>
            <a:ext cx="2447925" cy="366713"/>
          </a:xfrm>
          <a:prstGeom prst="rect">
            <a:avLst/>
          </a:prstGeom>
          <a:gradFill rotWithShape="1">
            <a:gsLst>
              <a:gs pos="0">
                <a:srgbClr val="651500"/>
              </a:gs>
              <a:gs pos="50000">
                <a:srgbClr val="DA2E00"/>
              </a:gs>
              <a:gs pos="100000">
                <a:srgbClr val="651500"/>
              </a:gs>
            </a:gsLst>
            <a:lin ang="5400000" scaled="1"/>
          </a:gradFill>
          <a:ln w="9525" algn="ctr">
            <a:noFill/>
            <a:miter lim="800000"/>
            <a:headEnd/>
            <a:tailEnd/>
          </a:ln>
        </p:spPr>
        <p:txBody>
          <a:bodyPr anchor="ctr">
            <a:spAutoFit/>
          </a:bodyPr>
          <a:lstStyle/>
          <a:p>
            <a:pPr algn="r"/>
            <a:r>
              <a:rPr lang="en-US" sz="1800" b="1">
                <a:solidFill>
                  <a:srgbClr val="FFFF99"/>
                </a:solidFill>
                <a:latin typeface="Trebuchet MS" pitchFamily="34" charset="0"/>
              </a:rPr>
              <a:t>Tasbih Counter : 50</a:t>
            </a:r>
          </a:p>
        </p:txBody>
      </p:sp>
      <p:sp>
        <p:nvSpPr>
          <p:cNvPr id="415752" name="Rectangle 5"/>
          <p:cNvSpPr>
            <a:spLocks noChangeArrowheads="1"/>
          </p:cNvSpPr>
          <p:nvPr/>
        </p:nvSpPr>
        <p:spPr bwMode="auto">
          <a:xfrm>
            <a:off x="3635375" y="1035050"/>
            <a:ext cx="1790700" cy="336550"/>
          </a:xfrm>
          <a:prstGeom prst="rect">
            <a:avLst/>
          </a:prstGeom>
          <a:noFill/>
          <a:ln w="9525">
            <a:noFill/>
            <a:miter lim="800000"/>
            <a:headEnd/>
            <a:tailEnd/>
          </a:ln>
        </p:spPr>
        <p:txBody>
          <a:bodyPr wrap="none">
            <a:spAutoFit/>
          </a:bodyPr>
          <a:lstStyle/>
          <a:p>
            <a:pPr eaLnBrk="0" hangingPunct="0"/>
            <a:r>
              <a:rPr lang="en-US" sz="1600" b="1">
                <a:solidFill>
                  <a:srgbClr val="FFFF99"/>
                </a:solidFill>
                <a:latin typeface="Trebuchet MS" pitchFamily="34" charset="0"/>
              </a:rPr>
              <a:t>Recite 100 times</a:t>
            </a:r>
          </a:p>
        </p:txBody>
      </p:sp>
    </p:spTree>
  </p:cSld>
  <p:clrMapOvr>
    <a:masterClrMapping/>
  </p:clrMapOvr>
  <p:transition>
    <p:fade/>
  </p:transition>
  <p:timing>
    <p:tnLst>
      <p:par>
        <p:cTn id="1" dur="indefinite" restart="never" nodeType="tmRoot"/>
      </p:par>
    </p:tnLst>
  </p:timing>
</p:sld>
</file>

<file path=ppt/slides/slide4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7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ظَلَمَ حَقَّ مُحَمَّدٍ وَآلِ مُحَمَّدٍ</a:t>
            </a:r>
            <a:endParaRPr lang="en-US" sz="5400" b="1">
              <a:latin typeface="Karbala" pitchFamily="2" charset="0"/>
              <a:cs typeface="Simplified Arabic" pitchFamily="18" charset="-78"/>
            </a:endParaRPr>
          </a:p>
        </p:txBody>
      </p:sp>
      <p:sp>
        <p:nvSpPr>
          <p:cNvPr id="41677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who usurped the right of Muhammad and Muhammad’s Household</a:t>
            </a:r>
          </a:p>
        </p:txBody>
      </p:sp>
      <p:sp>
        <p:nvSpPr>
          <p:cNvPr id="416772"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 جس نے ضائع کیا محمد (ص)و آل محمد (ص)کا حق </a:t>
            </a:r>
            <a:endParaRPr lang="en-US" sz="2400" b="1" dirty="0">
              <a:ea typeface="MS Mincho" pitchFamily="49" charset="-128"/>
            </a:endParaRPr>
          </a:p>
        </p:txBody>
      </p:sp>
      <p:sp>
        <p:nvSpPr>
          <p:cNvPr id="41677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416774"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4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وَآخِرَ تَابِعٍ لَهُ عَلَىٰ ذٰلِكَ</a:t>
            </a:r>
            <a:endParaRPr lang="en-US" sz="5400" b="1">
              <a:latin typeface="Karbala" pitchFamily="2" charset="0"/>
              <a:cs typeface="Simplified Arabic" pitchFamily="18" charset="-78"/>
            </a:endParaRPr>
          </a:p>
        </p:txBody>
      </p:sp>
      <p:sp>
        <p:nvSpPr>
          <p:cNvPr id="41779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the last follower who  acceded to his deed.</a:t>
            </a:r>
          </a:p>
        </p:txBody>
      </p:sp>
      <p:sp>
        <p:nvSpPr>
          <p:cNvPr id="417796"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اوراسکو بھی جس نے آخر میں اس کی پیروی کی</a:t>
            </a:r>
            <a:endParaRPr lang="en-US" sz="2400" b="1" dirty="0">
              <a:ea typeface="MS Mincho" pitchFamily="49" charset="-128"/>
            </a:endParaRPr>
          </a:p>
        </p:txBody>
      </p:sp>
      <p:sp>
        <p:nvSpPr>
          <p:cNvPr id="41779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417798"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4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818"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blessings from the group that struggled against al-Husayn (alayhis salaam)</a:t>
            </a:r>
          </a:p>
        </p:txBody>
      </p:sp>
      <p:sp>
        <p:nvSpPr>
          <p:cNvPr id="418819"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اے معبود لعنت کر اس جماعت پر جنہوں نے جنگ کی حسین (ع) سے نیز</a:t>
            </a:r>
            <a:endParaRPr lang="en-US" sz="2400" b="1" dirty="0">
              <a:ea typeface="MS Mincho" pitchFamily="49" charset="-128"/>
            </a:endParaRPr>
          </a:p>
        </p:txBody>
      </p:sp>
      <p:sp>
        <p:nvSpPr>
          <p:cNvPr id="418820"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418821"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
        <p:nvSpPr>
          <p:cNvPr id="41882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اَللَّهُمَّ ٱلْعَنِ ٱلْعِصَابَةَ ٱلَّتِي جَاهَدَتِ ٱلْحُسَيْنَ</a:t>
            </a:r>
            <a:r>
              <a:rPr lang="en-US" sz="5400" b="1">
                <a:latin typeface="Karbala" pitchFamily="2" charset="0"/>
                <a:cs typeface="Simplified Arabic" pitchFamily="18" charset="-78"/>
              </a:rPr>
              <a:t>) </a:t>
            </a:r>
            <a:r>
              <a:rPr lang="ar-SA" sz="5400" b="1">
                <a:latin typeface="Karbala" pitchFamily="2" charset="0"/>
                <a:cs typeface="Simplified Arabic" pitchFamily="18" charset="-78"/>
              </a:rPr>
              <a:t>عَلَيْهِ ٱلسَّلاَم</a:t>
            </a:r>
            <a:r>
              <a:rPr lang="en-US" sz="5400" b="1">
                <a:latin typeface="Karbala" pitchFamily="2" charset="0"/>
                <a:cs typeface="Simplified Arabic" pitchFamily="18" charset="-78"/>
              </a:rPr>
              <a:t>(</a:t>
            </a:r>
            <a:endParaRPr lang="ar-SA" sz="5400" b="1">
              <a:latin typeface="Karbala" pitchFamily="2" charset="0"/>
              <a:cs typeface="Simplified Arabic" pitchFamily="18" charset="-78"/>
            </a:endParaRPr>
          </a:p>
        </p:txBody>
      </p:sp>
    </p:spTree>
  </p:cSld>
  <p:clrMapOvr>
    <a:masterClrMapping/>
  </p:clrMapOvr>
  <p:transition>
    <p:fade/>
  </p:transition>
  <p:timing>
    <p:tnLst>
      <p:par>
        <p:cTn id="1" dur="indefinite" restart="never" nodeType="tmRoot"/>
      </p:par>
    </p:tnLst>
  </p:timing>
</p:sld>
</file>

<file path=ppt/slides/slide4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4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وَشَايَعَتْ وَبَايَعَتْ وَتَابَعَتْ عَلَىٰ قَتْلِهِ</a:t>
            </a:r>
            <a:endParaRPr lang="en-US" sz="5400" b="1">
              <a:latin typeface="Karbala" pitchFamily="2" charset="0"/>
              <a:cs typeface="Simplified Arabic" pitchFamily="18" charset="-78"/>
            </a:endParaRPr>
          </a:p>
        </p:txBody>
      </p:sp>
      <p:sp>
        <p:nvSpPr>
          <p:cNvPr id="41984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who supported each other against him, paid homage to his enemies, and participated in slaying him.</a:t>
            </a:r>
          </a:p>
        </p:txBody>
      </p:sp>
      <p:sp>
        <p:nvSpPr>
          <p:cNvPr id="419844"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ان پربھی جو قتل حسین (ع) میں ان کے شریک اور ہم رائے تھے</a:t>
            </a:r>
            <a:endParaRPr lang="en-US" sz="2400" b="1" dirty="0">
              <a:ea typeface="MS Mincho" pitchFamily="49" charset="-128"/>
            </a:endParaRPr>
          </a:p>
        </p:txBody>
      </p:sp>
      <p:sp>
        <p:nvSpPr>
          <p:cNvPr id="41984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419846"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وَلَعَنَ ٱللَّهُ شِمْراً</a:t>
            </a:r>
            <a:endParaRPr lang="en-US" sz="5400" b="1">
              <a:latin typeface="Karbala" pitchFamily="2" charset="0"/>
              <a:cs typeface="Simplified Arabic" pitchFamily="18" charset="-78"/>
            </a:endParaRPr>
          </a:p>
        </p:txBody>
      </p:sp>
      <p:sp>
        <p:nvSpPr>
          <p:cNvPr id="4301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May Allāh also remove the blessings from Shimr.</a:t>
            </a:r>
          </a:p>
        </p:txBody>
      </p:sp>
      <p:sp>
        <p:nvSpPr>
          <p:cNvPr id="43012"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ar-AE" sz="2800" dirty="0" smtClean="0"/>
              <a:t>خدا لعنت کرے شمر پر</a:t>
            </a:r>
            <a:endParaRPr lang="en-US" sz="2800" b="1" dirty="0">
              <a:ea typeface="MS Mincho" pitchFamily="49" charset="-128"/>
            </a:endParaRPr>
          </a:p>
        </p:txBody>
      </p:sp>
      <p:sp>
        <p:nvSpPr>
          <p:cNvPr id="4301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43014"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4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اَللَّهُمَّ ٱلْعَنْهُمْ جَمِيعاً</a:t>
            </a:r>
            <a:endParaRPr lang="en-US" sz="5400" b="1">
              <a:latin typeface="Karbala" pitchFamily="2" charset="0"/>
              <a:cs typeface="Simplified Arabic" pitchFamily="18" charset="-78"/>
            </a:endParaRPr>
          </a:p>
        </p:txBody>
      </p:sp>
      <p:sp>
        <p:nvSpPr>
          <p:cNvPr id="42086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blessings from all of them.</a:t>
            </a:r>
          </a:p>
        </p:txBody>
      </p:sp>
      <p:sp>
        <p:nvSpPr>
          <p:cNvPr id="420868"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اے معبود ان سب پر لعنت بھیج</a:t>
            </a:r>
            <a:endParaRPr lang="en-US" sz="2400" b="1" dirty="0">
              <a:ea typeface="MS Mincho" pitchFamily="49" charset="-128"/>
            </a:endParaRPr>
          </a:p>
        </p:txBody>
      </p:sp>
      <p:sp>
        <p:nvSpPr>
          <p:cNvPr id="42086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420870"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4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89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اَللَّهُمَّ ٱلْعَنْ اوَّلَ ظَالِمٍ</a:t>
            </a:r>
            <a:endParaRPr lang="en-US" sz="5400" b="1">
              <a:latin typeface="Karbala" pitchFamily="2" charset="0"/>
              <a:cs typeface="Simplified Arabic" pitchFamily="18" charset="-78"/>
            </a:endParaRPr>
          </a:p>
        </p:txBody>
      </p:sp>
      <p:sp>
        <p:nvSpPr>
          <p:cNvPr id="42189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 from the foremost persecutor</a:t>
            </a:r>
          </a:p>
        </p:txBody>
      </p:sp>
      <p:sp>
        <p:nvSpPr>
          <p:cNvPr id="421892" name="Subtitle 4"/>
          <p:cNvSpPr txBox="1">
            <a:spLocks/>
          </p:cNvSpPr>
          <p:nvPr/>
        </p:nvSpPr>
        <p:spPr bwMode="auto">
          <a:xfrm>
            <a:off x="80963" y="5013325"/>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اے معبود محروم کر اپنی رحمت سے اس پہلے ظالم کو</a:t>
            </a:r>
            <a:endParaRPr lang="en-US" sz="2400" b="1" dirty="0">
              <a:ea typeface="MS Mincho" pitchFamily="49" charset="-128"/>
            </a:endParaRPr>
          </a:p>
        </p:txBody>
      </p:sp>
      <p:sp>
        <p:nvSpPr>
          <p:cNvPr id="42189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421894"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
        <p:nvSpPr>
          <p:cNvPr id="421895" name="Text Box 6"/>
          <p:cNvSpPr txBox="1">
            <a:spLocks noChangeArrowheads="1"/>
          </p:cNvSpPr>
          <p:nvPr/>
        </p:nvSpPr>
        <p:spPr bwMode="auto">
          <a:xfrm>
            <a:off x="3348038" y="5654675"/>
            <a:ext cx="2447925" cy="366713"/>
          </a:xfrm>
          <a:prstGeom prst="rect">
            <a:avLst/>
          </a:prstGeom>
          <a:gradFill rotWithShape="1">
            <a:gsLst>
              <a:gs pos="0">
                <a:srgbClr val="651500"/>
              </a:gs>
              <a:gs pos="50000">
                <a:srgbClr val="DA2E00"/>
              </a:gs>
              <a:gs pos="100000">
                <a:srgbClr val="651500"/>
              </a:gs>
            </a:gsLst>
            <a:lin ang="5400000" scaled="1"/>
          </a:gradFill>
          <a:ln w="9525" algn="ctr">
            <a:noFill/>
            <a:miter lim="800000"/>
            <a:headEnd/>
            <a:tailEnd/>
          </a:ln>
        </p:spPr>
        <p:txBody>
          <a:bodyPr anchor="ctr">
            <a:spAutoFit/>
          </a:bodyPr>
          <a:lstStyle/>
          <a:p>
            <a:pPr algn="r"/>
            <a:r>
              <a:rPr lang="en-US" sz="1800" b="1">
                <a:solidFill>
                  <a:srgbClr val="FFFF99"/>
                </a:solidFill>
                <a:latin typeface="Trebuchet MS" pitchFamily="34" charset="0"/>
              </a:rPr>
              <a:t>Tasbih Counter : 51</a:t>
            </a:r>
          </a:p>
        </p:txBody>
      </p:sp>
      <p:sp>
        <p:nvSpPr>
          <p:cNvPr id="421896" name="Rectangle 5"/>
          <p:cNvSpPr>
            <a:spLocks noChangeArrowheads="1"/>
          </p:cNvSpPr>
          <p:nvPr/>
        </p:nvSpPr>
        <p:spPr bwMode="auto">
          <a:xfrm>
            <a:off x="3635375" y="1035050"/>
            <a:ext cx="1790700" cy="336550"/>
          </a:xfrm>
          <a:prstGeom prst="rect">
            <a:avLst/>
          </a:prstGeom>
          <a:noFill/>
          <a:ln w="9525">
            <a:noFill/>
            <a:miter lim="800000"/>
            <a:headEnd/>
            <a:tailEnd/>
          </a:ln>
        </p:spPr>
        <p:txBody>
          <a:bodyPr wrap="none">
            <a:spAutoFit/>
          </a:bodyPr>
          <a:lstStyle/>
          <a:p>
            <a:pPr eaLnBrk="0" hangingPunct="0"/>
            <a:r>
              <a:rPr lang="en-US" sz="1600" b="1">
                <a:solidFill>
                  <a:srgbClr val="FFFF99"/>
                </a:solidFill>
                <a:latin typeface="Trebuchet MS" pitchFamily="34" charset="0"/>
              </a:rPr>
              <a:t>Recite 100 times</a:t>
            </a:r>
          </a:p>
        </p:txBody>
      </p:sp>
    </p:spTree>
  </p:cSld>
  <p:clrMapOvr>
    <a:masterClrMapping/>
  </p:clrMapOvr>
  <p:transition>
    <p:fade/>
  </p:transition>
  <p:timing>
    <p:tnLst>
      <p:par>
        <p:cTn id="1" dur="indefinite" restart="never" nodeType="tmRoot"/>
      </p:par>
    </p:tnLst>
  </p:timing>
</p:sld>
</file>

<file path=ppt/slides/slide4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91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ظَلَمَ حَقَّ مُحَمَّدٍ وَآلِ مُحَمَّدٍ</a:t>
            </a:r>
            <a:endParaRPr lang="en-US" sz="5400" b="1">
              <a:latin typeface="Karbala" pitchFamily="2" charset="0"/>
              <a:cs typeface="Simplified Arabic" pitchFamily="18" charset="-78"/>
            </a:endParaRPr>
          </a:p>
        </p:txBody>
      </p:sp>
      <p:sp>
        <p:nvSpPr>
          <p:cNvPr id="42291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who usurped the right of Muhammad and Muhammad’s Household</a:t>
            </a:r>
          </a:p>
        </p:txBody>
      </p:sp>
      <p:sp>
        <p:nvSpPr>
          <p:cNvPr id="422916"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 جس نے ضائع کیا محمد (ص)و آل محمد (ص)کا حق </a:t>
            </a:r>
            <a:endParaRPr lang="en-US" sz="2400" b="1" dirty="0">
              <a:ea typeface="MS Mincho" pitchFamily="49" charset="-128"/>
            </a:endParaRPr>
          </a:p>
        </p:txBody>
      </p:sp>
      <p:sp>
        <p:nvSpPr>
          <p:cNvPr id="42291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422918"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4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93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وَآخِرَ تَابِعٍ لَهُ عَلَىٰ ذٰلِكَ</a:t>
            </a:r>
            <a:endParaRPr lang="en-US" sz="5400" b="1">
              <a:latin typeface="Karbala" pitchFamily="2" charset="0"/>
              <a:cs typeface="Simplified Arabic" pitchFamily="18" charset="-78"/>
            </a:endParaRPr>
          </a:p>
        </p:txBody>
      </p:sp>
      <p:sp>
        <p:nvSpPr>
          <p:cNvPr id="42393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the last follower who  acceded to his deed.</a:t>
            </a:r>
          </a:p>
        </p:txBody>
      </p:sp>
      <p:sp>
        <p:nvSpPr>
          <p:cNvPr id="423940"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اوراسکو بھی جس نے آخر میں اس کی پیروی کی</a:t>
            </a:r>
            <a:endParaRPr lang="en-US" sz="2400" b="1" dirty="0">
              <a:ea typeface="MS Mincho" pitchFamily="49" charset="-128"/>
            </a:endParaRPr>
          </a:p>
        </p:txBody>
      </p:sp>
      <p:sp>
        <p:nvSpPr>
          <p:cNvPr id="42394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423942"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4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62"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blessings from the group that struggled against al-Husayn (alayhis salaam)</a:t>
            </a:r>
          </a:p>
        </p:txBody>
      </p:sp>
      <p:sp>
        <p:nvSpPr>
          <p:cNvPr id="424963"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اے معبود لعنت کر اس جماعت پر جنہوں نے جنگ کی حسین (ع) سے نیز</a:t>
            </a:r>
            <a:endParaRPr lang="en-US" sz="2400" b="1" dirty="0">
              <a:ea typeface="MS Mincho" pitchFamily="49" charset="-128"/>
            </a:endParaRPr>
          </a:p>
        </p:txBody>
      </p:sp>
      <p:sp>
        <p:nvSpPr>
          <p:cNvPr id="424964"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424965"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
        <p:nvSpPr>
          <p:cNvPr id="42496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اَللَّهُمَّ ٱلْعَنِ ٱلْعِصَابَةَ ٱلَّتِي جَاهَدَتِ ٱلْحُسَيْنَ</a:t>
            </a:r>
            <a:r>
              <a:rPr lang="en-US" sz="5400" b="1">
                <a:latin typeface="Karbala" pitchFamily="2" charset="0"/>
                <a:cs typeface="Simplified Arabic" pitchFamily="18" charset="-78"/>
              </a:rPr>
              <a:t>) </a:t>
            </a:r>
            <a:r>
              <a:rPr lang="ar-SA" sz="5400" b="1">
                <a:latin typeface="Karbala" pitchFamily="2" charset="0"/>
                <a:cs typeface="Simplified Arabic" pitchFamily="18" charset="-78"/>
              </a:rPr>
              <a:t>عَلَيْهِ ٱلسَّلاَم</a:t>
            </a:r>
            <a:r>
              <a:rPr lang="en-US" sz="5400" b="1">
                <a:latin typeface="Karbala" pitchFamily="2" charset="0"/>
                <a:cs typeface="Simplified Arabic" pitchFamily="18" charset="-78"/>
              </a:rPr>
              <a:t>(</a:t>
            </a:r>
            <a:endParaRPr lang="ar-SA" sz="5400" b="1">
              <a:latin typeface="Karbala" pitchFamily="2" charset="0"/>
              <a:cs typeface="Simplified Arabic" pitchFamily="18" charset="-78"/>
            </a:endParaRPr>
          </a:p>
        </p:txBody>
      </p:sp>
    </p:spTree>
  </p:cSld>
  <p:clrMapOvr>
    <a:masterClrMapping/>
  </p:clrMapOvr>
  <p:transition>
    <p:fade/>
  </p:transition>
  <p:timing>
    <p:tnLst>
      <p:par>
        <p:cTn id="1" dur="indefinite" restart="never" nodeType="tmRoot"/>
      </p:par>
    </p:tnLst>
  </p:timing>
</p:sld>
</file>

<file path=ppt/slides/slide4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98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وَشَايَعَتْ وَبَايَعَتْ وَتَابَعَتْ عَلَىٰ قَتْلِهِ</a:t>
            </a:r>
            <a:endParaRPr lang="en-US" sz="5400" b="1">
              <a:latin typeface="Karbala" pitchFamily="2" charset="0"/>
              <a:cs typeface="Simplified Arabic" pitchFamily="18" charset="-78"/>
            </a:endParaRPr>
          </a:p>
        </p:txBody>
      </p:sp>
      <p:sp>
        <p:nvSpPr>
          <p:cNvPr id="42598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who supported each other against him, paid homage to his enemies, and participated in slaying him.</a:t>
            </a:r>
          </a:p>
        </p:txBody>
      </p:sp>
      <p:sp>
        <p:nvSpPr>
          <p:cNvPr id="425988"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ان پربھی جو قتل حسین (ع) میں ان کے شریک اور ہم رائے تھے</a:t>
            </a:r>
            <a:endParaRPr lang="en-US" sz="2400" b="1" dirty="0">
              <a:ea typeface="MS Mincho" pitchFamily="49" charset="-128"/>
            </a:endParaRPr>
          </a:p>
        </p:txBody>
      </p:sp>
      <p:sp>
        <p:nvSpPr>
          <p:cNvPr id="42598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425990"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4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1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اَللَّهُمَّ ٱلْعَنْهُمْ جَمِيعاً</a:t>
            </a:r>
            <a:endParaRPr lang="en-US" sz="5400" b="1">
              <a:latin typeface="Karbala" pitchFamily="2" charset="0"/>
              <a:cs typeface="Simplified Arabic" pitchFamily="18" charset="-78"/>
            </a:endParaRPr>
          </a:p>
        </p:txBody>
      </p:sp>
      <p:sp>
        <p:nvSpPr>
          <p:cNvPr id="42701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blessings from all of them.</a:t>
            </a:r>
          </a:p>
        </p:txBody>
      </p:sp>
      <p:sp>
        <p:nvSpPr>
          <p:cNvPr id="427012"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اے معبود ان سب پر لعنت بھیج</a:t>
            </a:r>
            <a:endParaRPr lang="en-US" sz="2400" b="1" dirty="0">
              <a:ea typeface="MS Mincho" pitchFamily="49" charset="-128"/>
            </a:endParaRPr>
          </a:p>
        </p:txBody>
      </p:sp>
      <p:sp>
        <p:nvSpPr>
          <p:cNvPr id="42701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427014"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4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03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اَللَّهُمَّ ٱلْعَنْ اوَّلَ ظَالِمٍ</a:t>
            </a:r>
            <a:endParaRPr lang="en-US" sz="5400" b="1">
              <a:latin typeface="Karbala" pitchFamily="2" charset="0"/>
              <a:cs typeface="Simplified Arabic" pitchFamily="18" charset="-78"/>
            </a:endParaRPr>
          </a:p>
        </p:txBody>
      </p:sp>
      <p:sp>
        <p:nvSpPr>
          <p:cNvPr id="42803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 from the foremost persecutor</a:t>
            </a:r>
          </a:p>
        </p:txBody>
      </p:sp>
      <p:sp>
        <p:nvSpPr>
          <p:cNvPr id="428036" name="Subtitle 4"/>
          <p:cNvSpPr txBox="1">
            <a:spLocks/>
          </p:cNvSpPr>
          <p:nvPr/>
        </p:nvSpPr>
        <p:spPr bwMode="auto">
          <a:xfrm>
            <a:off x="80963" y="5013325"/>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اے معبود محروم کر اپنی رحمت سے اس پہلے ظالم کو</a:t>
            </a:r>
            <a:endParaRPr lang="en-US" sz="2400" b="1" dirty="0">
              <a:ea typeface="MS Mincho" pitchFamily="49" charset="-128"/>
            </a:endParaRPr>
          </a:p>
        </p:txBody>
      </p:sp>
      <p:sp>
        <p:nvSpPr>
          <p:cNvPr id="42803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428038"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
        <p:nvSpPr>
          <p:cNvPr id="428039" name="Text Box 6"/>
          <p:cNvSpPr txBox="1">
            <a:spLocks noChangeArrowheads="1"/>
          </p:cNvSpPr>
          <p:nvPr/>
        </p:nvSpPr>
        <p:spPr bwMode="auto">
          <a:xfrm>
            <a:off x="3348038" y="5654675"/>
            <a:ext cx="2447925" cy="366713"/>
          </a:xfrm>
          <a:prstGeom prst="rect">
            <a:avLst/>
          </a:prstGeom>
          <a:gradFill rotWithShape="1">
            <a:gsLst>
              <a:gs pos="0">
                <a:srgbClr val="651500"/>
              </a:gs>
              <a:gs pos="50000">
                <a:srgbClr val="DA2E00"/>
              </a:gs>
              <a:gs pos="100000">
                <a:srgbClr val="651500"/>
              </a:gs>
            </a:gsLst>
            <a:lin ang="5400000" scaled="1"/>
          </a:gradFill>
          <a:ln w="9525" algn="ctr">
            <a:noFill/>
            <a:miter lim="800000"/>
            <a:headEnd/>
            <a:tailEnd/>
          </a:ln>
        </p:spPr>
        <p:txBody>
          <a:bodyPr anchor="ctr">
            <a:spAutoFit/>
          </a:bodyPr>
          <a:lstStyle/>
          <a:p>
            <a:pPr algn="r"/>
            <a:r>
              <a:rPr lang="en-US" sz="1800" b="1">
                <a:solidFill>
                  <a:srgbClr val="FFFF99"/>
                </a:solidFill>
                <a:latin typeface="Trebuchet MS" pitchFamily="34" charset="0"/>
              </a:rPr>
              <a:t>Tasbih Counter : 52</a:t>
            </a:r>
          </a:p>
        </p:txBody>
      </p:sp>
      <p:sp>
        <p:nvSpPr>
          <p:cNvPr id="428040" name="Rectangle 5"/>
          <p:cNvSpPr>
            <a:spLocks noChangeArrowheads="1"/>
          </p:cNvSpPr>
          <p:nvPr/>
        </p:nvSpPr>
        <p:spPr bwMode="auto">
          <a:xfrm>
            <a:off x="3635375" y="1035050"/>
            <a:ext cx="1790700" cy="336550"/>
          </a:xfrm>
          <a:prstGeom prst="rect">
            <a:avLst/>
          </a:prstGeom>
          <a:noFill/>
          <a:ln w="9525">
            <a:noFill/>
            <a:miter lim="800000"/>
            <a:headEnd/>
            <a:tailEnd/>
          </a:ln>
        </p:spPr>
        <p:txBody>
          <a:bodyPr wrap="none">
            <a:spAutoFit/>
          </a:bodyPr>
          <a:lstStyle/>
          <a:p>
            <a:pPr eaLnBrk="0" hangingPunct="0"/>
            <a:r>
              <a:rPr lang="en-US" sz="1600" b="1">
                <a:solidFill>
                  <a:srgbClr val="FFFF99"/>
                </a:solidFill>
                <a:latin typeface="Trebuchet MS" pitchFamily="34" charset="0"/>
              </a:rPr>
              <a:t>Recite 100 times</a:t>
            </a:r>
          </a:p>
        </p:txBody>
      </p:sp>
    </p:spTree>
  </p:cSld>
  <p:clrMapOvr>
    <a:masterClrMapping/>
  </p:clrMapOvr>
  <p:transition>
    <p:fade/>
  </p:transition>
  <p:timing>
    <p:tnLst>
      <p:par>
        <p:cTn id="1" dur="indefinite" restart="never" nodeType="tmRoot"/>
      </p:par>
    </p:tnLst>
  </p:timing>
</p:sld>
</file>

<file path=ppt/slides/slide4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ظَلَمَ حَقَّ مُحَمَّدٍ وَآلِ مُحَمَّدٍ</a:t>
            </a:r>
            <a:endParaRPr lang="en-US" sz="5400" b="1">
              <a:latin typeface="Karbala" pitchFamily="2" charset="0"/>
              <a:cs typeface="Simplified Arabic" pitchFamily="18" charset="-78"/>
            </a:endParaRPr>
          </a:p>
        </p:txBody>
      </p:sp>
      <p:sp>
        <p:nvSpPr>
          <p:cNvPr id="42905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who usurped the right of Muhammad and Muhammad’s Household</a:t>
            </a:r>
          </a:p>
        </p:txBody>
      </p:sp>
      <p:sp>
        <p:nvSpPr>
          <p:cNvPr id="429060"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 جس نے ضائع کیا محمد (ص)و آل محمد (ص)کا حق </a:t>
            </a:r>
            <a:endParaRPr lang="en-US" sz="2400" b="1" dirty="0">
              <a:ea typeface="MS Mincho" pitchFamily="49" charset="-128"/>
            </a:endParaRPr>
          </a:p>
        </p:txBody>
      </p:sp>
      <p:sp>
        <p:nvSpPr>
          <p:cNvPr id="42906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429062"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4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وَآخِرَ تَابِعٍ لَهُ عَلَىٰ ذٰلِكَ</a:t>
            </a:r>
            <a:endParaRPr lang="en-US" sz="5400" b="1">
              <a:latin typeface="Karbala" pitchFamily="2" charset="0"/>
              <a:cs typeface="Simplified Arabic" pitchFamily="18" charset="-78"/>
            </a:endParaRPr>
          </a:p>
        </p:txBody>
      </p:sp>
      <p:sp>
        <p:nvSpPr>
          <p:cNvPr id="43008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the last follower who  acceded to his deed.</a:t>
            </a:r>
          </a:p>
        </p:txBody>
      </p:sp>
      <p:sp>
        <p:nvSpPr>
          <p:cNvPr id="430084"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اوراسکو بھی جس نے آخر میں اس کی پیروی کی</a:t>
            </a:r>
            <a:endParaRPr lang="en-US" sz="2400" b="1" dirty="0">
              <a:ea typeface="MS Mincho" pitchFamily="49" charset="-128"/>
            </a:endParaRPr>
          </a:p>
        </p:txBody>
      </p:sp>
      <p:sp>
        <p:nvSpPr>
          <p:cNvPr id="43008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430086"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وَلَعَنَ ٱللَّهُ امَّةً اسْرَجَتْ وَالْجَمَتْ</a:t>
            </a:r>
            <a:endParaRPr lang="en-US" sz="5400" b="1">
              <a:latin typeface="Karbala" pitchFamily="2" charset="0"/>
              <a:cs typeface="Simplified Arabic" pitchFamily="18" charset="-78"/>
            </a:endParaRPr>
          </a:p>
        </p:txBody>
      </p:sp>
      <p:sp>
        <p:nvSpPr>
          <p:cNvPr id="4403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May Allāh also remove the blessings from the people who saddled up, gave  reins to their horses,</a:t>
            </a:r>
          </a:p>
        </p:txBody>
      </p:sp>
      <p:sp>
        <p:nvSpPr>
          <p:cNvPr id="44036"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ar-AE" sz="2800" dirty="0" smtClean="0"/>
              <a:t>اور خدا لعنت کرے جنہوں نے زین کسا لگام دی گھوڑوں کو</a:t>
            </a:r>
            <a:endParaRPr lang="en-US" sz="2800" b="1" dirty="0">
              <a:ea typeface="MS Mincho" pitchFamily="49" charset="-128"/>
            </a:endParaRPr>
          </a:p>
        </p:txBody>
      </p:sp>
      <p:sp>
        <p:nvSpPr>
          <p:cNvPr id="4403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44038"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4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106"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blessings from the group that struggled against al-Husayn (alayhis salaam)</a:t>
            </a:r>
          </a:p>
        </p:txBody>
      </p:sp>
      <p:sp>
        <p:nvSpPr>
          <p:cNvPr id="431107"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اے معبود لعنت کر اس جماعت پر جنہوں نے جنگ کی حسین (ع) سے نیز</a:t>
            </a:r>
            <a:endParaRPr lang="en-US" sz="2400" b="1" dirty="0">
              <a:ea typeface="MS Mincho" pitchFamily="49" charset="-128"/>
            </a:endParaRPr>
          </a:p>
        </p:txBody>
      </p:sp>
      <p:sp>
        <p:nvSpPr>
          <p:cNvPr id="431108"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431109"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
        <p:nvSpPr>
          <p:cNvPr id="43111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اَللَّهُمَّ ٱلْعَنِ ٱلْعِصَابَةَ ٱلَّتِي جَاهَدَتِ ٱلْحُسَيْنَ</a:t>
            </a:r>
            <a:r>
              <a:rPr lang="en-US" sz="5400" b="1">
                <a:latin typeface="Karbala" pitchFamily="2" charset="0"/>
                <a:cs typeface="Simplified Arabic" pitchFamily="18" charset="-78"/>
              </a:rPr>
              <a:t>) </a:t>
            </a:r>
            <a:r>
              <a:rPr lang="ar-SA" sz="5400" b="1">
                <a:latin typeface="Karbala" pitchFamily="2" charset="0"/>
                <a:cs typeface="Simplified Arabic" pitchFamily="18" charset="-78"/>
              </a:rPr>
              <a:t>عَلَيْهِ ٱلسَّلاَم</a:t>
            </a:r>
            <a:r>
              <a:rPr lang="en-US" sz="5400" b="1">
                <a:latin typeface="Karbala" pitchFamily="2" charset="0"/>
                <a:cs typeface="Simplified Arabic" pitchFamily="18" charset="-78"/>
              </a:rPr>
              <a:t>(</a:t>
            </a:r>
            <a:endParaRPr lang="ar-SA" sz="5400" b="1">
              <a:latin typeface="Karbala" pitchFamily="2" charset="0"/>
              <a:cs typeface="Simplified Arabic" pitchFamily="18" charset="-78"/>
            </a:endParaRPr>
          </a:p>
        </p:txBody>
      </p:sp>
    </p:spTree>
  </p:cSld>
  <p:clrMapOvr>
    <a:masterClrMapping/>
  </p:clrMapOvr>
  <p:transition>
    <p:fade/>
  </p:transition>
  <p:timing>
    <p:tnLst>
      <p:par>
        <p:cTn id="1" dur="indefinite" restart="never" nodeType="tmRoot"/>
      </p:par>
    </p:tnLst>
  </p:timing>
</p:sld>
</file>

<file path=ppt/slides/slide4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3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وَشَايَعَتْ وَبَايَعَتْ وَتَابَعَتْ عَلَىٰ قَتْلِهِ</a:t>
            </a:r>
            <a:endParaRPr lang="en-US" sz="5400" b="1">
              <a:latin typeface="Karbala" pitchFamily="2" charset="0"/>
              <a:cs typeface="Simplified Arabic" pitchFamily="18" charset="-78"/>
            </a:endParaRPr>
          </a:p>
        </p:txBody>
      </p:sp>
      <p:sp>
        <p:nvSpPr>
          <p:cNvPr id="43213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who supported each other against him, paid homage to his enemies, and participated in slaying him.</a:t>
            </a:r>
          </a:p>
        </p:txBody>
      </p:sp>
      <p:sp>
        <p:nvSpPr>
          <p:cNvPr id="432132"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ان پربھی جو قتل حسین (ع) میں ان کے شریک اور ہم رائے تھے</a:t>
            </a:r>
            <a:endParaRPr lang="en-US" sz="2400" b="1" dirty="0">
              <a:ea typeface="MS Mincho" pitchFamily="49" charset="-128"/>
            </a:endParaRPr>
          </a:p>
        </p:txBody>
      </p:sp>
      <p:sp>
        <p:nvSpPr>
          <p:cNvPr id="43213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432134"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4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15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اَللَّهُمَّ ٱلْعَنْهُمْ جَمِيعاً</a:t>
            </a:r>
            <a:endParaRPr lang="en-US" sz="5400" b="1">
              <a:latin typeface="Karbala" pitchFamily="2" charset="0"/>
              <a:cs typeface="Simplified Arabic" pitchFamily="18" charset="-78"/>
            </a:endParaRPr>
          </a:p>
        </p:txBody>
      </p:sp>
      <p:sp>
        <p:nvSpPr>
          <p:cNvPr id="43315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blessings from all of them.</a:t>
            </a:r>
          </a:p>
        </p:txBody>
      </p:sp>
      <p:sp>
        <p:nvSpPr>
          <p:cNvPr id="433156"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اے معبود ان سب پر لعنت بھیج</a:t>
            </a:r>
            <a:endParaRPr lang="en-US" sz="2400" b="1" dirty="0">
              <a:ea typeface="MS Mincho" pitchFamily="49" charset="-128"/>
            </a:endParaRPr>
          </a:p>
        </p:txBody>
      </p:sp>
      <p:sp>
        <p:nvSpPr>
          <p:cNvPr id="43315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433158"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4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17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اَللَّهُمَّ ٱلْعَنْ اوَّلَ ظَالِمٍ</a:t>
            </a:r>
            <a:endParaRPr lang="en-US" sz="5400" b="1">
              <a:latin typeface="Karbala" pitchFamily="2" charset="0"/>
              <a:cs typeface="Simplified Arabic" pitchFamily="18" charset="-78"/>
            </a:endParaRPr>
          </a:p>
        </p:txBody>
      </p:sp>
      <p:sp>
        <p:nvSpPr>
          <p:cNvPr id="43417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 from the foremost persecutor</a:t>
            </a:r>
          </a:p>
        </p:txBody>
      </p:sp>
      <p:sp>
        <p:nvSpPr>
          <p:cNvPr id="434180" name="Subtitle 4"/>
          <p:cNvSpPr txBox="1">
            <a:spLocks/>
          </p:cNvSpPr>
          <p:nvPr/>
        </p:nvSpPr>
        <p:spPr bwMode="auto">
          <a:xfrm>
            <a:off x="80963" y="5013325"/>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اے معبود محروم کر اپنی رحمت سے اس پہلے ظالم کو</a:t>
            </a:r>
            <a:endParaRPr lang="en-US" sz="2400" b="1" dirty="0">
              <a:ea typeface="MS Mincho" pitchFamily="49" charset="-128"/>
            </a:endParaRPr>
          </a:p>
        </p:txBody>
      </p:sp>
      <p:sp>
        <p:nvSpPr>
          <p:cNvPr id="43418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434182"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
        <p:nvSpPr>
          <p:cNvPr id="434183" name="Text Box 6"/>
          <p:cNvSpPr txBox="1">
            <a:spLocks noChangeArrowheads="1"/>
          </p:cNvSpPr>
          <p:nvPr/>
        </p:nvSpPr>
        <p:spPr bwMode="auto">
          <a:xfrm>
            <a:off x="3348038" y="5654675"/>
            <a:ext cx="2447925" cy="366713"/>
          </a:xfrm>
          <a:prstGeom prst="rect">
            <a:avLst/>
          </a:prstGeom>
          <a:gradFill rotWithShape="1">
            <a:gsLst>
              <a:gs pos="0">
                <a:srgbClr val="651500"/>
              </a:gs>
              <a:gs pos="50000">
                <a:srgbClr val="DA2E00"/>
              </a:gs>
              <a:gs pos="100000">
                <a:srgbClr val="651500"/>
              </a:gs>
            </a:gsLst>
            <a:lin ang="5400000" scaled="1"/>
          </a:gradFill>
          <a:ln w="9525" algn="ctr">
            <a:noFill/>
            <a:miter lim="800000"/>
            <a:headEnd/>
            <a:tailEnd/>
          </a:ln>
        </p:spPr>
        <p:txBody>
          <a:bodyPr anchor="ctr">
            <a:spAutoFit/>
          </a:bodyPr>
          <a:lstStyle/>
          <a:p>
            <a:pPr algn="r"/>
            <a:r>
              <a:rPr lang="en-US" sz="1800" b="1">
                <a:solidFill>
                  <a:srgbClr val="FFFF99"/>
                </a:solidFill>
                <a:latin typeface="Trebuchet MS" pitchFamily="34" charset="0"/>
              </a:rPr>
              <a:t>Tasbih Counter : 53</a:t>
            </a:r>
          </a:p>
        </p:txBody>
      </p:sp>
      <p:sp>
        <p:nvSpPr>
          <p:cNvPr id="434184" name="Rectangle 5"/>
          <p:cNvSpPr>
            <a:spLocks noChangeArrowheads="1"/>
          </p:cNvSpPr>
          <p:nvPr/>
        </p:nvSpPr>
        <p:spPr bwMode="auto">
          <a:xfrm>
            <a:off x="3635375" y="1035050"/>
            <a:ext cx="1790700" cy="336550"/>
          </a:xfrm>
          <a:prstGeom prst="rect">
            <a:avLst/>
          </a:prstGeom>
          <a:noFill/>
          <a:ln w="9525">
            <a:noFill/>
            <a:miter lim="800000"/>
            <a:headEnd/>
            <a:tailEnd/>
          </a:ln>
        </p:spPr>
        <p:txBody>
          <a:bodyPr wrap="none">
            <a:spAutoFit/>
          </a:bodyPr>
          <a:lstStyle/>
          <a:p>
            <a:pPr eaLnBrk="0" hangingPunct="0"/>
            <a:r>
              <a:rPr lang="en-US" sz="1600" b="1">
                <a:solidFill>
                  <a:srgbClr val="FFFF99"/>
                </a:solidFill>
                <a:latin typeface="Trebuchet MS" pitchFamily="34" charset="0"/>
              </a:rPr>
              <a:t>Recite 100 times</a:t>
            </a:r>
          </a:p>
        </p:txBody>
      </p:sp>
    </p:spTree>
  </p:cSld>
  <p:clrMapOvr>
    <a:masterClrMapping/>
  </p:clrMapOvr>
  <p:transition>
    <p:fade/>
  </p:transition>
  <p:timing>
    <p:tnLst>
      <p:par>
        <p:cTn id="1" dur="indefinite" restart="never" nodeType="tmRoot"/>
      </p:par>
    </p:tnLst>
  </p:timing>
</p:sld>
</file>

<file path=ppt/slides/slide4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20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ظَلَمَ حَقَّ مُحَمَّدٍ وَآلِ مُحَمَّدٍ</a:t>
            </a:r>
            <a:endParaRPr lang="en-US" sz="5400" b="1">
              <a:latin typeface="Karbala" pitchFamily="2" charset="0"/>
              <a:cs typeface="Simplified Arabic" pitchFamily="18" charset="-78"/>
            </a:endParaRPr>
          </a:p>
        </p:txBody>
      </p:sp>
      <p:sp>
        <p:nvSpPr>
          <p:cNvPr id="43520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who usurped the right of Muhammad and Muhammad’s Household</a:t>
            </a:r>
          </a:p>
        </p:txBody>
      </p:sp>
      <p:sp>
        <p:nvSpPr>
          <p:cNvPr id="435204"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 جس نے ضائع کیا محمد (ص)و آل محمد (ص)کا حق </a:t>
            </a:r>
            <a:endParaRPr lang="en-US" sz="2400" b="1" dirty="0">
              <a:ea typeface="MS Mincho" pitchFamily="49" charset="-128"/>
            </a:endParaRPr>
          </a:p>
        </p:txBody>
      </p:sp>
      <p:sp>
        <p:nvSpPr>
          <p:cNvPr id="43520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435206"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4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2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وَآخِرَ تَابِعٍ لَهُ عَلَىٰ ذٰلِكَ</a:t>
            </a:r>
            <a:endParaRPr lang="en-US" sz="5400" b="1">
              <a:latin typeface="Karbala" pitchFamily="2" charset="0"/>
              <a:cs typeface="Simplified Arabic" pitchFamily="18" charset="-78"/>
            </a:endParaRPr>
          </a:p>
        </p:txBody>
      </p:sp>
      <p:sp>
        <p:nvSpPr>
          <p:cNvPr id="43622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the last follower who  acceded to his deed.</a:t>
            </a:r>
          </a:p>
        </p:txBody>
      </p:sp>
      <p:sp>
        <p:nvSpPr>
          <p:cNvPr id="436228"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اوراسکو بھی جس نے آخر میں اس کی پیروی کی</a:t>
            </a:r>
            <a:endParaRPr lang="en-US" sz="2400" b="1" dirty="0">
              <a:ea typeface="MS Mincho" pitchFamily="49" charset="-128"/>
            </a:endParaRPr>
          </a:p>
        </p:txBody>
      </p:sp>
      <p:sp>
        <p:nvSpPr>
          <p:cNvPr id="43622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436230"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4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250"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blessings from the group that struggled against al-Husayn (alayhis salaam)</a:t>
            </a:r>
          </a:p>
        </p:txBody>
      </p:sp>
      <p:sp>
        <p:nvSpPr>
          <p:cNvPr id="437251"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اے معبود لعنت کر اس جماعت پر جنہوں نے جنگ کی حسین (ع) سے نیز</a:t>
            </a:r>
            <a:endParaRPr lang="en-US" sz="2400" b="1" dirty="0">
              <a:ea typeface="MS Mincho" pitchFamily="49" charset="-128"/>
            </a:endParaRPr>
          </a:p>
        </p:txBody>
      </p:sp>
      <p:sp>
        <p:nvSpPr>
          <p:cNvPr id="437252"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437253"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
        <p:nvSpPr>
          <p:cNvPr id="43725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اَللَّهُمَّ ٱلْعَنِ ٱلْعِصَابَةَ ٱلَّتِي جَاهَدَتِ ٱلْحُسَيْنَ</a:t>
            </a:r>
            <a:r>
              <a:rPr lang="en-US" sz="5400" b="1">
                <a:latin typeface="Karbala" pitchFamily="2" charset="0"/>
                <a:cs typeface="Simplified Arabic" pitchFamily="18" charset="-78"/>
              </a:rPr>
              <a:t>) </a:t>
            </a:r>
            <a:r>
              <a:rPr lang="ar-SA" sz="5400" b="1">
                <a:latin typeface="Karbala" pitchFamily="2" charset="0"/>
                <a:cs typeface="Simplified Arabic" pitchFamily="18" charset="-78"/>
              </a:rPr>
              <a:t>عَلَيْهِ ٱلسَّلاَم</a:t>
            </a:r>
            <a:r>
              <a:rPr lang="en-US" sz="5400" b="1">
                <a:latin typeface="Karbala" pitchFamily="2" charset="0"/>
                <a:cs typeface="Simplified Arabic" pitchFamily="18" charset="-78"/>
              </a:rPr>
              <a:t>(</a:t>
            </a:r>
            <a:endParaRPr lang="ar-SA" sz="5400" b="1">
              <a:latin typeface="Karbala" pitchFamily="2" charset="0"/>
              <a:cs typeface="Simplified Arabic" pitchFamily="18" charset="-78"/>
            </a:endParaRPr>
          </a:p>
        </p:txBody>
      </p:sp>
    </p:spTree>
  </p:cSld>
  <p:clrMapOvr>
    <a:masterClrMapping/>
  </p:clrMapOvr>
  <p:transition>
    <p:fade/>
  </p:transition>
  <p:timing>
    <p:tnLst>
      <p:par>
        <p:cTn id="1" dur="indefinite" restart="never" nodeType="tmRoot"/>
      </p:par>
    </p:tnLst>
  </p:timing>
</p:sld>
</file>

<file path=ppt/slides/slide4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27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وَشَايَعَتْ وَبَايَعَتْ وَتَابَعَتْ عَلَىٰ قَتْلِهِ</a:t>
            </a:r>
            <a:endParaRPr lang="en-US" sz="5400" b="1">
              <a:latin typeface="Karbala" pitchFamily="2" charset="0"/>
              <a:cs typeface="Simplified Arabic" pitchFamily="18" charset="-78"/>
            </a:endParaRPr>
          </a:p>
        </p:txBody>
      </p:sp>
      <p:sp>
        <p:nvSpPr>
          <p:cNvPr id="43827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who supported each other against him, paid homage to his enemies, and participated in slaying him.</a:t>
            </a:r>
          </a:p>
        </p:txBody>
      </p:sp>
      <p:sp>
        <p:nvSpPr>
          <p:cNvPr id="438276"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ان پربھی جو قتل حسین (ع) میں ان کے شریک اور ہم رائے تھے</a:t>
            </a:r>
            <a:endParaRPr lang="en-US" sz="2400" b="1" dirty="0">
              <a:ea typeface="MS Mincho" pitchFamily="49" charset="-128"/>
            </a:endParaRPr>
          </a:p>
        </p:txBody>
      </p:sp>
      <p:sp>
        <p:nvSpPr>
          <p:cNvPr id="43827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438278"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4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29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اَللَّهُمَّ ٱلْعَنْهُمْ جَمِيعاً</a:t>
            </a:r>
            <a:endParaRPr lang="en-US" sz="5400" b="1">
              <a:latin typeface="Karbala" pitchFamily="2" charset="0"/>
              <a:cs typeface="Simplified Arabic" pitchFamily="18" charset="-78"/>
            </a:endParaRPr>
          </a:p>
        </p:txBody>
      </p:sp>
      <p:sp>
        <p:nvSpPr>
          <p:cNvPr id="43929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blessings from all of them.</a:t>
            </a:r>
          </a:p>
        </p:txBody>
      </p:sp>
      <p:sp>
        <p:nvSpPr>
          <p:cNvPr id="439300"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اے معبود ان سب پر لعنت بھیج</a:t>
            </a:r>
            <a:endParaRPr lang="en-US" sz="2400" b="1" dirty="0">
              <a:ea typeface="MS Mincho" pitchFamily="49" charset="-128"/>
            </a:endParaRPr>
          </a:p>
        </p:txBody>
      </p:sp>
      <p:sp>
        <p:nvSpPr>
          <p:cNvPr id="43930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439302"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4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2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اَللَّهُمَّ ٱلْعَنْ اوَّلَ ظَالِمٍ</a:t>
            </a:r>
            <a:endParaRPr lang="en-US" sz="5400" b="1">
              <a:latin typeface="Karbala" pitchFamily="2" charset="0"/>
              <a:cs typeface="Simplified Arabic" pitchFamily="18" charset="-78"/>
            </a:endParaRPr>
          </a:p>
        </p:txBody>
      </p:sp>
      <p:sp>
        <p:nvSpPr>
          <p:cNvPr id="44032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 from the foremost persecutor</a:t>
            </a:r>
          </a:p>
        </p:txBody>
      </p:sp>
      <p:sp>
        <p:nvSpPr>
          <p:cNvPr id="440324" name="Subtitle 4"/>
          <p:cNvSpPr txBox="1">
            <a:spLocks/>
          </p:cNvSpPr>
          <p:nvPr/>
        </p:nvSpPr>
        <p:spPr bwMode="auto">
          <a:xfrm>
            <a:off x="80963" y="5013325"/>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اے معبود محروم کر اپنی رحمت سے اس پہلے ظالم کو</a:t>
            </a:r>
            <a:endParaRPr lang="en-US" sz="2400" b="1" dirty="0">
              <a:ea typeface="MS Mincho" pitchFamily="49" charset="-128"/>
            </a:endParaRPr>
          </a:p>
        </p:txBody>
      </p:sp>
      <p:sp>
        <p:nvSpPr>
          <p:cNvPr id="44032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440326"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
        <p:nvSpPr>
          <p:cNvPr id="440327" name="Text Box 6"/>
          <p:cNvSpPr txBox="1">
            <a:spLocks noChangeArrowheads="1"/>
          </p:cNvSpPr>
          <p:nvPr/>
        </p:nvSpPr>
        <p:spPr bwMode="auto">
          <a:xfrm>
            <a:off x="3348038" y="5654675"/>
            <a:ext cx="2447925" cy="366713"/>
          </a:xfrm>
          <a:prstGeom prst="rect">
            <a:avLst/>
          </a:prstGeom>
          <a:gradFill rotWithShape="1">
            <a:gsLst>
              <a:gs pos="0">
                <a:srgbClr val="651500"/>
              </a:gs>
              <a:gs pos="50000">
                <a:srgbClr val="DA2E00"/>
              </a:gs>
              <a:gs pos="100000">
                <a:srgbClr val="651500"/>
              </a:gs>
            </a:gsLst>
            <a:lin ang="5400000" scaled="1"/>
          </a:gradFill>
          <a:ln w="9525" algn="ctr">
            <a:noFill/>
            <a:miter lim="800000"/>
            <a:headEnd/>
            <a:tailEnd/>
          </a:ln>
        </p:spPr>
        <p:txBody>
          <a:bodyPr anchor="ctr">
            <a:spAutoFit/>
          </a:bodyPr>
          <a:lstStyle/>
          <a:p>
            <a:pPr algn="r"/>
            <a:r>
              <a:rPr lang="en-US" sz="1800" b="1">
                <a:solidFill>
                  <a:srgbClr val="FFFF99"/>
                </a:solidFill>
                <a:latin typeface="Trebuchet MS" pitchFamily="34" charset="0"/>
              </a:rPr>
              <a:t>Tasbih Counter : 54</a:t>
            </a:r>
          </a:p>
        </p:txBody>
      </p:sp>
      <p:sp>
        <p:nvSpPr>
          <p:cNvPr id="440328" name="Rectangle 5"/>
          <p:cNvSpPr>
            <a:spLocks noChangeArrowheads="1"/>
          </p:cNvSpPr>
          <p:nvPr/>
        </p:nvSpPr>
        <p:spPr bwMode="auto">
          <a:xfrm>
            <a:off x="3635375" y="1035050"/>
            <a:ext cx="1790700" cy="336550"/>
          </a:xfrm>
          <a:prstGeom prst="rect">
            <a:avLst/>
          </a:prstGeom>
          <a:noFill/>
          <a:ln w="9525">
            <a:noFill/>
            <a:miter lim="800000"/>
            <a:headEnd/>
            <a:tailEnd/>
          </a:ln>
        </p:spPr>
        <p:txBody>
          <a:bodyPr wrap="none">
            <a:spAutoFit/>
          </a:bodyPr>
          <a:lstStyle/>
          <a:p>
            <a:pPr eaLnBrk="0" hangingPunct="0"/>
            <a:r>
              <a:rPr lang="en-US" sz="1600" b="1">
                <a:solidFill>
                  <a:srgbClr val="FFFF99"/>
                </a:solidFill>
                <a:latin typeface="Trebuchet MS" pitchFamily="34" charset="0"/>
              </a:rPr>
              <a:t>Recite 100 times</a:t>
            </a:r>
          </a:p>
        </p:txBody>
      </p:sp>
    </p:spTree>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وَتَنَقَّبَتْ لِقِتَالِكَ</a:t>
            </a:r>
            <a:endParaRPr lang="en-US" sz="5400" b="1">
              <a:latin typeface="Karbala" pitchFamily="2" charset="0"/>
              <a:cs typeface="Simplified Arabic" pitchFamily="18" charset="-78"/>
            </a:endParaRPr>
          </a:p>
        </p:txBody>
      </p:sp>
      <p:sp>
        <p:nvSpPr>
          <p:cNvPr id="4505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masked their faces in preparation for fighting against you.</a:t>
            </a:r>
          </a:p>
        </p:txBody>
      </p:sp>
      <p:sp>
        <p:nvSpPr>
          <p:cNvPr id="45060"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ar-AE" sz="2800" dirty="0" smtClean="0"/>
              <a:t>اور لوگوں کو آپ سے لڑنے کیلئے ابھارا</a:t>
            </a:r>
            <a:endParaRPr lang="en-US" sz="2800" b="1" dirty="0">
              <a:ea typeface="MS Mincho" pitchFamily="49" charset="-128"/>
            </a:endParaRPr>
          </a:p>
        </p:txBody>
      </p:sp>
      <p:sp>
        <p:nvSpPr>
          <p:cNvPr id="4506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45062"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4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34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ظَلَمَ حَقَّ مُحَمَّدٍ وَآلِ مُحَمَّدٍ</a:t>
            </a:r>
            <a:endParaRPr lang="en-US" sz="5400" b="1">
              <a:latin typeface="Karbala" pitchFamily="2" charset="0"/>
              <a:cs typeface="Simplified Arabic" pitchFamily="18" charset="-78"/>
            </a:endParaRPr>
          </a:p>
        </p:txBody>
      </p:sp>
      <p:sp>
        <p:nvSpPr>
          <p:cNvPr id="44134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who usurped the right of Muhammad and Muhammad’s Household</a:t>
            </a:r>
          </a:p>
        </p:txBody>
      </p:sp>
      <p:sp>
        <p:nvSpPr>
          <p:cNvPr id="441348"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 جس نے ضائع کیا محمد (ص)و آل محمد (ص)کا حق </a:t>
            </a:r>
            <a:endParaRPr lang="en-US" sz="2400" b="1" dirty="0">
              <a:ea typeface="MS Mincho" pitchFamily="49" charset="-128"/>
            </a:endParaRPr>
          </a:p>
        </p:txBody>
      </p:sp>
      <p:sp>
        <p:nvSpPr>
          <p:cNvPr id="44134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441350"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4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37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وَآخِرَ تَابِعٍ لَهُ عَلَىٰ ذٰلِكَ</a:t>
            </a:r>
            <a:endParaRPr lang="en-US" sz="5400" b="1">
              <a:latin typeface="Karbala" pitchFamily="2" charset="0"/>
              <a:cs typeface="Simplified Arabic" pitchFamily="18" charset="-78"/>
            </a:endParaRPr>
          </a:p>
        </p:txBody>
      </p:sp>
      <p:sp>
        <p:nvSpPr>
          <p:cNvPr id="44237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the last follower who  acceded to his deed.</a:t>
            </a:r>
          </a:p>
        </p:txBody>
      </p:sp>
      <p:sp>
        <p:nvSpPr>
          <p:cNvPr id="442372"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اوراسکو بھی جس نے آخر میں اس کی پیروی کی</a:t>
            </a:r>
            <a:endParaRPr lang="en-US" sz="2400" b="1" dirty="0">
              <a:ea typeface="MS Mincho" pitchFamily="49" charset="-128"/>
            </a:endParaRPr>
          </a:p>
        </p:txBody>
      </p:sp>
      <p:sp>
        <p:nvSpPr>
          <p:cNvPr id="44237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442374"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4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4"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blessings from the group that struggled against al-Husayn (alayhis salaam)</a:t>
            </a:r>
          </a:p>
        </p:txBody>
      </p:sp>
      <p:sp>
        <p:nvSpPr>
          <p:cNvPr id="443395"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اے معبود لعنت کر اس جماعت پر جنہوں نے جنگ کی حسین (ع) سے نیز</a:t>
            </a:r>
            <a:endParaRPr lang="en-US" sz="2400" b="1" dirty="0">
              <a:ea typeface="MS Mincho" pitchFamily="49" charset="-128"/>
            </a:endParaRPr>
          </a:p>
        </p:txBody>
      </p:sp>
      <p:sp>
        <p:nvSpPr>
          <p:cNvPr id="443396"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443397"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
        <p:nvSpPr>
          <p:cNvPr id="44339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اَللَّهُمَّ ٱلْعَنِ ٱلْعِصَابَةَ ٱلَّتِي جَاهَدَتِ ٱلْحُسَيْنَ</a:t>
            </a:r>
            <a:r>
              <a:rPr lang="en-US" sz="5400" b="1">
                <a:latin typeface="Karbala" pitchFamily="2" charset="0"/>
                <a:cs typeface="Simplified Arabic" pitchFamily="18" charset="-78"/>
              </a:rPr>
              <a:t>) </a:t>
            </a:r>
            <a:r>
              <a:rPr lang="ar-SA" sz="5400" b="1">
                <a:latin typeface="Karbala" pitchFamily="2" charset="0"/>
                <a:cs typeface="Simplified Arabic" pitchFamily="18" charset="-78"/>
              </a:rPr>
              <a:t>عَلَيْهِ ٱلسَّلاَم</a:t>
            </a:r>
            <a:r>
              <a:rPr lang="en-US" sz="5400" b="1">
                <a:latin typeface="Karbala" pitchFamily="2" charset="0"/>
                <a:cs typeface="Simplified Arabic" pitchFamily="18" charset="-78"/>
              </a:rPr>
              <a:t>(</a:t>
            </a:r>
            <a:endParaRPr lang="ar-SA" sz="5400" b="1">
              <a:latin typeface="Karbala" pitchFamily="2" charset="0"/>
              <a:cs typeface="Simplified Arabic" pitchFamily="18" charset="-78"/>
            </a:endParaRPr>
          </a:p>
        </p:txBody>
      </p:sp>
    </p:spTree>
  </p:cSld>
  <p:clrMapOvr>
    <a:masterClrMapping/>
  </p:clrMapOvr>
  <p:transition>
    <p:fade/>
  </p:transition>
  <p:timing>
    <p:tnLst>
      <p:par>
        <p:cTn id="1" dur="indefinite" restart="never" nodeType="tmRoot"/>
      </p:par>
    </p:tnLst>
  </p:timing>
</p:sld>
</file>

<file path=ppt/slides/slide4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41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وَشَايَعَتْ وَبَايَعَتْ وَتَابَعَتْ عَلَىٰ قَتْلِهِ</a:t>
            </a:r>
            <a:endParaRPr lang="en-US" sz="5400" b="1">
              <a:latin typeface="Karbala" pitchFamily="2" charset="0"/>
              <a:cs typeface="Simplified Arabic" pitchFamily="18" charset="-78"/>
            </a:endParaRPr>
          </a:p>
        </p:txBody>
      </p:sp>
      <p:sp>
        <p:nvSpPr>
          <p:cNvPr id="44441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who supported each other against him, paid homage to his enemies, and participated in slaying him.</a:t>
            </a:r>
          </a:p>
        </p:txBody>
      </p:sp>
      <p:sp>
        <p:nvSpPr>
          <p:cNvPr id="444420"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ان پربھی جو قتل حسین (ع) میں ان کے شریک اور ہم رائے تھے</a:t>
            </a:r>
            <a:endParaRPr lang="en-US" sz="2400" b="1" dirty="0">
              <a:ea typeface="MS Mincho" pitchFamily="49" charset="-128"/>
            </a:endParaRPr>
          </a:p>
        </p:txBody>
      </p:sp>
      <p:sp>
        <p:nvSpPr>
          <p:cNvPr id="44442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444422"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4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44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اَللَّهُمَّ ٱلْعَنْهُمْ جَمِيعاً</a:t>
            </a:r>
            <a:endParaRPr lang="en-US" sz="5400" b="1">
              <a:latin typeface="Karbala" pitchFamily="2" charset="0"/>
              <a:cs typeface="Simplified Arabic" pitchFamily="18" charset="-78"/>
            </a:endParaRPr>
          </a:p>
        </p:txBody>
      </p:sp>
      <p:sp>
        <p:nvSpPr>
          <p:cNvPr id="44544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blessings from all of them.</a:t>
            </a:r>
          </a:p>
        </p:txBody>
      </p:sp>
      <p:sp>
        <p:nvSpPr>
          <p:cNvPr id="445444"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اے معبود ان سب پر لعنت بھیج</a:t>
            </a:r>
            <a:endParaRPr lang="en-US" sz="2400" b="1" dirty="0">
              <a:ea typeface="MS Mincho" pitchFamily="49" charset="-128"/>
            </a:endParaRPr>
          </a:p>
        </p:txBody>
      </p:sp>
      <p:sp>
        <p:nvSpPr>
          <p:cNvPr id="44544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445446"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4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46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اَللَّهُمَّ ٱلْعَنْ اوَّلَ ظَالِمٍ</a:t>
            </a:r>
            <a:endParaRPr lang="en-US" sz="5400" b="1">
              <a:latin typeface="Karbala" pitchFamily="2" charset="0"/>
              <a:cs typeface="Simplified Arabic" pitchFamily="18" charset="-78"/>
            </a:endParaRPr>
          </a:p>
        </p:txBody>
      </p:sp>
      <p:sp>
        <p:nvSpPr>
          <p:cNvPr id="44646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 from the foremost persecutor</a:t>
            </a:r>
          </a:p>
        </p:txBody>
      </p:sp>
      <p:sp>
        <p:nvSpPr>
          <p:cNvPr id="446468" name="Subtitle 4"/>
          <p:cNvSpPr txBox="1">
            <a:spLocks/>
          </p:cNvSpPr>
          <p:nvPr/>
        </p:nvSpPr>
        <p:spPr bwMode="auto">
          <a:xfrm>
            <a:off x="80963" y="5013325"/>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اے معبود محروم کر اپنی رحمت سے اس پہلے ظالم کو</a:t>
            </a:r>
            <a:endParaRPr lang="en-US" sz="2400" b="1" dirty="0">
              <a:ea typeface="MS Mincho" pitchFamily="49" charset="-128"/>
            </a:endParaRPr>
          </a:p>
        </p:txBody>
      </p:sp>
      <p:sp>
        <p:nvSpPr>
          <p:cNvPr id="44646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446470"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
        <p:nvSpPr>
          <p:cNvPr id="446471" name="Text Box 6"/>
          <p:cNvSpPr txBox="1">
            <a:spLocks noChangeArrowheads="1"/>
          </p:cNvSpPr>
          <p:nvPr/>
        </p:nvSpPr>
        <p:spPr bwMode="auto">
          <a:xfrm>
            <a:off x="3348038" y="5654675"/>
            <a:ext cx="2447925" cy="366713"/>
          </a:xfrm>
          <a:prstGeom prst="rect">
            <a:avLst/>
          </a:prstGeom>
          <a:gradFill rotWithShape="1">
            <a:gsLst>
              <a:gs pos="0">
                <a:srgbClr val="651500"/>
              </a:gs>
              <a:gs pos="50000">
                <a:srgbClr val="DA2E00"/>
              </a:gs>
              <a:gs pos="100000">
                <a:srgbClr val="651500"/>
              </a:gs>
            </a:gsLst>
            <a:lin ang="5400000" scaled="1"/>
          </a:gradFill>
          <a:ln w="9525" algn="ctr">
            <a:noFill/>
            <a:miter lim="800000"/>
            <a:headEnd/>
            <a:tailEnd/>
          </a:ln>
        </p:spPr>
        <p:txBody>
          <a:bodyPr anchor="ctr">
            <a:spAutoFit/>
          </a:bodyPr>
          <a:lstStyle/>
          <a:p>
            <a:pPr algn="r"/>
            <a:r>
              <a:rPr lang="en-US" sz="1800" b="1">
                <a:solidFill>
                  <a:srgbClr val="FFFF99"/>
                </a:solidFill>
                <a:latin typeface="Trebuchet MS" pitchFamily="34" charset="0"/>
              </a:rPr>
              <a:t>Tasbih Counter : 55</a:t>
            </a:r>
          </a:p>
        </p:txBody>
      </p:sp>
      <p:sp>
        <p:nvSpPr>
          <p:cNvPr id="446472" name="Rectangle 5"/>
          <p:cNvSpPr>
            <a:spLocks noChangeArrowheads="1"/>
          </p:cNvSpPr>
          <p:nvPr/>
        </p:nvSpPr>
        <p:spPr bwMode="auto">
          <a:xfrm>
            <a:off x="3635375" y="1035050"/>
            <a:ext cx="1790700" cy="336550"/>
          </a:xfrm>
          <a:prstGeom prst="rect">
            <a:avLst/>
          </a:prstGeom>
          <a:noFill/>
          <a:ln w="9525">
            <a:noFill/>
            <a:miter lim="800000"/>
            <a:headEnd/>
            <a:tailEnd/>
          </a:ln>
        </p:spPr>
        <p:txBody>
          <a:bodyPr wrap="none">
            <a:spAutoFit/>
          </a:bodyPr>
          <a:lstStyle/>
          <a:p>
            <a:pPr eaLnBrk="0" hangingPunct="0"/>
            <a:r>
              <a:rPr lang="en-US" sz="1600" b="1">
                <a:solidFill>
                  <a:srgbClr val="FFFF99"/>
                </a:solidFill>
                <a:latin typeface="Trebuchet MS" pitchFamily="34" charset="0"/>
              </a:rPr>
              <a:t>Recite 100 times</a:t>
            </a:r>
          </a:p>
        </p:txBody>
      </p:sp>
    </p:spTree>
  </p:cSld>
  <p:clrMapOvr>
    <a:masterClrMapping/>
  </p:clrMapOvr>
  <p:transition>
    <p:fade/>
  </p:transition>
  <p:timing>
    <p:tnLst>
      <p:par>
        <p:cTn id="1" dur="indefinite" restart="never" nodeType="tmRoot"/>
      </p:par>
    </p:tnLst>
  </p:timing>
</p:sld>
</file>

<file path=ppt/slides/slide4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49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ظَلَمَ حَقَّ مُحَمَّدٍ وَآلِ مُحَمَّدٍ</a:t>
            </a:r>
            <a:endParaRPr lang="en-US" sz="5400" b="1">
              <a:latin typeface="Karbala" pitchFamily="2" charset="0"/>
              <a:cs typeface="Simplified Arabic" pitchFamily="18" charset="-78"/>
            </a:endParaRPr>
          </a:p>
        </p:txBody>
      </p:sp>
      <p:sp>
        <p:nvSpPr>
          <p:cNvPr id="44749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who usurped the right of Muhammad and Muhammad’s Household</a:t>
            </a:r>
          </a:p>
        </p:txBody>
      </p:sp>
      <p:sp>
        <p:nvSpPr>
          <p:cNvPr id="447492"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 جس نے ضائع کیا محمد (ص)و آل محمد (ص)کا حق </a:t>
            </a:r>
            <a:endParaRPr lang="en-US" sz="2400" b="1" dirty="0">
              <a:ea typeface="MS Mincho" pitchFamily="49" charset="-128"/>
            </a:endParaRPr>
          </a:p>
        </p:txBody>
      </p:sp>
      <p:sp>
        <p:nvSpPr>
          <p:cNvPr id="44749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447494"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4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وَآخِرَ تَابِعٍ لَهُ عَلَىٰ ذٰلِكَ</a:t>
            </a:r>
            <a:endParaRPr lang="en-US" sz="5400" b="1">
              <a:latin typeface="Karbala" pitchFamily="2" charset="0"/>
              <a:cs typeface="Simplified Arabic" pitchFamily="18" charset="-78"/>
            </a:endParaRPr>
          </a:p>
        </p:txBody>
      </p:sp>
      <p:sp>
        <p:nvSpPr>
          <p:cNvPr id="44851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the last follower who  acceded to his deed.</a:t>
            </a:r>
          </a:p>
        </p:txBody>
      </p:sp>
      <p:sp>
        <p:nvSpPr>
          <p:cNvPr id="448516"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اوراسکو بھی جس نے آخر میں اس کی پیروی کی</a:t>
            </a:r>
            <a:endParaRPr lang="en-US" sz="2400" b="1" dirty="0">
              <a:ea typeface="MS Mincho" pitchFamily="49" charset="-128"/>
            </a:endParaRPr>
          </a:p>
        </p:txBody>
      </p:sp>
      <p:sp>
        <p:nvSpPr>
          <p:cNvPr id="44851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448518"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4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8"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blessings from the group that struggled against al-Husayn (alayhis salaam)</a:t>
            </a:r>
          </a:p>
        </p:txBody>
      </p:sp>
      <p:sp>
        <p:nvSpPr>
          <p:cNvPr id="449539"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اے معبود لعنت کر اس جماعت پر جنہوں نے جنگ کی حسین (ع) سے نیز</a:t>
            </a:r>
            <a:endParaRPr lang="en-US" sz="2400" b="1" dirty="0">
              <a:ea typeface="MS Mincho" pitchFamily="49" charset="-128"/>
            </a:endParaRPr>
          </a:p>
        </p:txBody>
      </p:sp>
      <p:sp>
        <p:nvSpPr>
          <p:cNvPr id="449540"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449541"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
        <p:nvSpPr>
          <p:cNvPr id="44954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اَللَّهُمَّ ٱلْعَنِ ٱلْعِصَابَةَ ٱلَّتِي جَاهَدَتِ ٱلْحُسَيْنَ</a:t>
            </a:r>
            <a:r>
              <a:rPr lang="en-US" sz="5400" b="1">
                <a:latin typeface="Karbala" pitchFamily="2" charset="0"/>
                <a:cs typeface="Simplified Arabic" pitchFamily="18" charset="-78"/>
              </a:rPr>
              <a:t>) </a:t>
            </a:r>
            <a:r>
              <a:rPr lang="ar-SA" sz="5400" b="1">
                <a:latin typeface="Karbala" pitchFamily="2" charset="0"/>
                <a:cs typeface="Simplified Arabic" pitchFamily="18" charset="-78"/>
              </a:rPr>
              <a:t>عَلَيْهِ ٱلسَّلاَم</a:t>
            </a:r>
            <a:r>
              <a:rPr lang="en-US" sz="5400" b="1">
                <a:latin typeface="Karbala" pitchFamily="2" charset="0"/>
                <a:cs typeface="Simplified Arabic" pitchFamily="18" charset="-78"/>
              </a:rPr>
              <a:t>(</a:t>
            </a:r>
            <a:endParaRPr lang="ar-SA" sz="5400" b="1">
              <a:latin typeface="Karbala" pitchFamily="2" charset="0"/>
              <a:cs typeface="Simplified Arabic" pitchFamily="18" charset="-78"/>
            </a:endParaRPr>
          </a:p>
        </p:txBody>
      </p:sp>
    </p:spTree>
  </p:cSld>
  <p:clrMapOvr>
    <a:masterClrMapping/>
  </p:clrMapOvr>
  <p:transition>
    <p:fade/>
  </p:transition>
  <p:timing>
    <p:tnLst>
      <p:par>
        <p:cTn id="1" dur="indefinite" restart="never" nodeType="tmRoot"/>
      </p:par>
    </p:tnLst>
  </p:timing>
</p:sld>
</file>

<file path=ppt/slides/slide4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6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وَشَايَعَتْ وَبَايَعَتْ وَتَابَعَتْ عَلَىٰ قَتْلِهِ</a:t>
            </a:r>
            <a:endParaRPr lang="en-US" sz="5400" b="1">
              <a:latin typeface="Karbala" pitchFamily="2" charset="0"/>
              <a:cs typeface="Simplified Arabic" pitchFamily="18" charset="-78"/>
            </a:endParaRPr>
          </a:p>
        </p:txBody>
      </p:sp>
      <p:sp>
        <p:nvSpPr>
          <p:cNvPr id="45056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who supported each other against him, paid homage to his enemies, and participated in slaying him.</a:t>
            </a:r>
          </a:p>
        </p:txBody>
      </p:sp>
      <p:sp>
        <p:nvSpPr>
          <p:cNvPr id="450564"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ان پربھی جو قتل حسین (ع) میں ان کے شریک اور ہم رائے تھے</a:t>
            </a:r>
            <a:endParaRPr lang="en-US" sz="2400" b="1" dirty="0">
              <a:ea typeface="MS Mincho" pitchFamily="49" charset="-128"/>
            </a:endParaRPr>
          </a:p>
        </p:txBody>
      </p:sp>
      <p:sp>
        <p:nvSpPr>
          <p:cNvPr id="45056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450566"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بِابِي انْتَ وَامِّي</a:t>
            </a:r>
            <a:endParaRPr lang="en-US" sz="5400" b="1">
              <a:latin typeface="Karbala" pitchFamily="2" charset="0"/>
              <a:cs typeface="Simplified Arabic" pitchFamily="18" charset="-78"/>
            </a:endParaRPr>
          </a:p>
        </p:txBody>
      </p:sp>
      <p:sp>
        <p:nvSpPr>
          <p:cNvPr id="4608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May my father and mother be ransoms for you.</a:t>
            </a:r>
          </a:p>
        </p:txBody>
      </p:sp>
      <p:sp>
        <p:nvSpPr>
          <p:cNvPr id="46084"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ar-AE" sz="2800" dirty="0" smtClean="0"/>
              <a:t>میرے ماں باپ آپ پر قربان ہوں </a:t>
            </a:r>
            <a:endParaRPr lang="en-US" sz="2800" b="1" dirty="0">
              <a:ea typeface="MS Mincho" pitchFamily="49" charset="-128"/>
            </a:endParaRPr>
          </a:p>
        </p:txBody>
      </p:sp>
      <p:sp>
        <p:nvSpPr>
          <p:cNvPr id="4608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46086"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4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58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اَللَّهُمَّ ٱلْعَنْهُمْ جَمِيعاً</a:t>
            </a:r>
            <a:endParaRPr lang="en-US" sz="5400" b="1">
              <a:latin typeface="Karbala" pitchFamily="2" charset="0"/>
              <a:cs typeface="Simplified Arabic" pitchFamily="18" charset="-78"/>
            </a:endParaRPr>
          </a:p>
        </p:txBody>
      </p:sp>
      <p:sp>
        <p:nvSpPr>
          <p:cNvPr id="45158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blessings from all of them.</a:t>
            </a:r>
          </a:p>
        </p:txBody>
      </p:sp>
      <p:sp>
        <p:nvSpPr>
          <p:cNvPr id="451588"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اے معبود ان سب پر لعنت بھیج</a:t>
            </a:r>
            <a:endParaRPr lang="en-US" sz="2400" b="1" dirty="0">
              <a:ea typeface="MS Mincho" pitchFamily="49" charset="-128"/>
            </a:endParaRPr>
          </a:p>
        </p:txBody>
      </p:sp>
      <p:sp>
        <p:nvSpPr>
          <p:cNvPr id="45158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451590"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4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61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اَللَّهُمَّ ٱلْعَنْ اوَّلَ ظَالِمٍ</a:t>
            </a:r>
            <a:endParaRPr lang="en-US" sz="5400" b="1">
              <a:latin typeface="Karbala" pitchFamily="2" charset="0"/>
              <a:cs typeface="Simplified Arabic" pitchFamily="18" charset="-78"/>
            </a:endParaRPr>
          </a:p>
        </p:txBody>
      </p:sp>
      <p:sp>
        <p:nvSpPr>
          <p:cNvPr id="45261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 from the foremost persecutor</a:t>
            </a:r>
          </a:p>
        </p:txBody>
      </p:sp>
      <p:sp>
        <p:nvSpPr>
          <p:cNvPr id="452612" name="Subtitle 4"/>
          <p:cNvSpPr txBox="1">
            <a:spLocks/>
          </p:cNvSpPr>
          <p:nvPr/>
        </p:nvSpPr>
        <p:spPr bwMode="auto">
          <a:xfrm>
            <a:off x="80963" y="5013325"/>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اے معبود محروم کر اپنی رحمت سے اس پہلے ظالم کو</a:t>
            </a:r>
            <a:endParaRPr lang="en-US" sz="2400" b="1" dirty="0">
              <a:ea typeface="MS Mincho" pitchFamily="49" charset="-128"/>
            </a:endParaRPr>
          </a:p>
        </p:txBody>
      </p:sp>
      <p:sp>
        <p:nvSpPr>
          <p:cNvPr id="45261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452614"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
        <p:nvSpPr>
          <p:cNvPr id="452615" name="Text Box 6"/>
          <p:cNvSpPr txBox="1">
            <a:spLocks noChangeArrowheads="1"/>
          </p:cNvSpPr>
          <p:nvPr/>
        </p:nvSpPr>
        <p:spPr bwMode="auto">
          <a:xfrm>
            <a:off x="3348038" y="5654675"/>
            <a:ext cx="2447925" cy="366713"/>
          </a:xfrm>
          <a:prstGeom prst="rect">
            <a:avLst/>
          </a:prstGeom>
          <a:gradFill rotWithShape="1">
            <a:gsLst>
              <a:gs pos="0">
                <a:srgbClr val="651500"/>
              </a:gs>
              <a:gs pos="50000">
                <a:srgbClr val="DA2E00"/>
              </a:gs>
              <a:gs pos="100000">
                <a:srgbClr val="651500"/>
              </a:gs>
            </a:gsLst>
            <a:lin ang="5400000" scaled="1"/>
          </a:gradFill>
          <a:ln w="9525" algn="ctr">
            <a:noFill/>
            <a:miter lim="800000"/>
            <a:headEnd/>
            <a:tailEnd/>
          </a:ln>
        </p:spPr>
        <p:txBody>
          <a:bodyPr anchor="ctr">
            <a:spAutoFit/>
          </a:bodyPr>
          <a:lstStyle/>
          <a:p>
            <a:pPr algn="r"/>
            <a:r>
              <a:rPr lang="en-US" sz="1800" b="1">
                <a:solidFill>
                  <a:srgbClr val="FFFF99"/>
                </a:solidFill>
                <a:latin typeface="Trebuchet MS" pitchFamily="34" charset="0"/>
              </a:rPr>
              <a:t>Tasbih Counter : 56</a:t>
            </a:r>
          </a:p>
        </p:txBody>
      </p:sp>
      <p:sp>
        <p:nvSpPr>
          <p:cNvPr id="452616" name="Rectangle 5"/>
          <p:cNvSpPr>
            <a:spLocks noChangeArrowheads="1"/>
          </p:cNvSpPr>
          <p:nvPr/>
        </p:nvSpPr>
        <p:spPr bwMode="auto">
          <a:xfrm>
            <a:off x="3635375" y="1035050"/>
            <a:ext cx="1790700" cy="336550"/>
          </a:xfrm>
          <a:prstGeom prst="rect">
            <a:avLst/>
          </a:prstGeom>
          <a:noFill/>
          <a:ln w="9525">
            <a:noFill/>
            <a:miter lim="800000"/>
            <a:headEnd/>
            <a:tailEnd/>
          </a:ln>
        </p:spPr>
        <p:txBody>
          <a:bodyPr wrap="none">
            <a:spAutoFit/>
          </a:bodyPr>
          <a:lstStyle/>
          <a:p>
            <a:pPr eaLnBrk="0" hangingPunct="0"/>
            <a:r>
              <a:rPr lang="en-US" sz="1600" b="1">
                <a:solidFill>
                  <a:srgbClr val="FFFF99"/>
                </a:solidFill>
                <a:latin typeface="Trebuchet MS" pitchFamily="34" charset="0"/>
              </a:rPr>
              <a:t>Recite 100 times</a:t>
            </a:r>
          </a:p>
        </p:txBody>
      </p:sp>
    </p:spTree>
  </p:cSld>
  <p:clrMapOvr>
    <a:masterClrMapping/>
  </p:clrMapOvr>
  <p:transition>
    <p:fade/>
  </p:transition>
  <p:timing>
    <p:tnLst>
      <p:par>
        <p:cTn id="1" dur="indefinite" restart="never" nodeType="tmRoot"/>
      </p:par>
    </p:tnLst>
  </p:timing>
</p:sld>
</file>

<file path=ppt/slides/slide4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63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ظَلَمَ حَقَّ مُحَمَّدٍ وَآلِ مُحَمَّدٍ</a:t>
            </a:r>
            <a:endParaRPr lang="en-US" sz="5400" b="1">
              <a:latin typeface="Karbala" pitchFamily="2" charset="0"/>
              <a:cs typeface="Simplified Arabic" pitchFamily="18" charset="-78"/>
            </a:endParaRPr>
          </a:p>
        </p:txBody>
      </p:sp>
      <p:sp>
        <p:nvSpPr>
          <p:cNvPr id="45363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who usurped the right of Muhammad and Muhammad’s Household</a:t>
            </a:r>
          </a:p>
        </p:txBody>
      </p:sp>
      <p:sp>
        <p:nvSpPr>
          <p:cNvPr id="453636"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 جس نے ضائع کیا محمد (ص)و آل محمد (ص)کا حق </a:t>
            </a:r>
            <a:endParaRPr lang="en-US" sz="2400" b="1" dirty="0">
              <a:ea typeface="MS Mincho" pitchFamily="49" charset="-128"/>
            </a:endParaRPr>
          </a:p>
        </p:txBody>
      </p:sp>
      <p:sp>
        <p:nvSpPr>
          <p:cNvPr id="45363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453638"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4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65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وَآخِرَ تَابِعٍ لَهُ عَلَىٰ ذٰلِكَ</a:t>
            </a:r>
            <a:endParaRPr lang="en-US" sz="5400" b="1">
              <a:latin typeface="Karbala" pitchFamily="2" charset="0"/>
              <a:cs typeface="Simplified Arabic" pitchFamily="18" charset="-78"/>
            </a:endParaRPr>
          </a:p>
        </p:txBody>
      </p:sp>
      <p:sp>
        <p:nvSpPr>
          <p:cNvPr id="45465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the last follower who  acceded to his deed.</a:t>
            </a:r>
          </a:p>
        </p:txBody>
      </p:sp>
      <p:sp>
        <p:nvSpPr>
          <p:cNvPr id="454660"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اوراسکو بھی جس نے آخر میں اس کی پیروی کی</a:t>
            </a:r>
            <a:endParaRPr lang="en-US" sz="2400" b="1" dirty="0">
              <a:ea typeface="MS Mincho" pitchFamily="49" charset="-128"/>
            </a:endParaRPr>
          </a:p>
        </p:txBody>
      </p:sp>
      <p:sp>
        <p:nvSpPr>
          <p:cNvPr id="45466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454662"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4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5682"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blessings from the group that struggled against al-Husayn (alayhis salaam)</a:t>
            </a:r>
          </a:p>
        </p:txBody>
      </p:sp>
      <p:sp>
        <p:nvSpPr>
          <p:cNvPr id="455683"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اے معبود لعنت کر اس جماعت پر جنہوں نے جنگ کی حسین (ع) سے نیز</a:t>
            </a:r>
            <a:endParaRPr lang="en-US" sz="2400" b="1" dirty="0">
              <a:ea typeface="MS Mincho" pitchFamily="49" charset="-128"/>
            </a:endParaRPr>
          </a:p>
        </p:txBody>
      </p:sp>
      <p:sp>
        <p:nvSpPr>
          <p:cNvPr id="455684"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455685"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
        <p:nvSpPr>
          <p:cNvPr id="45568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اَللَّهُمَّ ٱلْعَنِ ٱلْعِصَابَةَ ٱلَّتِي جَاهَدَتِ ٱلْحُسَيْنَ</a:t>
            </a:r>
            <a:r>
              <a:rPr lang="en-US" sz="5400" b="1">
                <a:latin typeface="Karbala" pitchFamily="2" charset="0"/>
                <a:cs typeface="Simplified Arabic" pitchFamily="18" charset="-78"/>
              </a:rPr>
              <a:t>) </a:t>
            </a:r>
            <a:r>
              <a:rPr lang="ar-SA" sz="5400" b="1">
                <a:latin typeface="Karbala" pitchFamily="2" charset="0"/>
                <a:cs typeface="Simplified Arabic" pitchFamily="18" charset="-78"/>
              </a:rPr>
              <a:t>عَلَيْهِ ٱلسَّلاَم</a:t>
            </a:r>
            <a:r>
              <a:rPr lang="en-US" sz="5400" b="1">
                <a:latin typeface="Karbala" pitchFamily="2" charset="0"/>
                <a:cs typeface="Simplified Arabic" pitchFamily="18" charset="-78"/>
              </a:rPr>
              <a:t>(</a:t>
            </a:r>
            <a:endParaRPr lang="ar-SA" sz="5400" b="1">
              <a:latin typeface="Karbala" pitchFamily="2" charset="0"/>
              <a:cs typeface="Simplified Arabic" pitchFamily="18" charset="-78"/>
            </a:endParaRPr>
          </a:p>
        </p:txBody>
      </p:sp>
    </p:spTree>
  </p:cSld>
  <p:clrMapOvr>
    <a:masterClrMapping/>
  </p:clrMapOvr>
  <p:transition>
    <p:fade/>
  </p:transition>
  <p:timing>
    <p:tnLst>
      <p:par>
        <p:cTn id="1" dur="indefinite" restart="never" nodeType="tmRoot"/>
      </p:par>
    </p:tnLst>
  </p:timing>
</p:sld>
</file>

<file path=ppt/slides/slide4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670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وَشَايَعَتْ وَبَايَعَتْ وَتَابَعَتْ عَلَىٰ قَتْلِهِ</a:t>
            </a:r>
            <a:endParaRPr lang="en-US" sz="5400" b="1">
              <a:latin typeface="Karbala" pitchFamily="2" charset="0"/>
              <a:cs typeface="Simplified Arabic" pitchFamily="18" charset="-78"/>
            </a:endParaRPr>
          </a:p>
        </p:txBody>
      </p:sp>
      <p:sp>
        <p:nvSpPr>
          <p:cNvPr id="45670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who supported each other against him, paid homage to his enemies, and participated in slaying him.</a:t>
            </a:r>
          </a:p>
        </p:txBody>
      </p:sp>
      <p:sp>
        <p:nvSpPr>
          <p:cNvPr id="456708"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ان پربھی جو قتل حسین (ع) میں ان کے شریک اور ہم رائے تھے</a:t>
            </a:r>
            <a:endParaRPr lang="en-US" sz="2400" b="1" dirty="0">
              <a:ea typeface="MS Mincho" pitchFamily="49" charset="-128"/>
            </a:endParaRPr>
          </a:p>
        </p:txBody>
      </p:sp>
      <p:sp>
        <p:nvSpPr>
          <p:cNvPr id="45670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456710"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4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73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اَللَّهُمَّ ٱلْعَنْهُمْ جَمِيعاً</a:t>
            </a:r>
            <a:endParaRPr lang="en-US" sz="5400" b="1">
              <a:latin typeface="Karbala" pitchFamily="2" charset="0"/>
              <a:cs typeface="Simplified Arabic" pitchFamily="18" charset="-78"/>
            </a:endParaRPr>
          </a:p>
        </p:txBody>
      </p:sp>
      <p:sp>
        <p:nvSpPr>
          <p:cNvPr id="45773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blessings from all of them.</a:t>
            </a:r>
          </a:p>
        </p:txBody>
      </p:sp>
      <p:sp>
        <p:nvSpPr>
          <p:cNvPr id="457732"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اے معبود ان سب پر لعنت بھیج</a:t>
            </a:r>
            <a:endParaRPr lang="en-US" sz="2400" b="1" dirty="0">
              <a:ea typeface="MS Mincho" pitchFamily="49" charset="-128"/>
            </a:endParaRPr>
          </a:p>
        </p:txBody>
      </p:sp>
      <p:sp>
        <p:nvSpPr>
          <p:cNvPr id="45773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457734"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4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75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اَللَّهُمَّ ٱلْعَنْ اوَّلَ ظَالِمٍ</a:t>
            </a:r>
            <a:endParaRPr lang="en-US" sz="5400" b="1">
              <a:latin typeface="Karbala" pitchFamily="2" charset="0"/>
              <a:cs typeface="Simplified Arabic" pitchFamily="18" charset="-78"/>
            </a:endParaRPr>
          </a:p>
        </p:txBody>
      </p:sp>
      <p:sp>
        <p:nvSpPr>
          <p:cNvPr id="45875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 from the foremost persecutor</a:t>
            </a:r>
          </a:p>
        </p:txBody>
      </p:sp>
      <p:sp>
        <p:nvSpPr>
          <p:cNvPr id="458756" name="Subtitle 4"/>
          <p:cNvSpPr txBox="1">
            <a:spLocks/>
          </p:cNvSpPr>
          <p:nvPr/>
        </p:nvSpPr>
        <p:spPr bwMode="auto">
          <a:xfrm>
            <a:off x="80963" y="5013325"/>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اے معبود محروم کر اپنی رحمت سے اس پہلے ظالم کو</a:t>
            </a:r>
            <a:endParaRPr lang="en-US" sz="2400" b="1" dirty="0">
              <a:ea typeface="MS Mincho" pitchFamily="49" charset="-128"/>
            </a:endParaRPr>
          </a:p>
        </p:txBody>
      </p:sp>
      <p:sp>
        <p:nvSpPr>
          <p:cNvPr id="45875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458758"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
        <p:nvSpPr>
          <p:cNvPr id="458759" name="Text Box 6"/>
          <p:cNvSpPr txBox="1">
            <a:spLocks noChangeArrowheads="1"/>
          </p:cNvSpPr>
          <p:nvPr/>
        </p:nvSpPr>
        <p:spPr bwMode="auto">
          <a:xfrm>
            <a:off x="3348038" y="5654675"/>
            <a:ext cx="2447925" cy="366713"/>
          </a:xfrm>
          <a:prstGeom prst="rect">
            <a:avLst/>
          </a:prstGeom>
          <a:gradFill rotWithShape="1">
            <a:gsLst>
              <a:gs pos="0">
                <a:srgbClr val="651500"/>
              </a:gs>
              <a:gs pos="50000">
                <a:srgbClr val="DA2E00"/>
              </a:gs>
              <a:gs pos="100000">
                <a:srgbClr val="651500"/>
              </a:gs>
            </a:gsLst>
            <a:lin ang="5400000" scaled="1"/>
          </a:gradFill>
          <a:ln w="9525" algn="ctr">
            <a:noFill/>
            <a:miter lim="800000"/>
            <a:headEnd/>
            <a:tailEnd/>
          </a:ln>
        </p:spPr>
        <p:txBody>
          <a:bodyPr anchor="ctr">
            <a:spAutoFit/>
          </a:bodyPr>
          <a:lstStyle/>
          <a:p>
            <a:pPr algn="r"/>
            <a:r>
              <a:rPr lang="en-US" sz="1800" b="1">
                <a:solidFill>
                  <a:srgbClr val="FFFF99"/>
                </a:solidFill>
                <a:latin typeface="Trebuchet MS" pitchFamily="34" charset="0"/>
              </a:rPr>
              <a:t>Tasbih Counter : 57</a:t>
            </a:r>
          </a:p>
        </p:txBody>
      </p:sp>
      <p:sp>
        <p:nvSpPr>
          <p:cNvPr id="458760" name="Rectangle 5"/>
          <p:cNvSpPr>
            <a:spLocks noChangeArrowheads="1"/>
          </p:cNvSpPr>
          <p:nvPr/>
        </p:nvSpPr>
        <p:spPr bwMode="auto">
          <a:xfrm>
            <a:off x="3635375" y="1035050"/>
            <a:ext cx="1790700" cy="336550"/>
          </a:xfrm>
          <a:prstGeom prst="rect">
            <a:avLst/>
          </a:prstGeom>
          <a:noFill/>
          <a:ln w="9525">
            <a:noFill/>
            <a:miter lim="800000"/>
            <a:headEnd/>
            <a:tailEnd/>
          </a:ln>
        </p:spPr>
        <p:txBody>
          <a:bodyPr wrap="none">
            <a:spAutoFit/>
          </a:bodyPr>
          <a:lstStyle/>
          <a:p>
            <a:pPr eaLnBrk="0" hangingPunct="0"/>
            <a:r>
              <a:rPr lang="en-US" sz="1600" b="1">
                <a:solidFill>
                  <a:srgbClr val="FFFF99"/>
                </a:solidFill>
                <a:latin typeface="Trebuchet MS" pitchFamily="34" charset="0"/>
              </a:rPr>
              <a:t>Recite 100 times</a:t>
            </a:r>
          </a:p>
        </p:txBody>
      </p:sp>
    </p:spTree>
  </p:cSld>
  <p:clrMapOvr>
    <a:masterClrMapping/>
  </p:clrMapOvr>
  <p:transition>
    <p:fade/>
  </p:transition>
  <p:timing>
    <p:tnLst>
      <p:par>
        <p:cTn id="1" dur="indefinite" restart="never" nodeType="tmRoot"/>
      </p:par>
    </p:tnLst>
  </p:timing>
</p:sld>
</file>

<file path=ppt/slides/slide4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77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ظَلَمَ حَقَّ مُحَمَّدٍ وَآلِ مُحَمَّدٍ</a:t>
            </a:r>
            <a:endParaRPr lang="en-US" sz="5400" b="1">
              <a:latin typeface="Karbala" pitchFamily="2" charset="0"/>
              <a:cs typeface="Simplified Arabic" pitchFamily="18" charset="-78"/>
            </a:endParaRPr>
          </a:p>
        </p:txBody>
      </p:sp>
      <p:sp>
        <p:nvSpPr>
          <p:cNvPr id="45977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who usurped the right of Muhammad and Muhammad’s Household</a:t>
            </a:r>
          </a:p>
        </p:txBody>
      </p:sp>
      <p:sp>
        <p:nvSpPr>
          <p:cNvPr id="459780"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 جس نے ضائع کیا محمد (ص)و آل محمد (ص)کا حق </a:t>
            </a:r>
            <a:endParaRPr lang="en-US" sz="2400" b="1" dirty="0">
              <a:ea typeface="MS Mincho" pitchFamily="49" charset="-128"/>
            </a:endParaRPr>
          </a:p>
        </p:txBody>
      </p:sp>
      <p:sp>
        <p:nvSpPr>
          <p:cNvPr id="45978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459782"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4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0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وَآخِرَ تَابِعٍ لَهُ عَلَىٰ ذٰلِكَ</a:t>
            </a:r>
            <a:endParaRPr lang="en-US" sz="5400" b="1">
              <a:latin typeface="Karbala" pitchFamily="2" charset="0"/>
              <a:cs typeface="Simplified Arabic" pitchFamily="18" charset="-78"/>
            </a:endParaRPr>
          </a:p>
        </p:txBody>
      </p:sp>
      <p:sp>
        <p:nvSpPr>
          <p:cNvPr id="46080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the last follower who  acceded to his deed.</a:t>
            </a:r>
          </a:p>
        </p:txBody>
      </p:sp>
      <p:sp>
        <p:nvSpPr>
          <p:cNvPr id="460804"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اوراسکو بھی جس نے آخر میں اس کی پیروی کی</a:t>
            </a:r>
            <a:endParaRPr lang="en-US" sz="2400" b="1" dirty="0">
              <a:ea typeface="MS Mincho" pitchFamily="49" charset="-128"/>
            </a:endParaRPr>
          </a:p>
        </p:txBody>
      </p:sp>
      <p:sp>
        <p:nvSpPr>
          <p:cNvPr id="46080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460806"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لَقَدْ عَظُمَ مُصَابِي بِكَ</a:t>
            </a:r>
            <a:endParaRPr lang="en-US" sz="5400" b="1">
              <a:latin typeface="Karbala" pitchFamily="2" charset="0"/>
              <a:cs typeface="Simplified Arabic" pitchFamily="18" charset="-78"/>
            </a:endParaRPr>
          </a:p>
        </p:txBody>
      </p:sp>
      <p:sp>
        <p:nvSpPr>
          <p:cNvPr id="4710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Extremely insufferable is my commiserations with you;</a:t>
            </a:r>
          </a:p>
        </p:txBody>
      </p:sp>
      <p:sp>
        <p:nvSpPr>
          <p:cNvPr id="47108"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ar-AE" sz="2800" dirty="0" smtClean="0"/>
              <a:t>یقینا آپکی خاطر میرا غم بڑھ گیا ہے</a:t>
            </a:r>
            <a:endParaRPr lang="en-US" sz="2800" b="1" dirty="0">
              <a:ea typeface="MS Mincho" pitchFamily="49" charset="-128"/>
            </a:endParaRPr>
          </a:p>
        </p:txBody>
      </p:sp>
      <p:sp>
        <p:nvSpPr>
          <p:cNvPr id="4710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47110"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4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826"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blessings from the group that struggled against al-Husayn (alayhis salaam)</a:t>
            </a:r>
          </a:p>
        </p:txBody>
      </p:sp>
      <p:sp>
        <p:nvSpPr>
          <p:cNvPr id="461827"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اے معبود لعنت کر اس جماعت پر جنہوں نے جنگ کی حسین (ع) سے نیز</a:t>
            </a:r>
            <a:endParaRPr lang="en-US" sz="2400" b="1" dirty="0">
              <a:ea typeface="MS Mincho" pitchFamily="49" charset="-128"/>
            </a:endParaRPr>
          </a:p>
        </p:txBody>
      </p:sp>
      <p:sp>
        <p:nvSpPr>
          <p:cNvPr id="461828"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461829"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
        <p:nvSpPr>
          <p:cNvPr id="46183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اَللَّهُمَّ ٱلْعَنِ ٱلْعِصَابَةَ ٱلَّتِي جَاهَدَتِ ٱلْحُسَيْنَ</a:t>
            </a:r>
            <a:r>
              <a:rPr lang="en-US" sz="5400" b="1">
                <a:latin typeface="Karbala" pitchFamily="2" charset="0"/>
                <a:cs typeface="Simplified Arabic" pitchFamily="18" charset="-78"/>
              </a:rPr>
              <a:t>) </a:t>
            </a:r>
            <a:r>
              <a:rPr lang="ar-SA" sz="5400" b="1">
                <a:latin typeface="Karbala" pitchFamily="2" charset="0"/>
                <a:cs typeface="Simplified Arabic" pitchFamily="18" charset="-78"/>
              </a:rPr>
              <a:t>عَلَيْهِ ٱلسَّلاَم</a:t>
            </a:r>
            <a:r>
              <a:rPr lang="en-US" sz="5400" b="1">
                <a:latin typeface="Karbala" pitchFamily="2" charset="0"/>
                <a:cs typeface="Simplified Arabic" pitchFamily="18" charset="-78"/>
              </a:rPr>
              <a:t>(</a:t>
            </a:r>
            <a:endParaRPr lang="ar-SA" sz="5400" b="1">
              <a:latin typeface="Karbala" pitchFamily="2" charset="0"/>
              <a:cs typeface="Simplified Arabic" pitchFamily="18" charset="-78"/>
            </a:endParaRPr>
          </a:p>
        </p:txBody>
      </p:sp>
    </p:spTree>
  </p:cSld>
  <p:clrMapOvr>
    <a:masterClrMapping/>
  </p:clrMapOvr>
  <p:transition>
    <p:fade/>
  </p:transition>
  <p:timing>
    <p:tnLst>
      <p:par>
        <p:cTn id="1" dur="indefinite" restart="never" nodeType="tmRoot"/>
      </p:par>
    </p:tnLst>
  </p:timing>
</p:sld>
</file>

<file path=ppt/slides/slide4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285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وَشَايَعَتْ وَبَايَعَتْ وَتَابَعَتْ عَلَىٰ قَتْلِهِ</a:t>
            </a:r>
            <a:endParaRPr lang="en-US" sz="5400" b="1">
              <a:latin typeface="Karbala" pitchFamily="2" charset="0"/>
              <a:cs typeface="Simplified Arabic" pitchFamily="18" charset="-78"/>
            </a:endParaRPr>
          </a:p>
        </p:txBody>
      </p:sp>
      <p:sp>
        <p:nvSpPr>
          <p:cNvPr id="46285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who supported each other against him, paid homage to his enemies, and participated in slaying him.</a:t>
            </a:r>
          </a:p>
        </p:txBody>
      </p:sp>
      <p:sp>
        <p:nvSpPr>
          <p:cNvPr id="462852"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ان پربھی جو قتل حسین (ع) میں ان کے شریک اور ہم رائے تھے</a:t>
            </a:r>
            <a:endParaRPr lang="en-US" sz="2400" b="1" dirty="0">
              <a:ea typeface="MS Mincho" pitchFamily="49" charset="-128"/>
            </a:endParaRPr>
          </a:p>
        </p:txBody>
      </p:sp>
      <p:sp>
        <p:nvSpPr>
          <p:cNvPr id="46285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462854"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4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387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اَللَّهُمَّ ٱلْعَنْهُمْ جَمِيعاً</a:t>
            </a:r>
            <a:endParaRPr lang="en-US" sz="5400" b="1">
              <a:latin typeface="Karbala" pitchFamily="2" charset="0"/>
              <a:cs typeface="Simplified Arabic" pitchFamily="18" charset="-78"/>
            </a:endParaRPr>
          </a:p>
        </p:txBody>
      </p:sp>
      <p:sp>
        <p:nvSpPr>
          <p:cNvPr id="46387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blessings from all of them.</a:t>
            </a:r>
          </a:p>
        </p:txBody>
      </p:sp>
      <p:sp>
        <p:nvSpPr>
          <p:cNvPr id="463876"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اے معبود ان سب پر لعنت بھیج</a:t>
            </a:r>
            <a:endParaRPr lang="en-US" sz="2400" b="1" dirty="0">
              <a:ea typeface="MS Mincho" pitchFamily="49" charset="-128"/>
            </a:endParaRPr>
          </a:p>
        </p:txBody>
      </p:sp>
      <p:sp>
        <p:nvSpPr>
          <p:cNvPr id="46387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463878"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4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89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اَللَّهُمَّ ٱلْعَنْ اوَّلَ ظَالِمٍ</a:t>
            </a:r>
            <a:endParaRPr lang="en-US" sz="5400" b="1">
              <a:latin typeface="Karbala" pitchFamily="2" charset="0"/>
              <a:cs typeface="Simplified Arabic" pitchFamily="18" charset="-78"/>
            </a:endParaRPr>
          </a:p>
        </p:txBody>
      </p:sp>
      <p:sp>
        <p:nvSpPr>
          <p:cNvPr id="46489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 from the foremost persecutor</a:t>
            </a:r>
          </a:p>
        </p:txBody>
      </p:sp>
      <p:sp>
        <p:nvSpPr>
          <p:cNvPr id="464900" name="Subtitle 4"/>
          <p:cNvSpPr txBox="1">
            <a:spLocks/>
          </p:cNvSpPr>
          <p:nvPr/>
        </p:nvSpPr>
        <p:spPr bwMode="auto">
          <a:xfrm>
            <a:off x="80963" y="5013325"/>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اے معبود محروم کر اپنی رحمت سے اس پہلے ظالم کو</a:t>
            </a:r>
            <a:endParaRPr lang="en-US" sz="2400" b="1" dirty="0">
              <a:ea typeface="MS Mincho" pitchFamily="49" charset="-128"/>
            </a:endParaRPr>
          </a:p>
        </p:txBody>
      </p:sp>
      <p:sp>
        <p:nvSpPr>
          <p:cNvPr id="46490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464902"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
        <p:nvSpPr>
          <p:cNvPr id="464903" name="Text Box 6"/>
          <p:cNvSpPr txBox="1">
            <a:spLocks noChangeArrowheads="1"/>
          </p:cNvSpPr>
          <p:nvPr/>
        </p:nvSpPr>
        <p:spPr bwMode="auto">
          <a:xfrm>
            <a:off x="3348038" y="5654675"/>
            <a:ext cx="2447925" cy="366713"/>
          </a:xfrm>
          <a:prstGeom prst="rect">
            <a:avLst/>
          </a:prstGeom>
          <a:gradFill rotWithShape="1">
            <a:gsLst>
              <a:gs pos="0">
                <a:srgbClr val="651500"/>
              </a:gs>
              <a:gs pos="50000">
                <a:srgbClr val="DA2E00"/>
              </a:gs>
              <a:gs pos="100000">
                <a:srgbClr val="651500"/>
              </a:gs>
            </a:gsLst>
            <a:lin ang="5400000" scaled="1"/>
          </a:gradFill>
          <a:ln w="9525" algn="ctr">
            <a:noFill/>
            <a:miter lim="800000"/>
            <a:headEnd/>
            <a:tailEnd/>
          </a:ln>
        </p:spPr>
        <p:txBody>
          <a:bodyPr anchor="ctr">
            <a:spAutoFit/>
          </a:bodyPr>
          <a:lstStyle/>
          <a:p>
            <a:pPr algn="r"/>
            <a:r>
              <a:rPr lang="en-US" sz="1800" b="1">
                <a:solidFill>
                  <a:srgbClr val="FFFF99"/>
                </a:solidFill>
                <a:latin typeface="Trebuchet MS" pitchFamily="34" charset="0"/>
              </a:rPr>
              <a:t>Tasbih Counter : 58</a:t>
            </a:r>
          </a:p>
        </p:txBody>
      </p:sp>
      <p:sp>
        <p:nvSpPr>
          <p:cNvPr id="464904" name="Rectangle 5"/>
          <p:cNvSpPr>
            <a:spLocks noChangeArrowheads="1"/>
          </p:cNvSpPr>
          <p:nvPr/>
        </p:nvSpPr>
        <p:spPr bwMode="auto">
          <a:xfrm>
            <a:off x="3635375" y="1035050"/>
            <a:ext cx="1790700" cy="336550"/>
          </a:xfrm>
          <a:prstGeom prst="rect">
            <a:avLst/>
          </a:prstGeom>
          <a:noFill/>
          <a:ln w="9525">
            <a:noFill/>
            <a:miter lim="800000"/>
            <a:headEnd/>
            <a:tailEnd/>
          </a:ln>
        </p:spPr>
        <p:txBody>
          <a:bodyPr wrap="none">
            <a:spAutoFit/>
          </a:bodyPr>
          <a:lstStyle/>
          <a:p>
            <a:pPr eaLnBrk="0" hangingPunct="0"/>
            <a:r>
              <a:rPr lang="en-US" sz="1600" b="1">
                <a:solidFill>
                  <a:srgbClr val="FFFF99"/>
                </a:solidFill>
                <a:latin typeface="Trebuchet MS" pitchFamily="34" charset="0"/>
              </a:rPr>
              <a:t>Recite 100 times</a:t>
            </a:r>
          </a:p>
        </p:txBody>
      </p:sp>
    </p:spTree>
  </p:cSld>
  <p:clrMapOvr>
    <a:masterClrMapping/>
  </p:clrMapOvr>
  <p:transition>
    <p:fade/>
  </p:transition>
  <p:timing>
    <p:tnLst>
      <p:par>
        <p:cTn id="1" dur="indefinite" restart="never" nodeType="tmRoot"/>
      </p:par>
    </p:tnLst>
  </p:timing>
</p:sld>
</file>

<file path=ppt/slides/slide4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592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ظَلَمَ حَقَّ مُحَمَّدٍ وَآلِ مُحَمَّدٍ</a:t>
            </a:r>
            <a:endParaRPr lang="en-US" sz="5400" b="1">
              <a:latin typeface="Karbala" pitchFamily="2" charset="0"/>
              <a:cs typeface="Simplified Arabic" pitchFamily="18" charset="-78"/>
            </a:endParaRPr>
          </a:p>
        </p:txBody>
      </p:sp>
      <p:sp>
        <p:nvSpPr>
          <p:cNvPr id="46592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who usurped the right of Muhammad and Muhammad’s Household</a:t>
            </a:r>
          </a:p>
        </p:txBody>
      </p:sp>
      <p:sp>
        <p:nvSpPr>
          <p:cNvPr id="465924"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 جس نے ضائع کیا محمد (ص)و آل محمد (ص)کا حق </a:t>
            </a:r>
            <a:endParaRPr lang="en-US" sz="2400" b="1" dirty="0">
              <a:ea typeface="MS Mincho" pitchFamily="49" charset="-128"/>
            </a:endParaRPr>
          </a:p>
        </p:txBody>
      </p:sp>
      <p:sp>
        <p:nvSpPr>
          <p:cNvPr id="46592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465926"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4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694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وَآخِرَ تَابِعٍ لَهُ عَلَىٰ ذٰلِكَ</a:t>
            </a:r>
            <a:endParaRPr lang="en-US" sz="5400" b="1">
              <a:latin typeface="Karbala" pitchFamily="2" charset="0"/>
              <a:cs typeface="Simplified Arabic" pitchFamily="18" charset="-78"/>
            </a:endParaRPr>
          </a:p>
        </p:txBody>
      </p:sp>
      <p:sp>
        <p:nvSpPr>
          <p:cNvPr id="46694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the last follower who  acceded to his deed.</a:t>
            </a:r>
          </a:p>
        </p:txBody>
      </p:sp>
      <p:sp>
        <p:nvSpPr>
          <p:cNvPr id="466948"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اوراسکو بھی جس نے آخر میں اس کی پیروی کی</a:t>
            </a:r>
            <a:endParaRPr lang="en-US" sz="2400" b="1" dirty="0">
              <a:ea typeface="MS Mincho" pitchFamily="49" charset="-128"/>
            </a:endParaRPr>
          </a:p>
        </p:txBody>
      </p:sp>
      <p:sp>
        <p:nvSpPr>
          <p:cNvPr id="46694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466950"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4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7970"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blessings from the group that struggled against al-Husayn (alayhis salaam)</a:t>
            </a:r>
          </a:p>
        </p:txBody>
      </p:sp>
      <p:sp>
        <p:nvSpPr>
          <p:cNvPr id="467971"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اے معبود لعنت کر اس جماعت پر جنہوں نے جنگ کی حسین (ع) سے نیز</a:t>
            </a:r>
            <a:endParaRPr lang="en-US" sz="2400" b="1" dirty="0">
              <a:ea typeface="MS Mincho" pitchFamily="49" charset="-128"/>
            </a:endParaRPr>
          </a:p>
        </p:txBody>
      </p:sp>
      <p:sp>
        <p:nvSpPr>
          <p:cNvPr id="467972"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467973"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
        <p:nvSpPr>
          <p:cNvPr id="46797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اَللَّهُمَّ ٱلْعَنِ ٱلْعِصَابَةَ ٱلَّتِي جَاهَدَتِ ٱلْحُسَيْنَ</a:t>
            </a:r>
            <a:r>
              <a:rPr lang="en-US" sz="5400" b="1">
                <a:latin typeface="Karbala" pitchFamily="2" charset="0"/>
                <a:cs typeface="Simplified Arabic" pitchFamily="18" charset="-78"/>
              </a:rPr>
              <a:t>) </a:t>
            </a:r>
            <a:r>
              <a:rPr lang="ar-SA" sz="5400" b="1">
                <a:latin typeface="Karbala" pitchFamily="2" charset="0"/>
                <a:cs typeface="Simplified Arabic" pitchFamily="18" charset="-78"/>
              </a:rPr>
              <a:t>عَلَيْهِ ٱلسَّلاَم</a:t>
            </a:r>
            <a:r>
              <a:rPr lang="en-US" sz="5400" b="1">
                <a:latin typeface="Karbala" pitchFamily="2" charset="0"/>
                <a:cs typeface="Simplified Arabic" pitchFamily="18" charset="-78"/>
              </a:rPr>
              <a:t>(</a:t>
            </a:r>
            <a:endParaRPr lang="ar-SA" sz="5400" b="1">
              <a:latin typeface="Karbala" pitchFamily="2" charset="0"/>
              <a:cs typeface="Simplified Arabic" pitchFamily="18" charset="-78"/>
            </a:endParaRPr>
          </a:p>
        </p:txBody>
      </p:sp>
    </p:spTree>
  </p:cSld>
  <p:clrMapOvr>
    <a:masterClrMapping/>
  </p:clrMapOvr>
  <p:transition>
    <p:fade/>
  </p:transition>
  <p:timing>
    <p:tnLst>
      <p:par>
        <p:cTn id="1" dur="indefinite" restart="never" nodeType="tmRoot"/>
      </p:par>
    </p:tnLst>
  </p:timing>
</p:sld>
</file>

<file path=ppt/slides/slide4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99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وَشَايَعَتْ وَبَايَعَتْ وَتَابَعَتْ عَلَىٰ قَتْلِهِ</a:t>
            </a:r>
            <a:endParaRPr lang="en-US" sz="5400" b="1">
              <a:latin typeface="Karbala" pitchFamily="2" charset="0"/>
              <a:cs typeface="Simplified Arabic" pitchFamily="18" charset="-78"/>
            </a:endParaRPr>
          </a:p>
        </p:txBody>
      </p:sp>
      <p:sp>
        <p:nvSpPr>
          <p:cNvPr id="46899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who supported each other against him, paid homage to his enemies, and participated in slaying him.</a:t>
            </a:r>
          </a:p>
        </p:txBody>
      </p:sp>
      <p:sp>
        <p:nvSpPr>
          <p:cNvPr id="468996"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ان پربھی جو قتل حسین (ع) میں ان کے شریک اور ہم رائے تھے</a:t>
            </a:r>
            <a:endParaRPr lang="en-US" sz="2400" b="1" dirty="0">
              <a:ea typeface="MS Mincho" pitchFamily="49" charset="-128"/>
            </a:endParaRPr>
          </a:p>
        </p:txBody>
      </p:sp>
      <p:sp>
        <p:nvSpPr>
          <p:cNvPr id="46899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468998"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4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001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اَللَّهُمَّ ٱلْعَنْهُمْ جَمِيعاً</a:t>
            </a:r>
            <a:endParaRPr lang="en-US" sz="5400" b="1">
              <a:latin typeface="Karbala" pitchFamily="2" charset="0"/>
              <a:cs typeface="Simplified Arabic" pitchFamily="18" charset="-78"/>
            </a:endParaRPr>
          </a:p>
        </p:txBody>
      </p:sp>
      <p:sp>
        <p:nvSpPr>
          <p:cNvPr id="47001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blessings from all of them.</a:t>
            </a:r>
          </a:p>
        </p:txBody>
      </p:sp>
      <p:sp>
        <p:nvSpPr>
          <p:cNvPr id="470020"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اے معبود ان سب پر لعنت بھیج</a:t>
            </a:r>
            <a:endParaRPr lang="en-US" sz="2400" b="1" dirty="0">
              <a:ea typeface="MS Mincho" pitchFamily="49" charset="-128"/>
            </a:endParaRPr>
          </a:p>
        </p:txBody>
      </p:sp>
      <p:sp>
        <p:nvSpPr>
          <p:cNvPr id="47002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470022"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4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4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اَللَّهُمَّ ٱلْعَنْ اوَّلَ ظَالِمٍ</a:t>
            </a:r>
            <a:endParaRPr lang="en-US" sz="5400" b="1">
              <a:latin typeface="Karbala" pitchFamily="2" charset="0"/>
              <a:cs typeface="Simplified Arabic" pitchFamily="18" charset="-78"/>
            </a:endParaRPr>
          </a:p>
        </p:txBody>
      </p:sp>
      <p:sp>
        <p:nvSpPr>
          <p:cNvPr id="47104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 from the foremost persecutor</a:t>
            </a:r>
          </a:p>
        </p:txBody>
      </p:sp>
      <p:sp>
        <p:nvSpPr>
          <p:cNvPr id="471044" name="Subtitle 4"/>
          <p:cNvSpPr txBox="1">
            <a:spLocks/>
          </p:cNvSpPr>
          <p:nvPr/>
        </p:nvSpPr>
        <p:spPr bwMode="auto">
          <a:xfrm>
            <a:off x="80963" y="5013325"/>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اے معبود محروم کر اپنی رحمت سے اس پہلے ظالم کو</a:t>
            </a:r>
            <a:endParaRPr lang="en-US" sz="2400" b="1" dirty="0">
              <a:ea typeface="MS Mincho" pitchFamily="49" charset="-128"/>
            </a:endParaRPr>
          </a:p>
        </p:txBody>
      </p:sp>
      <p:sp>
        <p:nvSpPr>
          <p:cNvPr id="47104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471046"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
        <p:nvSpPr>
          <p:cNvPr id="471047" name="Text Box 6"/>
          <p:cNvSpPr txBox="1">
            <a:spLocks noChangeArrowheads="1"/>
          </p:cNvSpPr>
          <p:nvPr/>
        </p:nvSpPr>
        <p:spPr bwMode="auto">
          <a:xfrm>
            <a:off x="3348038" y="5654675"/>
            <a:ext cx="2447925" cy="366713"/>
          </a:xfrm>
          <a:prstGeom prst="rect">
            <a:avLst/>
          </a:prstGeom>
          <a:gradFill rotWithShape="1">
            <a:gsLst>
              <a:gs pos="0">
                <a:srgbClr val="651500"/>
              </a:gs>
              <a:gs pos="50000">
                <a:srgbClr val="DA2E00"/>
              </a:gs>
              <a:gs pos="100000">
                <a:srgbClr val="651500"/>
              </a:gs>
            </a:gsLst>
            <a:lin ang="5400000" scaled="1"/>
          </a:gradFill>
          <a:ln w="9525" algn="ctr">
            <a:noFill/>
            <a:miter lim="800000"/>
            <a:headEnd/>
            <a:tailEnd/>
          </a:ln>
        </p:spPr>
        <p:txBody>
          <a:bodyPr anchor="ctr">
            <a:spAutoFit/>
          </a:bodyPr>
          <a:lstStyle/>
          <a:p>
            <a:pPr algn="r"/>
            <a:r>
              <a:rPr lang="en-US" sz="1800" b="1">
                <a:solidFill>
                  <a:srgbClr val="FFFF99"/>
                </a:solidFill>
                <a:latin typeface="Trebuchet MS" pitchFamily="34" charset="0"/>
              </a:rPr>
              <a:t>Tasbih Counter : 59</a:t>
            </a:r>
          </a:p>
        </p:txBody>
      </p:sp>
      <p:sp>
        <p:nvSpPr>
          <p:cNvPr id="471048" name="Rectangle 5"/>
          <p:cNvSpPr>
            <a:spLocks noChangeArrowheads="1"/>
          </p:cNvSpPr>
          <p:nvPr/>
        </p:nvSpPr>
        <p:spPr bwMode="auto">
          <a:xfrm>
            <a:off x="3635375" y="1035050"/>
            <a:ext cx="1790700" cy="336550"/>
          </a:xfrm>
          <a:prstGeom prst="rect">
            <a:avLst/>
          </a:prstGeom>
          <a:noFill/>
          <a:ln w="9525">
            <a:noFill/>
            <a:miter lim="800000"/>
            <a:headEnd/>
            <a:tailEnd/>
          </a:ln>
        </p:spPr>
        <p:txBody>
          <a:bodyPr wrap="none">
            <a:spAutoFit/>
          </a:bodyPr>
          <a:lstStyle/>
          <a:p>
            <a:pPr eaLnBrk="0" hangingPunct="0"/>
            <a:r>
              <a:rPr lang="en-US" sz="1600" b="1">
                <a:solidFill>
                  <a:srgbClr val="FFFF99"/>
                </a:solidFill>
                <a:latin typeface="Trebuchet MS" pitchFamily="34" charset="0"/>
              </a:rPr>
              <a:t>Recite 100 times</a:t>
            </a:r>
          </a:p>
        </p:txBody>
      </p:sp>
    </p:spTree>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فَاسْالُ ٱللَّهَ ٱلَّذِي اكْرَمَ مَقَامَكَ وَاكْرَمَنِي بِكَ</a:t>
            </a:r>
            <a:endParaRPr lang="en-US" sz="5400" b="1">
              <a:latin typeface="Karbala" pitchFamily="2" charset="0"/>
              <a:cs typeface="Simplified Arabic" pitchFamily="18" charset="-78"/>
            </a:endParaRPr>
          </a:p>
        </p:txBody>
      </p:sp>
      <p:sp>
        <p:nvSpPr>
          <p:cNvPr id="4813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dirty="0">
                <a:solidFill>
                  <a:schemeClr val="tx2"/>
                </a:solidFill>
                <a:ea typeface="MS Mincho" pitchFamily="49" charset="-128"/>
              </a:rPr>
              <a:t>so, I beseech </a:t>
            </a:r>
            <a:r>
              <a:rPr lang="en-US" sz="3200" b="1" dirty="0" err="1">
                <a:solidFill>
                  <a:schemeClr val="tx2"/>
                </a:solidFill>
                <a:ea typeface="MS Mincho" pitchFamily="49" charset="-128"/>
              </a:rPr>
              <a:t>Allāh</a:t>
            </a:r>
            <a:r>
              <a:rPr lang="en-US" sz="3200" b="1" dirty="0">
                <a:solidFill>
                  <a:schemeClr val="tx2"/>
                </a:solidFill>
                <a:ea typeface="MS Mincho" pitchFamily="49" charset="-128"/>
              </a:rPr>
              <a:t> Who has honored your position and </a:t>
            </a:r>
            <a:r>
              <a:rPr lang="en-US" sz="3200" b="1" dirty="0" err="1">
                <a:solidFill>
                  <a:schemeClr val="tx2"/>
                </a:solidFill>
                <a:ea typeface="MS Mincho" pitchFamily="49" charset="-128"/>
              </a:rPr>
              <a:t>hon</a:t>
            </a:r>
            <a:r>
              <a:rPr lang="en-US" sz="3200" b="1" dirty="0">
                <a:solidFill>
                  <a:schemeClr val="tx2"/>
                </a:solidFill>
                <a:ea typeface="MS Mincho" pitchFamily="49" charset="-128"/>
              </a:rPr>
              <a:t> red me because of you</a:t>
            </a:r>
          </a:p>
        </p:txBody>
      </p:sp>
      <p:sp>
        <p:nvSpPr>
          <p:cNvPr id="48132"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ar-AE" sz="2800" dirty="0" smtClean="0"/>
              <a:t>پس سوال کرتا ہوں خدا سے جس نے آپکو شان عطا کی</a:t>
            </a:r>
            <a:endParaRPr lang="en-US" sz="2800" b="1" dirty="0">
              <a:ea typeface="MS Mincho" pitchFamily="49" charset="-128"/>
            </a:endParaRPr>
          </a:p>
        </p:txBody>
      </p:sp>
      <p:sp>
        <p:nvSpPr>
          <p:cNvPr id="4813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48134"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4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06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ظَلَمَ حَقَّ مُحَمَّدٍ وَآلِ مُحَمَّدٍ</a:t>
            </a:r>
            <a:endParaRPr lang="en-US" sz="5400" b="1">
              <a:latin typeface="Karbala" pitchFamily="2" charset="0"/>
              <a:cs typeface="Simplified Arabic" pitchFamily="18" charset="-78"/>
            </a:endParaRPr>
          </a:p>
        </p:txBody>
      </p:sp>
      <p:sp>
        <p:nvSpPr>
          <p:cNvPr id="47206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who usurped the right of Muhammad and Muhammad’s Household</a:t>
            </a:r>
          </a:p>
        </p:txBody>
      </p:sp>
      <p:sp>
        <p:nvSpPr>
          <p:cNvPr id="472068"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 جس نے ضائع کیا محمد (ص)و آل محمد (ص)کا حق </a:t>
            </a:r>
            <a:endParaRPr lang="en-US" sz="2400" b="1" dirty="0">
              <a:ea typeface="MS Mincho" pitchFamily="49" charset="-128"/>
            </a:endParaRPr>
          </a:p>
        </p:txBody>
      </p:sp>
      <p:sp>
        <p:nvSpPr>
          <p:cNvPr id="47206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472070"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4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309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وَآخِرَ تَابِعٍ لَهُ عَلَىٰ ذٰلِكَ</a:t>
            </a:r>
            <a:endParaRPr lang="en-US" sz="5400" b="1">
              <a:latin typeface="Karbala" pitchFamily="2" charset="0"/>
              <a:cs typeface="Simplified Arabic" pitchFamily="18" charset="-78"/>
            </a:endParaRPr>
          </a:p>
        </p:txBody>
      </p:sp>
      <p:sp>
        <p:nvSpPr>
          <p:cNvPr id="47309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the last follower who  acceded to his deed.</a:t>
            </a:r>
          </a:p>
        </p:txBody>
      </p:sp>
      <p:sp>
        <p:nvSpPr>
          <p:cNvPr id="473092"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اوراسکو بھی جس نے آخر میں اس کی پیروی کی</a:t>
            </a:r>
            <a:endParaRPr lang="en-US" sz="2400" b="1" dirty="0">
              <a:ea typeface="MS Mincho" pitchFamily="49" charset="-128"/>
            </a:endParaRPr>
          </a:p>
        </p:txBody>
      </p:sp>
      <p:sp>
        <p:nvSpPr>
          <p:cNvPr id="47309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473094"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4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114"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blessings from the group that struggled against al-Husayn (alayhis salaam)</a:t>
            </a:r>
          </a:p>
        </p:txBody>
      </p:sp>
      <p:sp>
        <p:nvSpPr>
          <p:cNvPr id="474115"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اے معبود لعنت کر اس جماعت پر جنہوں نے جنگ کی حسین (ع) سے نیز</a:t>
            </a:r>
            <a:endParaRPr lang="en-US" sz="2400" b="1" dirty="0">
              <a:ea typeface="MS Mincho" pitchFamily="49" charset="-128"/>
            </a:endParaRPr>
          </a:p>
        </p:txBody>
      </p:sp>
      <p:sp>
        <p:nvSpPr>
          <p:cNvPr id="474116"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474117"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
        <p:nvSpPr>
          <p:cNvPr id="47411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اَللَّهُمَّ ٱلْعَنِ ٱلْعِصَابَةَ ٱلَّتِي جَاهَدَتِ ٱلْحُسَيْنَ</a:t>
            </a:r>
            <a:r>
              <a:rPr lang="en-US" sz="5400" b="1">
                <a:latin typeface="Karbala" pitchFamily="2" charset="0"/>
                <a:cs typeface="Simplified Arabic" pitchFamily="18" charset="-78"/>
              </a:rPr>
              <a:t>) </a:t>
            </a:r>
            <a:r>
              <a:rPr lang="ar-SA" sz="5400" b="1">
                <a:latin typeface="Karbala" pitchFamily="2" charset="0"/>
                <a:cs typeface="Simplified Arabic" pitchFamily="18" charset="-78"/>
              </a:rPr>
              <a:t>عَلَيْهِ ٱلسَّلاَم</a:t>
            </a:r>
            <a:r>
              <a:rPr lang="en-US" sz="5400" b="1">
                <a:latin typeface="Karbala" pitchFamily="2" charset="0"/>
                <a:cs typeface="Simplified Arabic" pitchFamily="18" charset="-78"/>
              </a:rPr>
              <a:t>(</a:t>
            </a:r>
            <a:endParaRPr lang="ar-SA" sz="5400" b="1">
              <a:latin typeface="Karbala" pitchFamily="2" charset="0"/>
              <a:cs typeface="Simplified Arabic" pitchFamily="18" charset="-78"/>
            </a:endParaRPr>
          </a:p>
        </p:txBody>
      </p:sp>
    </p:spTree>
  </p:cSld>
  <p:clrMapOvr>
    <a:masterClrMapping/>
  </p:clrMapOvr>
  <p:transition>
    <p:fade/>
  </p:transition>
  <p:timing>
    <p:tnLst>
      <p:par>
        <p:cTn id="1" dur="indefinite" restart="never" nodeType="tmRoot"/>
      </p:par>
    </p:tnLst>
  </p:timing>
</p:sld>
</file>

<file path=ppt/slides/slide4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513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وَشَايَعَتْ وَبَايَعَتْ وَتَابَعَتْ عَلَىٰ قَتْلِهِ</a:t>
            </a:r>
            <a:endParaRPr lang="en-US" sz="5400" b="1">
              <a:latin typeface="Karbala" pitchFamily="2" charset="0"/>
              <a:cs typeface="Simplified Arabic" pitchFamily="18" charset="-78"/>
            </a:endParaRPr>
          </a:p>
        </p:txBody>
      </p:sp>
      <p:sp>
        <p:nvSpPr>
          <p:cNvPr id="47513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who supported each other against him, paid homage to his enemies, and participated in slaying him.</a:t>
            </a:r>
          </a:p>
        </p:txBody>
      </p:sp>
      <p:sp>
        <p:nvSpPr>
          <p:cNvPr id="475140"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ان پربھی جو قتل حسین (ع) میں ان کے شریک اور ہم رائے تھے</a:t>
            </a:r>
            <a:endParaRPr lang="en-US" sz="2400" b="1" dirty="0">
              <a:ea typeface="MS Mincho" pitchFamily="49" charset="-128"/>
            </a:endParaRPr>
          </a:p>
        </p:txBody>
      </p:sp>
      <p:sp>
        <p:nvSpPr>
          <p:cNvPr id="47514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475142"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4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616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اَللَّهُمَّ ٱلْعَنْهُمْ جَمِيعاً</a:t>
            </a:r>
            <a:endParaRPr lang="en-US" sz="5400" b="1">
              <a:latin typeface="Karbala" pitchFamily="2" charset="0"/>
              <a:cs typeface="Simplified Arabic" pitchFamily="18" charset="-78"/>
            </a:endParaRPr>
          </a:p>
        </p:txBody>
      </p:sp>
      <p:sp>
        <p:nvSpPr>
          <p:cNvPr id="47616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blessings from all of them.</a:t>
            </a:r>
          </a:p>
        </p:txBody>
      </p:sp>
      <p:sp>
        <p:nvSpPr>
          <p:cNvPr id="476164"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اے معبود ان سب پر لعنت بھیج</a:t>
            </a:r>
            <a:endParaRPr lang="en-US" sz="2400" b="1" dirty="0">
              <a:ea typeface="MS Mincho" pitchFamily="49" charset="-128"/>
            </a:endParaRPr>
          </a:p>
        </p:txBody>
      </p:sp>
      <p:sp>
        <p:nvSpPr>
          <p:cNvPr id="47616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476166"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4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718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اَللَّهُمَّ ٱلْعَنْ اوَّلَ ظَالِمٍ</a:t>
            </a:r>
            <a:endParaRPr lang="en-US" sz="5400" b="1">
              <a:latin typeface="Karbala" pitchFamily="2" charset="0"/>
              <a:cs typeface="Simplified Arabic" pitchFamily="18" charset="-78"/>
            </a:endParaRPr>
          </a:p>
        </p:txBody>
      </p:sp>
      <p:sp>
        <p:nvSpPr>
          <p:cNvPr id="47718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 from the foremost persecutor</a:t>
            </a:r>
          </a:p>
        </p:txBody>
      </p:sp>
      <p:sp>
        <p:nvSpPr>
          <p:cNvPr id="477188" name="Subtitle 4"/>
          <p:cNvSpPr txBox="1">
            <a:spLocks/>
          </p:cNvSpPr>
          <p:nvPr/>
        </p:nvSpPr>
        <p:spPr bwMode="auto">
          <a:xfrm>
            <a:off x="80963" y="5013325"/>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اے معبود محروم کر اپنی رحمت سے اس پہلے ظالم کو</a:t>
            </a:r>
            <a:endParaRPr lang="en-US" sz="2400" b="1" dirty="0">
              <a:ea typeface="MS Mincho" pitchFamily="49" charset="-128"/>
            </a:endParaRPr>
          </a:p>
        </p:txBody>
      </p:sp>
      <p:sp>
        <p:nvSpPr>
          <p:cNvPr id="47718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477190"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
        <p:nvSpPr>
          <p:cNvPr id="477191" name="Text Box 6"/>
          <p:cNvSpPr txBox="1">
            <a:spLocks noChangeArrowheads="1"/>
          </p:cNvSpPr>
          <p:nvPr/>
        </p:nvSpPr>
        <p:spPr bwMode="auto">
          <a:xfrm>
            <a:off x="3348038" y="5654675"/>
            <a:ext cx="2447925" cy="366713"/>
          </a:xfrm>
          <a:prstGeom prst="rect">
            <a:avLst/>
          </a:prstGeom>
          <a:gradFill rotWithShape="1">
            <a:gsLst>
              <a:gs pos="0">
                <a:srgbClr val="651500"/>
              </a:gs>
              <a:gs pos="50000">
                <a:srgbClr val="DA2E00"/>
              </a:gs>
              <a:gs pos="100000">
                <a:srgbClr val="651500"/>
              </a:gs>
            </a:gsLst>
            <a:lin ang="5400000" scaled="1"/>
          </a:gradFill>
          <a:ln w="9525" algn="ctr">
            <a:noFill/>
            <a:miter lim="800000"/>
            <a:headEnd/>
            <a:tailEnd/>
          </a:ln>
        </p:spPr>
        <p:txBody>
          <a:bodyPr anchor="ctr">
            <a:spAutoFit/>
          </a:bodyPr>
          <a:lstStyle/>
          <a:p>
            <a:pPr algn="r"/>
            <a:r>
              <a:rPr lang="en-US" sz="1800" b="1">
                <a:solidFill>
                  <a:srgbClr val="FFFF99"/>
                </a:solidFill>
                <a:latin typeface="Trebuchet MS" pitchFamily="34" charset="0"/>
              </a:rPr>
              <a:t>Tasbih Counter : 60</a:t>
            </a:r>
          </a:p>
        </p:txBody>
      </p:sp>
      <p:sp>
        <p:nvSpPr>
          <p:cNvPr id="477192" name="Rectangle 5"/>
          <p:cNvSpPr>
            <a:spLocks noChangeArrowheads="1"/>
          </p:cNvSpPr>
          <p:nvPr/>
        </p:nvSpPr>
        <p:spPr bwMode="auto">
          <a:xfrm>
            <a:off x="3635375" y="1035050"/>
            <a:ext cx="1790700" cy="336550"/>
          </a:xfrm>
          <a:prstGeom prst="rect">
            <a:avLst/>
          </a:prstGeom>
          <a:noFill/>
          <a:ln w="9525">
            <a:noFill/>
            <a:miter lim="800000"/>
            <a:headEnd/>
            <a:tailEnd/>
          </a:ln>
        </p:spPr>
        <p:txBody>
          <a:bodyPr wrap="none">
            <a:spAutoFit/>
          </a:bodyPr>
          <a:lstStyle/>
          <a:p>
            <a:pPr eaLnBrk="0" hangingPunct="0"/>
            <a:r>
              <a:rPr lang="en-US" sz="1600" b="1">
                <a:solidFill>
                  <a:srgbClr val="FFFF99"/>
                </a:solidFill>
                <a:latin typeface="Trebuchet MS" pitchFamily="34" charset="0"/>
              </a:rPr>
              <a:t>Recite 100 times</a:t>
            </a:r>
          </a:p>
        </p:txBody>
      </p:sp>
    </p:spTree>
  </p:cSld>
  <p:clrMapOvr>
    <a:masterClrMapping/>
  </p:clrMapOvr>
  <p:transition>
    <p:fade/>
  </p:transition>
  <p:timing>
    <p:tnLst>
      <p:par>
        <p:cTn id="1" dur="indefinite" restart="never" nodeType="tmRoot"/>
      </p:par>
    </p:tnLst>
  </p:timing>
</p:sld>
</file>

<file path=ppt/slides/slide4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21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ظَلَمَ حَقَّ مُحَمَّدٍ وَآلِ مُحَمَّدٍ</a:t>
            </a:r>
            <a:endParaRPr lang="en-US" sz="5400" b="1">
              <a:latin typeface="Karbala" pitchFamily="2" charset="0"/>
              <a:cs typeface="Simplified Arabic" pitchFamily="18" charset="-78"/>
            </a:endParaRPr>
          </a:p>
        </p:txBody>
      </p:sp>
      <p:sp>
        <p:nvSpPr>
          <p:cNvPr id="47821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who usurped the right of Muhammad and Muhammad’s Household</a:t>
            </a:r>
          </a:p>
        </p:txBody>
      </p:sp>
      <p:sp>
        <p:nvSpPr>
          <p:cNvPr id="478212"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 جس نے ضائع کیا محمد (ص)و آل محمد (ص)کا حق </a:t>
            </a:r>
            <a:endParaRPr lang="en-US" sz="2400" b="1" dirty="0">
              <a:ea typeface="MS Mincho" pitchFamily="49" charset="-128"/>
            </a:endParaRPr>
          </a:p>
        </p:txBody>
      </p:sp>
      <p:sp>
        <p:nvSpPr>
          <p:cNvPr id="47821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478214"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4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923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وَآخِرَ تَابِعٍ لَهُ عَلَىٰ ذٰلِكَ</a:t>
            </a:r>
            <a:endParaRPr lang="en-US" sz="5400" b="1">
              <a:latin typeface="Karbala" pitchFamily="2" charset="0"/>
              <a:cs typeface="Simplified Arabic" pitchFamily="18" charset="-78"/>
            </a:endParaRPr>
          </a:p>
        </p:txBody>
      </p:sp>
      <p:sp>
        <p:nvSpPr>
          <p:cNvPr id="47923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the last follower who  acceded to his deed.</a:t>
            </a:r>
          </a:p>
        </p:txBody>
      </p:sp>
      <p:sp>
        <p:nvSpPr>
          <p:cNvPr id="479236"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اوراسکو بھی جس نے آخر میں اس کی پیروی کی</a:t>
            </a:r>
            <a:endParaRPr lang="en-US" sz="2400" b="1" dirty="0">
              <a:ea typeface="MS Mincho" pitchFamily="49" charset="-128"/>
            </a:endParaRPr>
          </a:p>
        </p:txBody>
      </p:sp>
      <p:sp>
        <p:nvSpPr>
          <p:cNvPr id="47923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479238"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4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0258"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blessings from the group that struggled against al-Husayn (alayhis salaam)</a:t>
            </a:r>
          </a:p>
        </p:txBody>
      </p:sp>
      <p:sp>
        <p:nvSpPr>
          <p:cNvPr id="480259"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اے معبود لعنت کر اس جماعت پر جنہوں نے جنگ کی حسین (ع) سے نیز</a:t>
            </a:r>
            <a:endParaRPr lang="en-US" sz="2400" b="1" dirty="0">
              <a:ea typeface="MS Mincho" pitchFamily="49" charset="-128"/>
            </a:endParaRPr>
          </a:p>
        </p:txBody>
      </p:sp>
      <p:sp>
        <p:nvSpPr>
          <p:cNvPr id="480260"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480261"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
        <p:nvSpPr>
          <p:cNvPr id="48026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اَللَّهُمَّ ٱلْعَنِ ٱلْعِصَابَةَ ٱلَّتِي جَاهَدَتِ ٱلْحُسَيْنَ</a:t>
            </a:r>
            <a:r>
              <a:rPr lang="en-US" sz="5400" b="1">
                <a:latin typeface="Karbala" pitchFamily="2" charset="0"/>
                <a:cs typeface="Simplified Arabic" pitchFamily="18" charset="-78"/>
              </a:rPr>
              <a:t>) </a:t>
            </a:r>
            <a:r>
              <a:rPr lang="ar-SA" sz="5400" b="1">
                <a:latin typeface="Karbala" pitchFamily="2" charset="0"/>
                <a:cs typeface="Simplified Arabic" pitchFamily="18" charset="-78"/>
              </a:rPr>
              <a:t>عَلَيْهِ ٱلسَّلاَم</a:t>
            </a:r>
            <a:r>
              <a:rPr lang="en-US" sz="5400" b="1">
                <a:latin typeface="Karbala" pitchFamily="2" charset="0"/>
                <a:cs typeface="Simplified Arabic" pitchFamily="18" charset="-78"/>
              </a:rPr>
              <a:t>(</a:t>
            </a:r>
            <a:endParaRPr lang="ar-SA" sz="5400" b="1">
              <a:latin typeface="Karbala" pitchFamily="2" charset="0"/>
              <a:cs typeface="Simplified Arabic" pitchFamily="18" charset="-78"/>
            </a:endParaRPr>
          </a:p>
        </p:txBody>
      </p:sp>
    </p:spTree>
  </p:cSld>
  <p:clrMapOvr>
    <a:masterClrMapping/>
  </p:clrMapOvr>
  <p:transition>
    <p:fade/>
  </p:transition>
  <p:timing>
    <p:tnLst>
      <p:par>
        <p:cTn id="1" dur="indefinite" restart="never" nodeType="tmRoot"/>
      </p:par>
    </p:tnLst>
  </p:timing>
</p:sld>
</file>

<file path=ppt/slides/slide4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8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وَشَايَعَتْ وَبَايَعَتْ وَتَابَعَتْ عَلَىٰ قَتْلِهِ</a:t>
            </a:r>
            <a:endParaRPr lang="en-US" sz="5400" b="1">
              <a:latin typeface="Karbala" pitchFamily="2" charset="0"/>
              <a:cs typeface="Simplified Arabic" pitchFamily="18" charset="-78"/>
            </a:endParaRPr>
          </a:p>
        </p:txBody>
      </p:sp>
      <p:sp>
        <p:nvSpPr>
          <p:cNvPr id="48128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who supported each other against him, paid homage to his enemies, and participated in slaying him.</a:t>
            </a:r>
          </a:p>
        </p:txBody>
      </p:sp>
      <p:sp>
        <p:nvSpPr>
          <p:cNvPr id="481284"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ان پربھی جو قتل حسین (ع) میں ان کے شریک اور ہم رائے تھے</a:t>
            </a:r>
            <a:endParaRPr lang="en-US" sz="2400" b="1" dirty="0">
              <a:ea typeface="MS Mincho" pitchFamily="49" charset="-128"/>
            </a:endParaRPr>
          </a:p>
        </p:txBody>
      </p:sp>
      <p:sp>
        <p:nvSpPr>
          <p:cNvPr id="48128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481286"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انْ يَرْزُقَنِي طَلَبَ ثَارِكَ</a:t>
            </a:r>
            <a:endParaRPr lang="en-US" sz="5400" b="1">
              <a:latin typeface="Karbala" pitchFamily="2" charset="0"/>
              <a:cs typeface="Simplified Arabic" pitchFamily="18" charset="-78"/>
            </a:endParaRPr>
          </a:p>
        </p:txBody>
      </p:sp>
      <p:sp>
        <p:nvSpPr>
          <p:cNvPr id="4915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to endue me with the chance to avenge you</a:t>
            </a:r>
          </a:p>
        </p:txBody>
      </p:sp>
      <p:sp>
        <p:nvSpPr>
          <p:cNvPr id="49156" name="Subtitle 4"/>
          <p:cNvSpPr txBox="1">
            <a:spLocks/>
          </p:cNvSpPr>
          <p:nvPr/>
        </p:nvSpPr>
        <p:spPr bwMode="auto">
          <a:xfrm>
            <a:off x="80963" y="4929198"/>
            <a:ext cx="8955087" cy="533400"/>
          </a:xfrm>
          <a:prstGeom prst="rect">
            <a:avLst/>
          </a:prstGeom>
          <a:noFill/>
          <a:ln w="9525" algn="ctr">
            <a:noFill/>
            <a:miter lim="800000"/>
            <a:headEnd/>
            <a:tailEnd/>
          </a:ln>
        </p:spPr>
        <p:txBody>
          <a:bodyPr/>
          <a:lstStyle/>
          <a:p>
            <a:pPr marL="342900" indent="-342900" algn="ctr">
              <a:spcBef>
                <a:spcPct val="20000"/>
              </a:spcBef>
            </a:pPr>
            <a:r>
              <a:rPr lang="ar-AE" sz="2800" dirty="0" smtClean="0"/>
              <a:t>ور آپکے ذریعے مجھے عزت دی یہ کہ وہ</a:t>
            </a:r>
            <a:r>
              <a:rPr lang="en-US" sz="2800" dirty="0" smtClean="0"/>
              <a:t/>
            </a:r>
            <a:br>
              <a:rPr lang="en-US" sz="2800" dirty="0" smtClean="0"/>
            </a:br>
            <a:r>
              <a:rPr lang="ar-AE" sz="2800" dirty="0" smtClean="0"/>
              <a:t>مجھے آپ کے خون کا بدلہ لینے کا موقع دے</a:t>
            </a:r>
            <a:endParaRPr lang="en-US" sz="2800" b="1" dirty="0">
              <a:ea typeface="MS Mincho" pitchFamily="49" charset="-128"/>
            </a:endParaRPr>
          </a:p>
        </p:txBody>
      </p:sp>
      <p:sp>
        <p:nvSpPr>
          <p:cNvPr id="4915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49158"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4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30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اَللَّهُمَّ ٱلْعَنْهُمْ جَمِيعاً</a:t>
            </a:r>
            <a:endParaRPr lang="en-US" sz="5400" b="1">
              <a:latin typeface="Karbala" pitchFamily="2" charset="0"/>
              <a:cs typeface="Simplified Arabic" pitchFamily="18" charset="-78"/>
            </a:endParaRPr>
          </a:p>
        </p:txBody>
      </p:sp>
      <p:sp>
        <p:nvSpPr>
          <p:cNvPr id="48230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blessings from all of them.</a:t>
            </a:r>
          </a:p>
        </p:txBody>
      </p:sp>
      <p:sp>
        <p:nvSpPr>
          <p:cNvPr id="482308"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اے معبود ان سب پر لعنت بھیج</a:t>
            </a:r>
            <a:endParaRPr lang="en-US" sz="2400" b="1" dirty="0">
              <a:ea typeface="MS Mincho" pitchFamily="49" charset="-128"/>
            </a:endParaRPr>
          </a:p>
        </p:txBody>
      </p:sp>
      <p:sp>
        <p:nvSpPr>
          <p:cNvPr id="48230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482310"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4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333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اَللَّهُمَّ ٱلْعَنْ اوَّلَ ظَالِمٍ</a:t>
            </a:r>
            <a:endParaRPr lang="en-US" sz="5400" b="1">
              <a:latin typeface="Karbala" pitchFamily="2" charset="0"/>
              <a:cs typeface="Simplified Arabic" pitchFamily="18" charset="-78"/>
            </a:endParaRPr>
          </a:p>
        </p:txBody>
      </p:sp>
      <p:sp>
        <p:nvSpPr>
          <p:cNvPr id="48333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 from the foremost persecutor</a:t>
            </a:r>
          </a:p>
        </p:txBody>
      </p:sp>
      <p:sp>
        <p:nvSpPr>
          <p:cNvPr id="483332" name="Subtitle 4"/>
          <p:cNvSpPr txBox="1">
            <a:spLocks/>
          </p:cNvSpPr>
          <p:nvPr/>
        </p:nvSpPr>
        <p:spPr bwMode="auto">
          <a:xfrm>
            <a:off x="80963" y="5013325"/>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اے معبود محروم کر اپنی رحمت سے اس پہلے ظالم کو</a:t>
            </a:r>
            <a:endParaRPr lang="en-US" sz="2400" b="1" dirty="0">
              <a:ea typeface="MS Mincho" pitchFamily="49" charset="-128"/>
            </a:endParaRPr>
          </a:p>
        </p:txBody>
      </p:sp>
      <p:sp>
        <p:nvSpPr>
          <p:cNvPr id="48333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483334"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
        <p:nvSpPr>
          <p:cNvPr id="483335" name="Text Box 6"/>
          <p:cNvSpPr txBox="1">
            <a:spLocks noChangeArrowheads="1"/>
          </p:cNvSpPr>
          <p:nvPr/>
        </p:nvSpPr>
        <p:spPr bwMode="auto">
          <a:xfrm>
            <a:off x="3348038" y="5654675"/>
            <a:ext cx="2447925" cy="366713"/>
          </a:xfrm>
          <a:prstGeom prst="rect">
            <a:avLst/>
          </a:prstGeom>
          <a:gradFill rotWithShape="1">
            <a:gsLst>
              <a:gs pos="0">
                <a:srgbClr val="651500"/>
              </a:gs>
              <a:gs pos="50000">
                <a:srgbClr val="DA2E00"/>
              </a:gs>
              <a:gs pos="100000">
                <a:srgbClr val="651500"/>
              </a:gs>
            </a:gsLst>
            <a:lin ang="5400000" scaled="1"/>
          </a:gradFill>
          <a:ln w="9525" algn="ctr">
            <a:noFill/>
            <a:miter lim="800000"/>
            <a:headEnd/>
            <a:tailEnd/>
          </a:ln>
        </p:spPr>
        <p:txBody>
          <a:bodyPr anchor="ctr">
            <a:spAutoFit/>
          </a:bodyPr>
          <a:lstStyle/>
          <a:p>
            <a:pPr algn="r"/>
            <a:r>
              <a:rPr lang="en-US" sz="1800" b="1">
                <a:solidFill>
                  <a:srgbClr val="FFFF99"/>
                </a:solidFill>
                <a:latin typeface="Trebuchet MS" pitchFamily="34" charset="0"/>
              </a:rPr>
              <a:t>Tasbih Counter : 61</a:t>
            </a:r>
          </a:p>
        </p:txBody>
      </p:sp>
      <p:sp>
        <p:nvSpPr>
          <p:cNvPr id="483336" name="Rectangle 5"/>
          <p:cNvSpPr>
            <a:spLocks noChangeArrowheads="1"/>
          </p:cNvSpPr>
          <p:nvPr/>
        </p:nvSpPr>
        <p:spPr bwMode="auto">
          <a:xfrm>
            <a:off x="3635375" y="1035050"/>
            <a:ext cx="1790700" cy="336550"/>
          </a:xfrm>
          <a:prstGeom prst="rect">
            <a:avLst/>
          </a:prstGeom>
          <a:noFill/>
          <a:ln w="9525">
            <a:noFill/>
            <a:miter lim="800000"/>
            <a:headEnd/>
            <a:tailEnd/>
          </a:ln>
        </p:spPr>
        <p:txBody>
          <a:bodyPr wrap="none">
            <a:spAutoFit/>
          </a:bodyPr>
          <a:lstStyle/>
          <a:p>
            <a:pPr eaLnBrk="0" hangingPunct="0"/>
            <a:r>
              <a:rPr lang="en-US" sz="1600" b="1">
                <a:solidFill>
                  <a:srgbClr val="FFFF99"/>
                </a:solidFill>
                <a:latin typeface="Trebuchet MS" pitchFamily="34" charset="0"/>
              </a:rPr>
              <a:t>Recite 100 times</a:t>
            </a:r>
          </a:p>
        </p:txBody>
      </p:sp>
    </p:spTree>
  </p:cSld>
  <p:clrMapOvr>
    <a:masterClrMapping/>
  </p:clrMapOvr>
  <p:transition>
    <p:fade/>
  </p:transition>
  <p:timing>
    <p:tnLst>
      <p:par>
        <p:cTn id="1" dur="indefinite" restart="never" nodeType="tmRoot"/>
      </p:par>
    </p:tnLst>
  </p:timing>
</p:sld>
</file>

<file path=ppt/slides/slide4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35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ظَلَمَ حَقَّ مُحَمَّدٍ وَآلِ مُحَمَّدٍ</a:t>
            </a:r>
            <a:endParaRPr lang="en-US" sz="5400" b="1">
              <a:latin typeface="Karbala" pitchFamily="2" charset="0"/>
              <a:cs typeface="Simplified Arabic" pitchFamily="18" charset="-78"/>
            </a:endParaRPr>
          </a:p>
        </p:txBody>
      </p:sp>
      <p:sp>
        <p:nvSpPr>
          <p:cNvPr id="48435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who usurped the right of Muhammad and Muhammad’s Household</a:t>
            </a:r>
          </a:p>
        </p:txBody>
      </p:sp>
      <p:sp>
        <p:nvSpPr>
          <p:cNvPr id="484356"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 جس نے ضائع کیا محمد (ص)و آل محمد (ص)کا حق </a:t>
            </a:r>
            <a:endParaRPr lang="en-US" sz="2400" b="1" dirty="0">
              <a:ea typeface="MS Mincho" pitchFamily="49" charset="-128"/>
            </a:endParaRPr>
          </a:p>
        </p:txBody>
      </p:sp>
      <p:sp>
        <p:nvSpPr>
          <p:cNvPr id="48435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484358"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4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37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وَآخِرَ تَابِعٍ لَهُ عَلَىٰ ذٰلِكَ</a:t>
            </a:r>
            <a:endParaRPr lang="en-US" sz="5400" b="1">
              <a:latin typeface="Karbala" pitchFamily="2" charset="0"/>
              <a:cs typeface="Simplified Arabic" pitchFamily="18" charset="-78"/>
            </a:endParaRPr>
          </a:p>
        </p:txBody>
      </p:sp>
      <p:sp>
        <p:nvSpPr>
          <p:cNvPr id="48537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the last follower who  acceded to his deed.</a:t>
            </a:r>
          </a:p>
        </p:txBody>
      </p:sp>
      <p:sp>
        <p:nvSpPr>
          <p:cNvPr id="485380"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اوراسکو بھی جس نے آخر میں اس کی پیروی کی</a:t>
            </a:r>
            <a:endParaRPr lang="en-US" sz="2400" b="1" dirty="0">
              <a:ea typeface="MS Mincho" pitchFamily="49" charset="-128"/>
            </a:endParaRPr>
          </a:p>
        </p:txBody>
      </p:sp>
      <p:sp>
        <p:nvSpPr>
          <p:cNvPr id="48538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485382"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4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402"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blessings from the group that struggled against al-Husayn (alayhis salaam)</a:t>
            </a:r>
          </a:p>
        </p:txBody>
      </p:sp>
      <p:sp>
        <p:nvSpPr>
          <p:cNvPr id="486403"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اے معبود لعنت کر اس جماعت پر جنہوں نے جنگ کی حسین (ع) سے نیز</a:t>
            </a:r>
            <a:endParaRPr lang="en-US" sz="2400" b="1" dirty="0">
              <a:ea typeface="MS Mincho" pitchFamily="49" charset="-128"/>
            </a:endParaRPr>
          </a:p>
        </p:txBody>
      </p:sp>
      <p:sp>
        <p:nvSpPr>
          <p:cNvPr id="486404"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486405"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
        <p:nvSpPr>
          <p:cNvPr id="48640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اَللَّهُمَّ ٱلْعَنِ ٱلْعِصَابَةَ ٱلَّتِي جَاهَدَتِ ٱلْحُسَيْنَ</a:t>
            </a:r>
            <a:r>
              <a:rPr lang="en-US" sz="5400" b="1">
                <a:latin typeface="Karbala" pitchFamily="2" charset="0"/>
                <a:cs typeface="Simplified Arabic" pitchFamily="18" charset="-78"/>
              </a:rPr>
              <a:t>) </a:t>
            </a:r>
            <a:r>
              <a:rPr lang="ar-SA" sz="5400" b="1">
                <a:latin typeface="Karbala" pitchFamily="2" charset="0"/>
                <a:cs typeface="Simplified Arabic" pitchFamily="18" charset="-78"/>
              </a:rPr>
              <a:t>عَلَيْهِ ٱلسَّلاَم</a:t>
            </a:r>
            <a:r>
              <a:rPr lang="en-US" sz="5400" b="1">
                <a:latin typeface="Karbala" pitchFamily="2" charset="0"/>
                <a:cs typeface="Simplified Arabic" pitchFamily="18" charset="-78"/>
              </a:rPr>
              <a:t>(</a:t>
            </a:r>
            <a:endParaRPr lang="ar-SA" sz="5400" b="1">
              <a:latin typeface="Karbala" pitchFamily="2" charset="0"/>
              <a:cs typeface="Simplified Arabic" pitchFamily="18" charset="-78"/>
            </a:endParaRPr>
          </a:p>
        </p:txBody>
      </p:sp>
    </p:spTree>
  </p:cSld>
  <p:clrMapOvr>
    <a:masterClrMapping/>
  </p:clrMapOvr>
  <p:transition>
    <p:fade/>
  </p:transition>
  <p:timing>
    <p:tnLst>
      <p:par>
        <p:cTn id="1" dur="indefinite" restart="never" nodeType="tmRoot"/>
      </p:par>
    </p:tnLst>
  </p:timing>
</p:sld>
</file>

<file path=ppt/slides/slide4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42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وَشَايَعَتْ وَبَايَعَتْ وَتَابَعَتْ عَلَىٰ قَتْلِهِ</a:t>
            </a:r>
            <a:endParaRPr lang="en-US" sz="5400" b="1">
              <a:latin typeface="Karbala" pitchFamily="2" charset="0"/>
              <a:cs typeface="Simplified Arabic" pitchFamily="18" charset="-78"/>
            </a:endParaRPr>
          </a:p>
        </p:txBody>
      </p:sp>
      <p:sp>
        <p:nvSpPr>
          <p:cNvPr id="48742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who supported each other against him, paid homage to his enemies, and participated in slaying him.</a:t>
            </a:r>
          </a:p>
        </p:txBody>
      </p:sp>
      <p:sp>
        <p:nvSpPr>
          <p:cNvPr id="487428"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ان پربھی جو قتل حسین (ع) میں ان کے شریک اور ہم رائے تھے</a:t>
            </a:r>
            <a:endParaRPr lang="en-US" sz="2400" b="1" dirty="0">
              <a:ea typeface="MS Mincho" pitchFamily="49" charset="-128"/>
            </a:endParaRPr>
          </a:p>
        </p:txBody>
      </p:sp>
      <p:sp>
        <p:nvSpPr>
          <p:cNvPr id="48742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487430"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4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845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اَللَّهُمَّ ٱلْعَنْهُمْ جَمِيعاً</a:t>
            </a:r>
            <a:endParaRPr lang="en-US" sz="5400" b="1">
              <a:latin typeface="Karbala" pitchFamily="2" charset="0"/>
              <a:cs typeface="Simplified Arabic" pitchFamily="18" charset="-78"/>
            </a:endParaRPr>
          </a:p>
        </p:txBody>
      </p:sp>
      <p:sp>
        <p:nvSpPr>
          <p:cNvPr id="48845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blessings from all of them.</a:t>
            </a:r>
          </a:p>
        </p:txBody>
      </p:sp>
      <p:sp>
        <p:nvSpPr>
          <p:cNvPr id="488452"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اے معبود ان سب پر لعنت بھیج</a:t>
            </a:r>
            <a:endParaRPr lang="en-US" sz="2400" b="1" dirty="0">
              <a:ea typeface="MS Mincho" pitchFamily="49" charset="-128"/>
            </a:endParaRPr>
          </a:p>
        </p:txBody>
      </p:sp>
      <p:sp>
        <p:nvSpPr>
          <p:cNvPr id="48845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488454"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4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947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اَللَّهُمَّ ٱلْعَنْ اوَّلَ ظَالِمٍ</a:t>
            </a:r>
            <a:endParaRPr lang="en-US" sz="5400" b="1">
              <a:latin typeface="Karbala" pitchFamily="2" charset="0"/>
              <a:cs typeface="Simplified Arabic" pitchFamily="18" charset="-78"/>
            </a:endParaRPr>
          </a:p>
        </p:txBody>
      </p:sp>
      <p:sp>
        <p:nvSpPr>
          <p:cNvPr id="48947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 from the foremost persecutor</a:t>
            </a:r>
          </a:p>
        </p:txBody>
      </p:sp>
      <p:sp>
        <p:nvSpPr>
          <p:cNvPr id="489476" name="Subtitle 4"/>
          <p:cNvSpPr txBox="1">
            <a:spLocks/>
          </p:cNvSpPr>
          <p:nvPr/>
        </p:nvSpPr>
        <p:spPr bwMode="auto">
          <a:xfrm>
            <a:off x="80963" y="5013325"/>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اے معبود محروم کر اپنی رحمت سے اس پہلے ظالم کو</a:t>
            </a:r>
            <a:endParaRPr lang="en-US" sz="2400" b="1" dirty="0">
              <a:ea typeface="MS Mincho" pitchFamily="49" charset="-128"/>
            </a:endParaRPr>
          </a:p>
        </p:txBody>
      </p:sp>
      <p:sp>
        <p:nvSpPr>
          <p:cNvPr id="48947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489478"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
        <p:nvSpPr>
          <p:cNvPr id="489479" name="Text Box 6"/>
          <p:cNvSpPr txBox="1">
            <a:spLocks noChangeArrowheads="1"/>
          </p:cNvSpPr>
          <p:nvPr/>
        </p:nvSpPr>
        <p:spPr bwMode="auto">
          <a:xfrm>
            <a:off x="3348038" y="5654675"/>
            <a:ext cx="2447925" cy="366713"/>
          </a:xfrm>
          <a:prstGeom prst="rect">
            <a:avLst/>
          </a:prstGeom>
          <a:gradFill rotWithShape="1">
            <a:gsLst>
              <a:gs pos="0">
                <a:srgbClr val="651500"/>
              </a:gs>
              <a:gs pos="50000">
                <a:srgbClr val="DA2E00"/>
              </a:gs>
              <a:gs pos="100000">
                <a:srgbClr val="651500"/>
              </a:gs>
            </a:gsLst>
            <a:lin ang="5400000" scaled="1"/>
          </a:gradFill>
          <a:ln w="9525" algn="ctr">
            <a:noFill/>
            <a:miter lim="800000"/>
            <a:headEnd/>
            <a:tailEnd/>
          </a:ln>
        </p:spPr>
        <p:txBody>
          <a:bodyPr anchor="ctr">
            <a:spAutoFit/>
          </a:bodyPr>
          <a:lstStyle/>
          <a:p>
            <a:pPr algn="r"/>
            <a:r>
              <a:rPr lang="en-US" sz="1800" b="1">
                <a:solidFill>
                  <a:srgbClr val="FFFF99"/>
                </a:solidFill>
                <a:latin typeface="Trebuchet MS" pitchFamily="34" charset="0"/>
              </a:rPr>
              <a:t>Tasbih Counter : 62</a:t>
            </a:r>
          </a:p>
        </p:txBody>
      </p:sp>
      <p:sp>
        <p:nvSpPr>
          <p:cNvPr id="489480" name="Rectangle 5"/>
          <p:cNvSpPr>
            <a:spLocks noChangeArrowheads="1"/>
          </p:cNvSpPr>
          <p:nvPr/>
        </p:nvSpPr>
        <p:spPr bwMode="auto">
          <a:xfrm>
            <a:off x="3635375" y="1035050"/>
            <a:ext cx="1790700" cy="336550"/>
          </a:xfrm>
          <a:prstGeom prst="rect">
            <a:avLst/>
          </a:prstGeom>
          <a:noFill/>
          <a:ln w="9525">
            <a:noFill/>
            <a:miter lim="800000"/>
            <a:headEnd/>
            <a:tailEnd/>
          </a:ln>
        </p:spPr>
        <p:txBody>
          <a:bodyPr wrap="none">
            <a:spAutoFit/>
          </a:bodyPr>
          <a:lstStyle/>
          <a:p>
            <a:pPr eaLnBrk="0" hangingPunct="0"/>
            <a:r>
              <a:rPr lang="en-US" sz="1600" b="1">
                <a:solidFill>
                  <a:srgbClr val="FFFF99"/>
                </a:solidFill>
                <a:latin typeface="Trebuchet MS" pitchFamily="34" charset="0"/>
              </a:rPr>
              <a:t>Recite 100 times</a:t>
            </a:r>
          </a:p>
        </p:txBody>
      </p:sp>
    </p:spTree>
  </p:cSld>
  <p:clrMapOvr>
    <a:masterClrMapping/>
  </p:clrMapOvr>
  <p:transition>
    <p:fade/>
  </p:transition>
  <p:timing>
    <p:tnLst>
      <p:par>
        <p:cTn id="1" dur="indefinite" restart="never" nodeType="tmRoot"/>
      </p:par>
    </p:tnLst>
  </p:timing>
</p:sld>
</file>

<file path=ppt/slides/slide4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49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ظَلَمَ حَقَّ مُحَمَّدٍ وَآلِ مُحَمَّدٍ</a:t>
            </a:r>
            <a:endParaRPr lang="en-US" sz="5400" b="1">
              <a:latin typeface="Karbala" pitchFamily="2" charset="0"/>
              <a:cs typeface="Simplified Arabic" pitchFamily="18" charset="-78"/>
            </a:endParaRPr>
          </a:p>
        </p:txBody>
      </p:sp>
      <p:sp>
        <p:nvSpPr>
          <p:cNvPr id="49049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who usurped the right of Muhammad and Muhammad’s Household</a:t>
            </a:r>
          </a:p>
        </p:txBody>
      </p:sp>
      <p:sp>
        <p:nvSpPr>
          <p:cNvPr id="490500"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 جس نے ضائع کیا محمد (ص)و آل محمد (ص)کا حق </a:t>
            </a:r>
            <a:endParaRPr lang="en-US" sz="2400" b="1" dirty="0">
              <a:ea typeface="MS Mincho" pitchFamily="49" charset="-128"/>
            </a:endParaRPr>
          </a:p>
        </p:txBody>
      </p:sp>
      <p:sp>
        <p:nvSpPr>
          <p:cNvPr id="49050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490502"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4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2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وَآخِرَ تَابِعٍ لَهُ عَلَىٰ ذٰلِكَ</a:t>
            </a:r>
            <a:endParaRPr lang="en-US" sz="5400" b="1">
              <a:latin typeface="Karbala" pitchFamily="2" charset="0"/>
              <a:cs typeface="Simplified Arabic" pitchFamily="18" charset="-78"/>
            </a:endParaRPr>
          </a:p>
        </p:txBody>
      </p:sp>
      <p:sp>
        <p:nvSpPr>
          <p:cNvPr id="49152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the last follower who  acceded to his deed.</a:t>
            </a:r>
          </a:p>
        </p:txBody>
      </p:sp>
      <p:sp>
        <p:nvSpPr>
          <p:cNvPr id="491524"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اوراسکو بھی جس نے آخر میں اس کی پیروی کی</a:t>
            </a:r>
            <a:endParaRPr lang="en-US" sz="2400" b="1" dirty="0">
              <a:ea typeface="MS Mincho" pitchFamily="49" charset="-128"/>
            </a:endParaRPr>
          </a:p>
        </p:txBody>
      </p:sp>
      <p:sp>
        <p:nvSpPr>
          <p:cNvPr id="49152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491526"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مَعَ إِمَامٍ مَنْصُورٍ مِنْ اهْلِ بَيْتِ مُحَمَّدٍ</a:t>
            </a:r>
            <a:endParaRPr lang="en-US" sz="5400" b="1">
              <a:latin typeface="Karbala" pitchFamily="2" charset="0"/>
              <a:cs typeface="Simplified Arabic" pitchFamily="18" charset="-78"/>
            </a:endParaRPr>
          </a:p>
        </p:txBody>
      </p:sp>
      <p:sp>
        <p:nvSpPr>
          <p:cNvPr id="5017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with a (Divinely) supported leader from the Household of Muhammad,</a:t>
            </a:r>
          </a:p>
        </p:txBody>
      </p:sp>
      <p:sp>
        <p:nvSpPr>
          <p:cNvPr id="50180"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ar-AE" sz="2800" dirty="0" smtClean="0"/>
              <a:t>ان امام منصور (ع)کے ساتھ جو اہل بیت محمد(ص) میں سے ہوں گے</a:t>
            </a:r>
            <a:endParaRPr lang="en-US" sz="2800" b="1" dirty="0">
              <a:ea typeface="MS Mincho" pitchFamily="49" charset="-128"/>
            </a:endParaRPr>
          </a:p>
        </p:txBody>
      </p:sp>
      <p:sp>
        <p:nvSpPr>
          <p:cNvPr id="5018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50182"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4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2546"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blessings from the group that struggled against al-Husayn (alayhis salaam)</a:t>
            </a:r>
          </a:p>
        </p:txBody>
      </p:sp>
      <p:sp>
        <p:nvSpPr>
          <p:cNvPr id="492547"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اے معبود لعنت کر اس جماعت پر جنہوں نے جنگ کی حسین (ع) سے نیز</a:t>
            </a:r>
            <a:endParaRPr lang="en-US" sz="2400" b="1" dirty="0">
              <a:ea typeface="MS Mincho" pitchFamily="49" charset="-128"/>
            </a:endParaRPr>
          </a:p>
        </p:txBody>
      </p:sp>
      <p:sp>
        <p:nvSpPr>
          <p:cNvPr id="492548"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492549"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
        <p:nvSpPr>
          <p:cNvPr id="49255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اَللَّهُمَّ ٱلْعَنِ ٱلْعِصَابَةَ ٱلَّتِي جَاهَدَتِ ٱلْحُسَيْنَ</a:t>
            </a:r>
            <a:r>
              <a:rPr lang="en-US" sz="5400" b="1">
                <a:latin typeface="Karbala" pitchFamily="2" charset="0"/>
                <a:cs typeface="Simplified Arabic" pitchFamily="18" charset="-78"/>
              </a:rPr>
              <a:t>) </a:t>
            </a:r>
            <a:r>
              <a:rPr lang="ar-SA" sz="5400" b="1">
                <a:latin typeface="Karbala" pitchFamily="2" charset="0"/>
                <a:cs typeface="Simplified Arabic" pitchFamily="18" charset="-78"/>
              </a:rPr>
              <a:t>عَلَيْهِ ٱلسَّلاَم</a:t>
            </a:r>
            <a:r>
              <a:rPr lang="en-US" sz="5400" b="1">
                <a:latin typeface="Karbala" pitchFamily="2" charset="0"/>
                <a:cs typeface="Simplified Arabic" pitchFamily="18" charset="-78"/>
              </a:rPr>
              <a:t>(</a:t>
            </a:r>
            <a:endParaRPr lang="ar-SA" sz="5400" b="1">
              <a:latin typeface="Karbala" pitchFamily="2" charset="0"/>
              <a:cs typeface="Simplified Arabic" pitchFamily="18" charset="-78"/>
            </a:endParaRPr>
          </a:p>
        </p:txBody>
      </p:sp>
    </p:spTree>
  </p:cSld>
  <p:clrMapOvr>
    <a:masterClrMapping/>
  </p:clrMapOvr>
  <p:transition>
    <p:fade/>
  </p:transition>
  <p:timing>
    <p:tnLst>
      <p:par>
        <p:cTn id="1" dur="indefinite" restart="never" nodeType="tmRoot"/>
      </p:par>
    </p:tnLst>
  </p:timing>
</p:sld>
</file>

<file path=ppt/slides/slide4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357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وَشَايَعَتْ وَبَايَعَتْ وَتَابَعَتْ عَلَىٰ قَتْلِهِ</a:t>
            </a:r>
            <a:endParaRPr lang="en-US" sz="5400" b="1">
              <a:latin typeface="Karbala" pitchFamily="2" charset="0"/>
              <a:cs typeface="Simplified Arabic" pitchFamily="18" charset="-78"/>
            </a:endParaRPr>
          </a:p>
        </p:txBody>
      </p:sp>
      <p:sp>
        <p:nvSpPr>
          <p:cNvPr id="49357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who supported each other against him, paid homage to his enemies, and participated in slaying him.</a:t>
            </a:r>
          </a:p>
        </p:txBody>
      </p:sp>
      <p:sp>
        <p:nvSpPr>
          <p:cNvPr id="493572"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ان پربھی جو قتل حسین (ع) میں ان کے شریک اور ہم رائے تھے</a:t>
            </a:r>
            <a:endParaRPr lang="en-US" sz="2400" b="1" dirty="0">
              <a:ea typeface="MS Mincho" pitchFamily="49" charset="-128"/>
            </a:endParaRPr>
          </a:p>
        </p:txBody>
      </p:sp>
      <p:sp>
        <p:nvSpPr>
          <p:cNvPr id="49357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493574"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4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اَللَّهُمَّ ٱلْعَنْهُمْ جَمِيعاً</a:t>
            </a:r>
            <a:endParaRPr lang="en-US" sz="5400" b="1">
              <a:latin typeface="Karbala" pitchFamily="2" charset="0"/>
              <a:cs typeface="Simplified Arabic" pitchFamily="18" charset="-78"/>
            </a:endParaRPr>
          </a:p>
        </p:txBody>
      </p:sp>
      <p:sp>
        <p:nvSpPr>
          <p:cNvPr id="49459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blessings from all of them.</a:t>
            </a:r>
          </a:p>
        </p:txBody>
      </p:sp>
      <p:sp>
        <p:nvSpPr>
          <p:cNvPr id="494596"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اے معبود ان سب پر لعنت بھیج</a:t>
            </a:r>
            <a:endParaRPr lang="en-US" sz="2400" b="1" dirty="0">
              <a:ea typeface="MS Mincho" pitchFamily="49" charset="-128"/>
            </a:endParaRPr>
          </a:p>
        </p:txBody>
      </p:sp>
      <p:sp>
        <p:nvSpPr>
          <p:cNvPr id="49459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494598"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4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61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اَللَّهُمَّ ٱلْعَنْ اوَّلَ ظَالِمٍ</a:t>
            </a:r>
            <a:endParaRPr lang="en-US" sz="5400" b="1">
              <a:latin typeface="Karbala" pitchFamily="2" charset="0"/>
              <a:cs typeface="Simplified Arabic" pitchFamily="18" charset="-78"/>
            </a:endParaRPr>
          </a:p>
        </p:txBody>
      </p:sp>
      <p:sp>
        <p:nvSpPr>
          <p:cNvPr id="49561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 from the foremost persecutor</a:t>
            </a:r>
          </a:p>
        </p:txBody>
      </p:sp>
      <p:sp>
        <p:nvSpPr>
          <p:cNvPr id="495620" name="Subtitle 4"/>
          <p:cNvSpPr txBox="1">
            <a:spLocks/>
          </p:cNvSpPr>
          <p:nvPr/>
        </p:nvSpPr>
        <p:spPr bwMode="auto">
          <a:xfrm>
            <a:off x="80963" y="5013325"/>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اے معبود محروم کر اپنی رحمت سے اس پہلے ظالم کو</a:t>
            </a:r>
            <a:endParaRPr lang="en-US" sz="2400" b="1" dirty="0">
              <a:ea typeface="MS Mincho" pitchFamily="49" charset="-128"/>
            </a:endParaRPr>
          </a:p>
        </p:txBody>
      </p:sp>
      <p:sp>
        <p:nvSpPr>
          <p:cNvPr id="49562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495622"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
        <p:nvSpPr>
          <p:cNvPr id="495623" name="Text Box 6"/>
          <p:cNvSpPr txBox="1">
            <a:spLocks noChangeArrowheads="1"/>
          </p:cNvSpPr>
          <p:nvPr/>
        </p:nvSpPr>
        <p:spPr bwMode="auto">
          <a:xfrm>
            <a:off x="3348038" y="5654675"/>
            <a:ext cx="2447925" cy="366713"/>
          </a:xfrm>
          <a:prstGeom prst="rect">
            <a:avLst/>
          </a:prstGeom>
          <a:gradFill rotWithShape="1">
            <a:gsLst>
              <a:gs pos="0">
                <a:srgbClr val="651500"/>
              </a:gs>
              <a:gs pos="50000">
                <a:srgbClr val="DA2E00"/>
              </a:gs>
              <a:gs pos="100000">
                <a:srgbClr val="651500"/>
              </a:gs>
            </a:gsLst>
            <a:lin ang="5400000" scaled="1"/>
          </a:gradFill>
          <a:ln w="9525" algn="ctr">
            <a:noFill/>
            <a:miter lim="800000"/>
            <a:headEnd/>
            <a:tailEnd/>
          </a:ln>
        </p:spPr>
        <p:txBody>
          <a:bodyPr anchor="ctr">
            <a:spAutoFit/>
          </a:bodyPr>
          <a:lstStyle/>
          <a:p>
            <a:pPr algn="r"/>
            <a:r>
              <a:rPr lang="en-US" sz="1800" b="1">
                <a:solidFill>
                  <a:srgbClr val="FFFF99"/>
                </a:solidFill>
                <a:latin typeface="Trebuchet MS" pitchFamily="34" charset="0"/>
              </a:rPr>
              <a:t>Tasbih Counter : 63</a:t>
            </a:r>
          </a:p>
        </p:txBody>
      </p:sp>
      <p:sp>
        <p:nvSpPr>
          <p:cNvPr id="495624" name="Rectangle 5"/>
          <p:cNvSpPr>
            <a:spLocks noChangeArrowheads="1"/>
          </p:cNvSpPr>
          <p:nvPr/>
        </p:nvSpPr>
        <p:spPr bwMode="auto">
          <a:xfrm>
            <a:off x="3635375" y="1035050"/>
            <a:ext cx="1790700" cy="336550"/>
          </a:xfrm>
          <a:prstGeom prst="rect">
            <a:avLst/>
          </a:prstGeom>
          <a:noFill/>
          <a:ln w="9525">
            <a:noFill/>
            <a:miter lim="800000"/>
            <a:headEnd/>
            <a:tailEnd/>
          </a:ln>
        </p:spPr>
        <p:txBody>
          <a:bodyPr wrap="none">
            <a:spAutoFit/>
          </a:bodyPr>
          <a:lstStyle/>
          <a:p>
            <a:pPr eaLnBrk="0" hangingPunct="0"/>
            <a:r>
              <a:rPr lang="en-US" sz="1600" b="1">
                <a:solidFill>
                  <a:srgbClr val="FFFF99"/>
                </a:solidFill>
                <a:latin typeface="Trebuchet MS" pitchFamily="34" charset="0"/>
              </a:rPr>
              <a:t>Recite 100 times</a:t>
            </a:r>
          </a:p>
        </p:txBody>
      </p:sp>
    </p:spTree>
  </p:cSld>
  <p:clrMapOvr>
    <a:masterClrMapping/>
  </p:clrMapOvr>
  <p:transition>
    <p:fade/>
  </p:transition>
  <p:timing>
    <p:tnLst>
      <p:par>
        <p:cTn id="1" dur="indefinite" restart="never" nodeType="tmRoot"/>
      </p:par>
    </p:tnLst>
  </p:timing>
</p:sld>
</file>

<file path=ppt/slides/slide4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64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ظَلَمَ حَقَّ مُحَمَّدٍ وَآلِ مُحَمَّدٍ</a:t>
            </a:r>
            <a:endParaRPr lang="en-US" sz="5400" b="1">
              <a:latin typeface="Karbala" pitchFamily="2" charset="0"/>
              <a:cs typeface="Simplified Arabic" pitchFamily="18" charset="-78"/>
            </a:endParaRPr>
          </a:p>
        </p:txBody>
      </p:sp>
      <p:sp>
        <p:nvSpPr>
          <p:cNvPr id="49664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who usurped the right of Muhammad and Muhammad’s Household</a:t>
            </a:r>
          </a:p>
        </p:txBody>
      </p:sp>
      <p:sp>
        <p:nvSpPr>
          <p:cNvPr id="496644"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 جس نے ضائع کیا محمد (ص)و آل محمد (ص)کا حق </a:t>
            </a:r>
            <a:endParaRPr lang="en-US" sz="2400" b="1" dirty="0">
              <a:ea typeface="MS Mincho" pitchFamily="49" charset="-128"/>
            </a:endParaRPr>
          </a:p>
        </p:txBody>
      </p:sp>
      <p:sp>
        <p:nvSpPr>
          <p:cNvPr id="49664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496646"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4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766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وَآخِرَ تَابِعٍ لَهُ عَلَىٰ ذٰلِكَ</a:t>
            </a:r>
            <a:endParaRPr lang="en-US" sz="5400" b="1">
              <a:latin typeface="Karbala" pitchFamily="2" charset="0"/>
              <a:cs typeface="Simplified Arabic" pitchFamily="18" charset="-78"/>
            </a:endParaRPr>
          </a:p>
        </p:txBody>
      </p:sp>
      <p:sp>
        <p:nvSpPr>
          <p:cNvPr id="49766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the last follower who  acceded to his deed.</a:t>
            </a:r>
          </a:p>
        </p:txBody>
      </p:sp>
      <p:sp>
        <p:nvSpPr>
          <p:cNvPr id="497668"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اوراسکو بھی جس نے آخر میں اس کی پیروی کی</a:t>
            </a:r>
            <a:endParaRPr lang="en-US" sz="2400" b="1" dirty="0">
              <a:ea typeface="MS Mincho" pitchFamily="49" charset="-128"/>
            </a:endParaRPr>
          </a:p>
        </p:txBody>
      </p:sp>
      <p:sp>
        <p:nvSpPr>
          <p:cNvPr id="49766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497670"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4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8690"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blessings from the group that struggled against al-Husayn (alayhis salaam)</a:t>
            </a:r>
          </a:p>
        </p:txBody>
      </p:sp>
      <p:sp>
        <p:nvSpPr>
          <p:cNvPr id="498691"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اے معبود لعنت کر اس جماعت پر جنہوں نے جنگ کی حسین (ع) سے نیز</a:t>
            </a:r>
            <a:endParaRPr lang="en-US" sz="2400" b="1" dirty="0">
              <a:ea typeface="MS Mincho" pitchFamily="49" charset="-128"/>
            </a:endParaRPr>
          </a:p>
        </p:txBody>
      </p:sp>
      <p:sp>
        <p:nvSpPr>
          <p:cNvPr id="498692"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498693"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
        <p:nvSpPr>
          <p:cNvPr id="49869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اَللَّهُمَّ ٱلْعَنِ ٱلْعِصَابَةَ ٱلَّتِي جَاهَدَتِ ٱلْحُسَيْنَ</a:t>
            </a:r>
            <a:r>
              <a:rPr lang="en-US" sz="5400" b="1">
                <a:latin typeface="Karbala" pitchFamily="2" charset="0"/>
                <a:cs typeface="Simplified Arabic" pitchFamily="18" charset="-78"/>
              </a:rPr>
              <a:t>) </a:t>
            </a:r>
            <a:r>
              <a:rPr lang="ar-SA" sz="5400" b="1">
                <a:latin typeface="Karbala" pitchFamily="2" charset="0"/>
                <a:cs typeface="Simplified Arabic" pitchFamily="18" charset="-78"/>
              </a:rPr>
              <a:t>عَلَيْهِ ٱلسَّلاَم</a:t>
            </a:r>
            <a:r>
              <a:rPr lang="en-US" sz="5400" b="1">
                <a:latin typeface="Karbala" pitchFamily="2" charset="0"/>
                <a:cs typeface="Simplified Arabic" pitchFamily="18" charset="-78"/>
              </a:rPr>
              <a:t>(</a:t>
            </a:r>
            <a:endParaRPr lang="ar-SA" sz="5400" b="1">
              <a:latin typeface="Karbala" pitchFamily="2" charset="0"/>
              <a:cs typeface="Simplified Arabic" pitchFamily="18" charset="-78"/>
            </a:endParaRPr>
          </a:p>
        </p:txBody>
      </p:sp>
    </p:spTree>
  </p:cSld>
  <p:clrMapOvr>
    <a:masterClrMapping/>
  </p:clrMapOvr>
  <p:transition>
    <p:fade/>
  </p:transition>
  <p:timing>
    <p:tnLst>
      <p:par>
        <p:cTn id="1" dur="indefinite" restart="never" nodeType="tmRoot"/>
      </p:par>
    </p:tnLst>
  </p:timing>
</p:sld>
</file>

<file path=ppt/slides/slide4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71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وَشَايَعَتْ وَبَايَعَتْ وَتَابَعَتْ عَلَىٰ قَتْلِهِ</a:t>
            </a:r>
            <a:endParaRPr lang="en-US" sz="5400" b="1">
              <a:latin typeface="Karbala" pitchFamily="2" charset="0"/>
              <a:cs typeface="Simplified Arabic" pitchFamily="18" charset="-78"/>
            </a:endParaRPr>
          </a:p>
        </p:txBody>
      </p:sp>
      <p:sp>
        <p:nvSpPr>
          <p:cNvPr id="49971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who supported each other against him, paid homage to his enemies, and participated in slaying him.</a:t>
            </a:r>
          </a:p>
        </p:txBody>
      </p:sp>
      <p:sp>
        <p:nvSpPr>
          <p:cNvPr id="499716"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ان پربھی جو قتل حسین (ع) میں ان کے شریک اور ہم رائے تھے</a:t>
            </a:r>
            <a:endParaRPr lang="en-US" sz="2400" b="1" dirty="0">
              <a:ea typeface="MS Mincho" pitchFamily="49" charset="-128"/>
            </a:endParaRPr>
          </a:p>
        </p:txBody>
      </p:sp>
      <p:sp>
        <p:nvSpPr>
          <p:cNvPr id="49971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499718"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4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73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اَللَّهُمَّ ٱلْعَنْهُمْ جَمِيعاً</a:t>
            </a:r>
            <a:endParaRPr lang="en-US" sz="5400" b="1">
              <a:latin typeface="Karbala" pitchFamily="2" charset="0"/>
              <a:cs typeface="Simplified Arabic" pitchFamily="18" charset="-78"/>
            </a:endParaRPr>
          </a:p>
        </p:txBody>
      </p:sp>
      <p:sp>
        <p:nvSpPr>
          <p:cNvPr id="50073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blessings from all of them.</a:t>
            </a:r>
          </a:p>
        </p:txBody>
      </p:sp>
      <p:sp>
        <p:nvSpPr>
          <p:cNvPr id="500740"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اے معبود ان سب پر لعنت بھیج</a:t>
            </a:r>
            <a:endParaRPr lang="en-US" sz="2400" b="1" dirty="0">
              <a:ea typeface="MS Mincho" pitchFamily="49" charset="-128"/>
            </a:endParaRPr>
          </a:p>
        </p:txBody>
      </p:sp>
      <p:sp>
        <p:nvSpPr>
          <p:cNvPr id="50074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500742"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4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اَللَّهُمَّ ٱلْعَنْ اوَّلَ ظَالِمٍ</a:t>
            </a:r>
            <a:endParaRPr lang="en-US" sz="5400" b="1">
              <a:latin typeface="Karbala" pitchFamily="2" charset="0"/>
              <a:cs typeface="Simplified Arabic" pitchFamily="18" charset="-78"/>
            </a:endParaRPr>
          </a:p>
        </p:txBody>
      </p:sp>
      <p:sp>
        <p:nvSpPr>
          <p:cNvPr id="50176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 from the foremost persecutor</a:t>
            </a:r>
          </a:p>
        </p:txBody>
      </p:sp>
      <p:sp>
        <p:nvSpPr>
          <p:cNvPr id="501764" name="Subtitle 4"/>
          <p:cNvSpPr txBox="1">
            <a:spLocks/>
          </p:cNvSpPr>
          <p:nvPr/>
        </p:nvSpPr>
        <p:spPr bwMode="auto">
          <a:xfrm>
            <a:off x="80963" y="5013325"/>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اے معبود محروم کر اپنی رحمت سے اس پہلے ظالم کو</a:t>
            </a:r>
            <a:endParaRPr lang="en-US" sz="2400" b="1" dirty="0">
              <a:ea typeface="MS Mincho" pitchFamily="49" charset="-128"/>
            </a:endParaRPr>
          </a:p>
        </p:txBody>
      </p:sp>
      <p:sp>
        <p:nvSpPr>
          <p:cNvPr id="50176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501766"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
        <p:nvSpPr>
          <p:cNvPr id="501767" name="Text Box 6"/>
          <p:cNvSpPr txBox="1">
            <a:spLocks noChangeArrowheads="1"/>
          </p:cNvSpPr>
          <p:nvPr/>
        </p:nvSpPr>
        <p:spPr bwMode="auto">
          <a:xfrm>
            <a:off x="3348038" y="5654675"/>
            <a:ext cx="2447925" cy="366713"/>
          </a:xfrm>
          <a:prstGeom prst="rect">
            <a:avLst/>
          </a:prstGeom>
          <a:gradFill rotWithShape="1">
            <a:gsLst>
              <a:gs pos="0">
                <a:srgbClr val="651500"/>
              </a:gs>
              <a:gs pos="50000">
                <a:srgbClr val="DA2E00"/>
              </a:gs>
              <a:gs pos="100000">
                <a:srgbClr val="651500"/>
              </a:gs>
            </a:gsLst>
            <a:lin ang="5400000" scaled="1"/>
          </a:gradFill>
          <a:ln w="9525" algn="ctr">
            <a:noFill/>
            <a:miter lim="800000"/>
            <a:headEnd/>
            <a:tailEnd/>
          </a:ln>
        </p:spPr>
        <p:txBody>
          <a:bodyPr anchor="ctr">
            <a:spAutoFit/>
          </a:bodyPr>
          <a:lstStyle/>
          <a:p>
            <a:pPr algn="r"/>
            <a:r>
              <a:rPr lang="en-US" sz="1800" b="1">
                <a:solidFill>
                  <a:srgbClr val="FFFF99"/>
                </a:solidFill>
                <a:latin typeface="Trebuchet MS" pitchFamily="34" charset="0"/>
              </a:rPr>
              <a:t>Tasbih Counter : 64</a:t>
            </a:r>
          </a:p>
        </p:txBody>
      </p:sp>
      <p:sp>
        <p:nvSpPr>
          <p:cNvPr id="501768" name="Rectangle 5"/>
          <p:cNvSpPr>
            <a:spLocks noChangeArrowheads="1"/>
          </p:cNvSpPr>
          <p:nvPr/>
        </p:nvSpPr>
        <p:spPr bwMode="auto">
          <a:xfrm>
            <a:off x="3635375" y="1035050"/>
            <a:ext cx="1790700" cy="336550"/>
          </a:xfrm>
          <a:prstGeom prst="rect">
            <a:avLst/>
          </a:prstGeom>
          <a:noFill/>
          <a:ln w="9525">
            <a:noFill/>
            <a:miter lim="800000"/>
            <a:headEnd/>
            <a:tailEnd/>
          </a:ln>
        </p:spPr>
        <p:txBody>
          <a:bodyPr wrap="none">
            <a:spAutoFit/>
          </a:bodyPr>
          <a:lstStyle/>
          <a:p>
            <a:pPr eaLnBrk="0" hangingPunct="0"/>
            <a:r>
              <a:rPr lang="en-US" sz="1600" b="1">
                <a:solidFill>
                  <a:srgbClr val="FFFF99"/>
                </a:solidFill>
                <a:latin typeface="Trebuchet MS" pitchFamily="34" charset="0"/>
              </a:rPr>
              <a:t>Recite 100 times</a:t>
            </a:r>
          </a:p>
        </p:txBody>
      </p:sp>
    </p:spTree>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صَلَّىٰ ٱللَّهُ عَلَيْهِ وَآلِهِ</a:t>
            </a:r>
            <a:endParaRPr lang="en-US" sz="5400" b="1">
              <a:latin typeface="Karbala" pitchFamily="2" charset="0"/>
              <a:cs typeface="Simplified Arabic" pitchFamily="18" charset="-78"/>
            </a:endParaRPr>
          </a:p>
        </p:txBody>
      </p:sp>
      <p:sp>
        <p:nvSpPr>
          <p:cNvPr id="5120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peace of Allāh be upon him and his Household.</a:t>
            </a:r>
          </a:p>
        </p:txBody>
      </p:sp>
      <p:sp>
        <p:nvSpPr>
          <p:cNvPr id="5120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51206"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4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78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ظَلَمَ حَقَّ مُحَمَّدٍ وَآلِ مُحَمَّدٍ</a:t>
            </a:r>
            <a:endParaRPr lang="en-US" sz="5400" b="1">
              <a:latin typeface="Karbala" pitchFamily="2" charset="0"/>
              <a:cs typeface="Simplified Arabic" pitchFamily="18" charset="-78"/>
            </a:endParaRPr>
          </a:p>
        </p:txBody>
      </p:sp>
      <p:sp>
        <p:nvSpPr>
          <p:cNvPr id="50278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who usurped the right of Muhammad and Muhammad’s Household</a:t>
            </a:r>
          </a:p>
        </p:txBody>
      </p:sp>
      <p:sp>
        <p:nvSpPr>
          <p:cNvPr id="502788"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 جس نے ضائع کیا محمد (ص)و آل محمد (ص)کا حق </a:t>
            </a:r>
            <a:endParaRPr lang="en-US" sz="2400" b="1" dirty="0">
              <a:ea typeface="MS Mincho" pitchFamily="49" charset="-128"/>
            </a:endParaRPr>
          </a:p>
        </p:txBody>
      </p:sp>
      <p:sp>
        <p:nvSpPr>
          <p:cNvPr id="50278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502790"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4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381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وَآخِرَ تَابِعٍ لَهُ عَلَىٰ ذٰلِكَ</a:t>
            </a:r>
            <a:endParaRPr lang="en-US" sz="5400" b="1">
              <a:latin typeface="Karbala" pitchFamily="2" charset="0"/>
              <a:cs typeface="Simplified Arabic" pitchFamily="18" charset="-78"/>
            </a:endParaRPr>
          </a:p>
        </p:txBody>
      </p:sp>
      <p:sp>
        <p:nvSpPr>
          <p:cNvPr id="50381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the last follower who  acceded to his deed.</a:t>
            </a:r>
          </a:p>
        </p:txBody>
      </p:sp>
      <p:sp>
        <p:nvSpPr>
          <p:cNvPr id="503812"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اوراسکو بھی جس نے آخر میں اس کی پیروی کی</a:t>
            </a:r>
            <a:endParaRPr lang="en-US" sz="2400" b="1" dirty="0">
              <a:ea typeface="MS Mincho" pitchFamily="49" charset="-128"/>
            </a:endParaRPr>
          </a:p>
        </p:txBody>
      </p:sp>
      <p:sp>
        <p:nvSpPr>
          <p:cNvPr id="50381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503814"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4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blessings from the group that struggled against al-Husayn (alayhis salaam)</a:t>
            </a:r>
          </a:p>
        </p:txBody>
      </p:sp>
      <p:sp>
        <p:nvSpPr>
          <p:cNvPr id="504835"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اے معبود لعنت کر اس جماعت پر جنہوں نے جنگ کی حسین (ع) سے نیز</a:t>
            </a:r>
            <a:endParaRPr lang="en-US" sz="2400" b="1" dirty="0">
              <a:ea typeface="MS Mincho" pitchFamily="49" charset="-128"/>
            </a:endParaRPr>
          </a:p>
        </p:txBody>
      </p:sp>
      <p:sp>
        <p:nvSpPr>
          <p:cNvPr id="504836"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504837"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
        <p:nvSpPr>
          <p:cNvPr id="50483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اَللَّهُمَّ ٱلْعَنِ ٱلْعِصَابَةَ ٱلَّتِي جَاهَدَتِ ٱلْحُسَيْنَ</a:t>
            </a:r>
            <a:r>
              <a:rPr lang="en-US" sz="5400" b="1">
                <a:latin typeface="Karbala" pitchFamily="2" charset="0"/>
                <a:cs typeface="Simplified Arabic" pitchFamily="18" charset="-78"/>
              </a:rPr>
              <a:t>) </a:t>
            </a:r>
            <a:r>
              <a:rPr lang="ar-SA" sz="5400" b="1">
                <a:latin typeface="Karbala" pitchFamily="2" charset="0"/>
                <a:cs typeface="Simplified Arabic" pitchFamily="18" charset="-78"/>
              </a:rPr>
              <a:t>عَلَيْهِ ٱلسَّلاَم</a:t>
            </a:r>
            <a:r>
              <a:rPr lang="en-US" sz="5400" b="1">
                <a:latin typeface="Karbala" pitchFamily="2" charset="0"/>
                <a:cs typeface="Simplified Arabic" pitchFamily="18" charset="-78"/>
              </a:rPr>
              <a:t>(</a:t>
            </a:r>
            <a:endParaRPr lang="ar-SA" sz="5400" b="1">
              <a:latin typeface="Karbala" pitchFamily="2" charset="0"/>
              <a:cs typeface="Simplified Arabic" pitchFamily="18" charset="-78"/>
            </a:endParaRPr>
          </a:p>
        </p:txBody>
      </p:sp>
    </p:spTree>
  </p:cSld>
  <p:clrMapOvr>
    <a:masterClrMapping/>
  </p:clrMapOvr>
  <p:transition>
    <p:fade/>
  </p:transition>
  <p:timing>
    <p:tnLst>
      <p:par>
        <p:cTn id="1" dur="indefinite" restart="never" nodeType="tmRoot"/>
      </p:par>
    </p:tnLst>
  </p:timing>
</p:sld>
</file>

<file path=ppt/slides/slide4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585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وَشَايَعَتْ وَبَايَعَتْ وَتَابَعَتْ عَلَىٰ قَتْلِهِ</a:t>
            </a:r>
            <a:endParaRPr lang="en-US" sz="5400" b="1">
              <a:latin typeface="Karbala" pitchFamily="2" charset="0"/>
              <a:cs typeface="Simplified Arabic" pitchFamily="18" charset="-78"/>
            </a:endParaRPr>
          </a:p>
        </p:txBody>
      </p:sp>
      <p:sp>
        <p:nvSpPr>
          <p:cNvPr id="50585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who supported each other against him, paid homage to his enemies, and participated in slaying him.</a:t>
            </a:r>
          </a:p>
        </p:txBody>
      </p:sp>
      <p:sp>
        <p:nvSpPr>
          <p:cNvPr id="505860"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ان پربھی جو قتل حسین (ع) میں ان کے شریک اور ہم رائے تھے</a:t>
            </a:r>
            <a:endParaRPr lang="en-US" sz="2400" b="1" dirty="0">
              <a:ea typeface="MS Mincho" pitchFamily="49" charset="-128"/>
            </a:endParaRPr>
          </a:p>
        </p:txBody>
      </p:sp>
      <p:sp>
        <p:nvSpPr>
          <p:cNvPr id="50586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505862"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4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688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اَللَّهُمَّ ٱلْعَنْهُمْ جَمِيعاً</a:t>
            </a:r>
            <a:endParaRPr lang="en-US" sz="5400" b="1">
              <a:latin typeface="Karbala" pitchFamily="2" charset="0"/>
              <a:cs typeface="Simplified Arabic" pitchFamily="18" charset="-78"/>
            </a:endParaRPr>
          </a:p>
        </p:txBody>
      </p:sp>
      <p:sp>
        <p:nvSpPr>
          <p:cNvPr id="50688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blessings from all of them.</a:t>
            </a:r>
          </a:p>
        </p:txBody>
      </p:sp>
      <p:sp>
        <p:nvSpPr>
          <p:cNvPr id="506884"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اے معبود ان سب پر لعنت بھیج</a:t>
            </a:r>
            <a:endParaRPr lang="en-US" sz="2400" b="1" dirty="0">
              <a:ea typeface="MS Mincho" pitchFamily="49" charset="-128"/>
            </a:endParaRPr>
          </a:p>
        </p:txBody>
      </p:sp>
      <p:sp>
        <p:nvSpPr>
          <p:cNvPr id="50688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506886"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4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790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اَللَّهُمَّ ٱلْعَنْ اوَّلَ ظَالِمٍ</a:t>
            </a:r>
            <a:endParaRPr lang="en-US" sz="5400" b="1">
              <a:latin typeface="Karbala" pitchFamily="2" charset="0"/>
              <a:cs typeface="Simplified Arabic" pitchFamily="18" charset="-78"/>
            </a:endParaRPr>
          </a:p>
        </p:txBody>
      </p:sp>
      <p:sp>
        <p:nvSpPr>
          <p:cNvPr id="50790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 from the foremost persecutor</a:t>
            </a:r>
          </a:p>
        </p:txBody>
      </p:sp>
      <p:sp>
        <p:nvSpPr>
          <p:cNvPr id="507908" name="Subtitle 4"/>
          <p:cNvSpPr txBox="1">
            <a:spLocks/>
          </p:cNvSpPr>
          <p:nvPr/>
        </p:nvSpPr>
        <p:spPr bwMode="auto">
          <a:xfrm>
            <a:off x="80963" y="5013325"/>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اے معبود محروم کر اپنی رحمت سے اس پہلے ظالم کو</a:t>
            </a:r>
            <a:endParaRPr lang="en-US" sz="2400" b="1" dirty="0">
              <a:ea typeface="MS Mincho" pitchFamily="49" charset="-128"/>
            </a:endParaRPr>
          </a:p>
        </p:txBody>
      </p:sp>
      <p:sp>
        <p:nvSpPr>
          <p:cNvPr id="50790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507910"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
        <p:nvSpPr>
          <p:cNvPr id="507911" name="Text Box 6"/>
          <p:cNvSpPr txBox="1">
            <a:spLocks noChangeArrowheads="1"/>
          </p:cNvSpPr>
          <p:nvPr/>
        </p:nvSpPr>
        <p:spPr bwMode="auto">
          <a:xfrm>
            <a:off x="3348038" y="5654675"/>
            <a:ext cx="2447925" cy="366713"/>
          </a:xfrm>
          <a:prstGeom prst="rect">
            <a:avLst/>
          </a:prstGeom>
          <a:gradFill rotWithShape="1">
            <a:gsLst>
              <a:gs pos="0">
                <a:srgbClr val="651500"/>
              </a:gs>
              <a:gs pos="50000">
                <a:srgbClr val="DA2E00"/>
              </a:gs>
              <a:gs pos="100000">
                <a:srgbClr val="651500"/>
              </a:gs>
            </a:gsLst>
            <a:lin ang="5400000" scaled="1"/>
          </a:gradFill>
          <a:ln w="9525" algn="ctr">
            <a:noFill/>
            <a:miter lim="800000"/>
            <a:headEnd/>
            <a:tailEnd/>
          </a:ln>
        </p:spPr>
        <p:txBody>
          <a:bodyPr anchor="ctr">
            <a:spAutoFit/>
          </a:bodyPr>
          <a:lstStyle/>
          <a:p>
            <a:pPr algn="r"/>
            <a:r>
              <a:rPr lang="en-US" sz="1800" b="1">
                <a:solidFill>
                  <a:srgbClr val="FFFF99"/>
                </a:solidFill>
                <a:latin typeface="Trebuchet MS" pitchFamily="34" charset="0"/>
              </a:rPr>
              <a:t>Tasbih Counter : 65</a:t>
            </a:r>
          </a:p>
        </p:txBody>
      </p:sp>
      <p:sp>
        <p:nvSpPr>
          <p:cNvPr id="507912" name="Rectangle 5"/>
          <p:cNvSpPr>
            <a:spLocks noChangeArrowheads="1"/>
          </p:cNvSpPr>
          <p:nvPr/>
        </p:nvSpPr>
        <p:spPr bwMode="auto">
          <a:xfrm>
            <a:off x="3635375" y="1035050"/>
            <a:ext cx="1790700" cy="336550"/>
          </a:xfrm>
          <a:prstGeom prst="rect">
            <a:avLst/>
          </a:prstGeom>
          <a:noFill/>
          <a:ln w="9525">
            <a:noFill/>
            <a:miter lim="800000"/>
            <a:headEnd/>
            <a:tailEnd/>
          </a:ln>
        </p:spPr>
        <p:txBody>
          <a:bodyPr wrap="none">
            <a:spAutoFit/>
          </a:bodyPr>
          <a:lstStyle/>
          <a:p>
            <a:pPr eaLnBrk="0" hangingPunct="0"/>
            <a:r>
              <a:rPr lang="en-US" sz="1600" b="1">
                <a:solidFill>
                  <a:srgbClr val="FFFF99"/>
                </a:solidFill>
                <a:latin typeface="Trebuchet MS" pitchFamily="34" charset="0"/>
              </a:rPr>
              <a:t>Recite 100 times</a:t>
            </a:r>
          </a:p>
        </p:txBody>
      </p:sp>
    </p:spTree>
  </p:cSld>
  <p:clrMapOvr>
    <a:masterClrMapping/>
  </p:clrMapOvr>
  <p:transition>
    <p:fade/>
  </p:transition>
  <p:timing>
    <p:tnLst>
      <p:par>
        <p:cTn id="1" dur="indefinite" restart="never" nodeType="tmRoot"/>
      </p:par>
    </p:tnLst>
  </p:timing>
</p:sld>
</file>

<file path=ppt/slides/slide4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93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ظَلَمَ حَقَّ مُحَمَّدٍ وَآلِ مُحَمَّدٍ</a:t>
            </a:r>
            <a:endParaRPr lang="en-US" sz="5400" b="1">
              <a:latin typeface="Karbala" pitchFamily="2" charset="0"/>
              <a:cs typeface="Simplified Arabic" pitchFamily="18" charset="-78"/>
            </a:endParaRPr>
          </a:p>
        </p:txBody>
      </p:sp>
      <p:sp>
        <p:nvSpPr>
          <p:cNvPr id="50893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who usurped the right of Muhammad and Muhammad’s Household</a:t>
            </a:r>
          </a:p>
        </p:txBody>
      </p:sp>
      <p:sp>
        <p:nvSpPr>
          <p:cNvPr id="508932"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 جس نے ضائع کیا محمد (ص)و آل محمد (ص)کا حق </a:t>
            </a:r>
            <a:endParaRPr lang="en-US" sz="2400" b="1" dirty="0">
              <a:ea typeface="MS Mincho" pitchFamily="49" charset="-128"/>
            </a:endParaRPr>
          </a:p>
        </p:txBody>
      </p:sp>
      <p:sp>
        <p:nvSpPr>
          <p:cNvPr id="50893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508934"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4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995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وَآخِرَ تَابِعٍ لَهُ عَلَىٰ ذٰلِكَ</a:t>
            </a:r>
            <a:endParaRPr lang="en-US" sz="5400" b="1">
              <a:latin typeface="Karbala" pitchFamily="2" charset="0"/>
              <a:cs typeface="Simplified Arabic" pitchFamily="18" charset="-78"/>
            </a:endParaRPr>
          </a:p>
        </p:txBody>
      </p:sp>
      <p:sp>
        <p:nvSpPr>
          <p:cNvPr id="50995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the last follower who  acceded to his deed.</a:t>
            </a:r>
          </a:p>
        </p:txBody>
      </p:sp>
      <p:sp>
        <p:nvSpPr>
          <p:cNvPr id="509956"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اوراسکو بھی جس نے آخر میں اس کی پیروی کی</a:t>
            </a:r>
            <a:endParaRPr lang="en-US" sz="2400" b="1" dirty="0">
              <a:ea typeface="MS Mincho" pitchFamily="49" charset="-128"/>
            </a:endParaRPr>
          </a:p>
        </p:txBody>
      </p:sp>
      <p:sp>
        <p:nvSpPr>
          <p:cNvPr id="50995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509958"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4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0978"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blessings from the group that struggled against al-Husayn (alayhis salaam)</a:t>
            </a:r>
          </a:p>
        </p:txBody>
      </p:sp>
      <p:sp>
        <p:nvSpPr>
          <p:cNvPr id="510979"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اے معبود لعنت کر اس جماعت پر جنہوں نے جنگ کی حسین (ع) سے نیز</a:t>
            </a:r>
            <a:endParaRPr lang="en-US" sz="2400" b="1" dirty="0">
              <a:ea typeface="MS Mincho" pitchFamily="49" charset="-128"/>
            </a:endParaRPr>
          </a:p>
        </p:txBody>
      </p:sp>
      <p:sp>
        <p:nvSpPr>
          <p:cNvPr id="510980"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510981"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
        <p:nvSpPr>
          <p:cNvPr id="51098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اَللَّهُمَّ ٱلْعَنِ ٱلْعِصَابَةَ ٱلَّتِي جَاهَدَتِ ٱلْحُسَيْنَ</a:t>
            </a:r>
            <a:r>
              <a:rPr lang="en-US" sz="5400" b="1">
                <a:latin typeface="Karbala" pitchFamily="2" charset="0"/>
                <a:cs typeface="Simplified Arabic" pitchFamily="18" charset="-78"/>
              </a:rPr>
              <a:t>) </a:t>
            </a:r>
            <a:r>
              <a:rPr lang="ar-SA" sz="5400" b="1">
                <a:latin typeface="Karbala" pitchFamily="2" charset="0"/>
                <a:cs typeface="Simplified Arabic" pitchFamily="18" charset="-78"/>
              </a:rPr>
              <a:t>عَلَيْهِ ٱلسَّلاَم</a:t>
            </a:r>
            <a:r>
              <a:rPr lang="en-US" sz="5400" b="1">
                <a:latin typeface="Karbala" pitchFamily="2" charset="0"/>
                <a:cs typeface="Simplified Arabic" pitchFamily="18" charset="-78"/>
              </a:rPr>
              <a:t>(</a:t>
            </a:r>
            <a:endParaRPr lang="ar-SA" sz="5400" b="1">
              <a:latin typeface="Karbala" pitchFamily="2" charset="0"/>
              <a:cs typeface="Simplified Arabic" pitchFamily="18" charset="-78"/>
            </a:endParaRPr>
          </a:p>
        </p:txBody>
      </p:sp>
    </p:spTree>
  </p:cSld>
  <p:clrMapOvr>
    <a:masterClrMapping/>
  </p:clrMapOvr>
  <p:transition>
    <p:fade/>
  </p:transition>
  <p:timing>
    <p:tnLst>
      <p:par>
        <p:cTn id="1" dur="indefinite" restart="never" nodeType="tmRoot"/>
      </p:par>
    </p:tnLst>
  </p:timing>
</p:sld>
</file>

<file path=ppt/slides/slide4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0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وَشَايَعَتْ وَبَايَعَتْ وَتَابَعَتْ عَلَىٰ قَتْلِهِ</a:t>
            </a:r>
            <a:endParaRPr lang="en-US" sz="5400" b="1">
              <a:latin typeface="Karbala" pitchFamily="2" charset="0"/>
              <a:cs typeface="Simplified Arabic" pitchFamily="18" charset="-78"/>
            </a:endParaRPr>
          </a:p>
        </p:txBody>
      </p:sp>
      <p:sp>
        <p:nvSpPr>
          <p:cNvPr id="51200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who supported each other against him, paid homage to his enemies, and participated in slaying him.</a:t>
            </a:r>
          </a:p>
        </p:txBody>
      </p:sp>
      <p:sp>
        <p:nvSpPr>
          <p:cNvPr id="512004"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ان پربھی جو قتل حسین (ع) میں ان کے شریک اور ہم رائے تھے</a:t>
            </a:r>
            <a:endParaRPr lang="en-US" sz="2400" b="1" dirty="0">
              <a:ea typeface="MS Mincho" pitchFamily="49" charset="-128"/>
            </a:endParaRPr>
          </a:p>
        </p:txBody>
      </p:sp>
      <p:sp>
        <p:nvSpPr>
          <p:cNvPr id="51200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512006"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4786" name="Rectangle 2"/>
          <p:cNvSpPr>
            <a:spLocks noGrp="1" noChangeArrowheads="1"/>
          </p:cNvSpPr>
          <p:nvPr>
            <p:ph type="body" idx="1"/>
          </p:nvPr>
        </p:nvSpPr>
        <p:spPr>
          <a:xfrm>
            <a:off x="457200" y="1484313"/>
            <a:ext cx="8229600" cy="2160587"/>
          </a:xfrm>
          <a:extLst>
            <a:ext uri="{91240B29-F687-4F45-9708-019B960494DF}"/>
          </a:extLst>
        </p:spPr>
        <p:txBody>
          <a:bodyPr/>
          <a:lstStyle/>
          <a:p>
            <a:pPr indent="4763" eaLnBrk="1" hangingPunct="1">
              <a:buFontTx/>
              <a:buNone/>
              <a:defRPr/>
            </a:pPr>
            <a:r>
              <a:rPr lang="en-GB" sz="2800" dirty="0" smtClean="0">
                <a:solidFill>
                  <a:schemeClr val="tx1"/>
                </a:solidFill>
                <a:latin typeface="Trebuchet MS" pitchFamily="34" charset="0"/>
              </a:rPr>
              <a:t>Four </a:t>
            </a:r>
            <a:r>
              <a:rPr lang="en-GB" sz="2800" dirty="0" err="1" smtClean="0">
                <a:solidFill>
                  <a:schemeClr val="tx1"/>
                </a:solidFill>
                <a:latin typeface="Trebuchet MS" pitchFamily="34" charset="0"/>
              </a:rPr>
              <a:t>rakats</a:t>
            </a:r>
            <a:r>
              <a:rPr lang="en-GB" sz="2800" dirty="0" smtClean="0">
                <a:solidFill>
                  <a:schemeClr val="tx1"/>
                </a:solidFill>
                <a:latin typeface="Trebuchet MS" pitchFamily="34" charset="0"/>
              </a:rPr>
              <a:t>, divided into two </a:t>
            </a:r>
            <a:r>
              <a:rPr lang="en-GB" sz="2800" dirty="0" err="1" smtClean="0">
                <a:solidFill>
                  <a:schemeClr val="tx1"/>
                </a:solidFill>
                <a:latin typeface="Trebuchet MS" pitchFamily="34" charset="0"/>
              </a:rPr>
              <a:t>Namaaz</a:t>
            </a:r>
            <a:r>
              <a:rPr lang="en-GB" sz="2800" dirty="0" smtClean="0">
                <a:solidFill>
                  <a:schemeClr val="tx1"/>
                </a:solidFill>
                <a:latin typeface="Trebuchet MS" pitchFamily="34" charset="0"/>
              </a:rPr>
              <a:t>, in the following manner:</a:t>
            </a:r>
          </a:p>
          <a:p>
            <a:pPr algn="l" eaLnBrk="1" hangingPunct="1">
              <a:buFontTx/>
              <a:buNone/>
              <a:defRPr/>
            </a:pPr>
            <a:r>
              <a:rPr lang="en-GB" sz="2800" dirty="0" smtClean="0">
                <a:solidFill>
                  <a:schemeClr val="tx1"/>
                </a:solidFill>
                <a:latin typeface="Trebuchet MS" pitchFamily="34" charset="0"/>
              </a:rPr>
              <a:t>	a</a:t>
            </a:r>
            <a:r>
              <a:rPr lang="en-US" sz="2800" dirty="0" smtClean="0">
                <a:solidFill>
                  <a:schemeClr val="tx1"/>
                </a:solidFill>
                <a:latin typeface="Trebuchet MS" pitchFamily="34" charset="0"/>
              </a:rPr>
              <a:t>)	</a:t>
            </a:r>
            <a:r>
              <a:rPr lang="en-GB" sz="2800" dirty="0" smtClean="0">
                <a:solidFill>
                  <a:schemeClr val="tx1"/>
                </a:solidFill>
                <a:latin typeface="Trebuchet MS" pitchFamily="34" charset="0"/>
              </a:rPr>
              <a:t>First </a:t>
            </a:r>
            <a:r>
              <a:rPr lang="en-GB" sz="2800" dirty="0" err="1" smtClean="0">
                <a:solidFill>
                  <a:schemeClr val="tx1"/>
                </a:solidFill>
                <a:latin typeface="Trebuchet MS" pitchFamily="34" charset="0"/>
              </a:rPr>
              <a:t>Namaaz</a:t>
            </a:r>
            <a:r>
              <a:rPr lang="en-GB" sz="2800" dirty="0" smtClean="0">
                <a:solidFill>
                  <a:schemeClr val="tx1"/>
                </a:solidFill>
                <a:latin typeface="Trebuchet MS" pitchFamily="34" charset="0"/>
              </a:rPr>
              <a:t>: In the first </a:t>
            </a:r>
            <a:r>
              <a:rPr lang="en-GB" sz="2800" dirty="0" err="1" smtClean="0">
                <a:solidFill>
                  <a:schemeClr val="tx1"/>
                </a:solidFill>
                <a:latin typeface="Trebuchet MS" pitchFamily="34" charset="0"/>
              </a:rPr>
              <a:t>rakat</a:t>
            </a:r>
            <a:r>
              <a:rPr lang="en-GB" sz="2800" dirty="0" smtClean="0">
                <a:solidFill>
                  <a:schemeClr val="tx1"/>
                </a:solidFill>
                <a:latin typeface="Trebuchet MS" pitchFamily="34" charset="0"/>
              </a:rPr>
              <a:t>, after </a:t>
            </a:r>
            <a:r>
              <a:rPr lang="en-GB" sz="2800" dirty="0" err="1" smtClean="0">
                <a:solidFill>
                  <a:schemeClr val="tx1"/>
                </a:solidFill>
                <a:latin typeface="Trebuchet MS" pitchFamily="34" charset="0"/>
              </a:rPr>
              <a:t>Sura</a:t>
            </a:r>
            <a:r>
              <a:rPr lang="en-GB" sz="2800" dirty="0" smtClean="0">
                <a:solidFill>
                  <a:schemeClr val="tx1"/>
                </a:solidFill>
                <a:latin typeface="Trebuchet MS" pitchFamily="34" charset="0"/>
              </a:rPr>
              <a:t> </a:t>
            </a:r>
          </a:p>
          <a:p>
            <a:pPr algn="l" eaLnBrk="1" hangingPunct="1">
              <a:buFontTx/>
              <a:buNone/>
              <a:defRPr/>
            </a:pPr>
            <a:r>
              <a:rPr lang="en-GB" sz="2800" dirty="0" smtClean="0">
                <a:solidFill>
                  <a:schemeClr val="tx1"/>
                </a:solidFill>
                <a:latin typeface="Trebuchet MS" pitchFamily="34" charset="0"/>
              </a:rPr>
              <a:t>		al-</a:t>
            </a:r>
            <a:r>
              <a:rPr lang="en-GB" sz="2800" dirty="0" err="1" smtClean="0">
                <a:solidFill>
                  <a:schemeClr val="tx1"/>
                </a:solidFill>
                <a:latin typeface="Trebuchet MS" pitchFamily="34" charset="0"/>
              </a:rPr>
              <a:t>Fatiha</a:t>
            </a:r>
            <a:r>
              <a:rPr lang="en-GB" sz="2800" dirty="0" smtClean="0">
                <a:solidFill>
                  <a:schemeClr val="tx1"/>
                </a:solidFill>
                <a:latin typeface="Trebuchet MS" pitchFamily="34" charset="0"/>
              </a:rPr>
              <a:t>, recite </a:t>
            </a:r>
            <a:r>
              <a:rPr lang="en-GB" sz="2800" dirty="0" err="1" smtClean="0">
                <a:solidFill>
                  <a:schemeClr val="tx1"/>
                </a:solidFill>
                <a:latin typeface="Trebuchet MS" pitchFamily="34" charset="0"/>
              </a:rPr>
              <a:t>Sura</a:t>
            </a:r>
            <a:r>
              <a:rPr lang="en-GB" sz="2800" dirty="0" smtClean="0">
                <a:solidFill>
                  <a:schemeClr val="tx1"/>
                </a:solidFill>
                <a:latin typeface="Trebuchet MS" pitchFamily="34" charset="0"/>
              </a:rPr>
              <a:t> al-</a:t>
            </a:r>
            <a:r>
              <a:rPr lang="en-GB" sz="2800" dirty="0" err="1" smtClean="0">
                <a:solidFill>
                  <a:schemeClr val="tx1"/>
                </a:solidFill>
                <a:latin typeface="Trebuchet MS" pitchFamily="34" charset="0"/>
              </a:rPr>
              <a:t>Káfirún</a:t>
            </a:r>
            <a:r>
              <a:rPr lang="en-GB" sz="2800" dirty="0" smtClean="0">
                <a:solidFill>
                  <a:schemeClr val="tx1"/>
                </a:solidFill>
                <a:latin typeface="Trebuchet MS" pitchFamily="34" charset="0"/>
              </a:rPr>
              <a:t> (</a:t>
            </a:r>
            <a:r>
              <a:rPr lang="en-GB" sz="2800" dirty="0" err="1" smtClean="0">
                <a:solidFill>
                  <a:schemeClr val="tx1"/>
                </a:solidFill>
                <a:latin typeface="Trebuchet MS" pitchFamily="34" charset="0"/>
              </a:rPr>
              <a:t>Sura</a:t>
            </a:r>
            <a:r>
              <a:rPr lang="en-GB" sz="2800" dirty="0" smtClean="0">
                <a:solidFill>
                  <a:schemeClr val="tx1"/>
                </a:solidFill>
                <a:latin typeface="Trebuchet MS" pitchFamily="34" charset="0"/>
              </a:rPr>
              <a:t> # 109). In the second </a:t>
            </a:r>
            <a:r>
              <a:rPr lang="en-GB" sz="2800" dirty="0" err="1" smtClean="0">
                <a:solidFill>
                  <a:schemeClr val="tx1"/>
                </a:solidFill>
                <a:latin typeface="Trebuchet MS" pitchFamily="34" charset="0"/>
              </a:rPr>
              <a:t>rakat</a:t>
            </a:r>
            <a:r>
              <a:rPr lang="en-GB" sz="2800" dirty="0" smtClean="0">
                <a:solidFill>
                  <a:schemeClr val="tx1"/>
                </a:solidFill>
                <a:latin typeface="Trebuchet MS" pitchFamily="34" charset="0"/>
              </a:rPr>
              <a:t>, after </a:t>
            </a:r>
            <a:r>
              <a:rPr lang="en-GB" sz="2800" dirty="0" err="1" smtClean="0">
                <a:solidFill>
                  <a:schemeClr val="tx1"/>
                </a:solidFill>
                <a:latin typeface="Trebuchet MS" pitchFamily="34" charset="0"/>
              </a:rPr>
              <a:t>Sura</a:t>
            </a:r>
            <a:r>
              <a:rPr lang="en-GB" sz="2800" dirty="0" smtClean="0">
                <a:solidFill>
                  <a:schemeClr val="tx1"/>
                </a:solidFill>
                <a:latin typeface="Trebuchet MS" pitchFamily="34" charset="0"/>
              </a:rPr>
              <a:t> al-</a:t>
            </a:r>
            <a:r>
              <a:rPr lang="en-GB" sz="2800" dirty="0" err="1" smtClean="0">
                <a:solidFill>
                  <a:schemeClr val="tx1"/>
                </a:solidFill>
                <a:latin typeface="Trebuchet MS" pitchFamily="34" charset="0"/>
              </a:rPr>
              <a:t>Hamd</a:t>
            </a:r>
            <a:r>
              <a:rPr lang="en-GB" sz="2800" dirty="0" smtClean="0">
                <a:solidFill>
                  <a:schemeClr val="tx1"/>
                </a:solidFill>
                <a:latin typeface="Trebuchet MS" pitchFamily="34" charset="0"/>
              </a:rPr>
              <a:t>, recite </a:t>
            </a:r>
            <a:r>
              <a:rPr lang="en-GB" sz="2800" dirty="0" err="1" smtClean="0">
                <a:solidFill>
                  <a:schemeClr val="tx1"/>
                </a:solidFill>
                <a:latin typeface="Trebuchet MS" pitchFamily="34" charset="0"/>
              </a:rPr>
              <a:t>Sura</a:t>
            </a:r>
            <a:r>
              <a:rPr lang="en-GB" sz="2800" dirty="0" smtClean="0">
                <a:solidFill>
                  <a:schemeClr val="tx1"/>
                </a:solidFill>
                <a:latin typeface="Trebuchet MS" pitchFamily="34" charset="0"/>
              </a:rPr>
              <a:t> al-</a:t>
            </a:r>
            <a:r>
              <a:rPr lang="en-GB" sz="2800" dirty="0" err="1" smtClean="0">
                <a:solidFill>
                  <a:schemeClr val="tx1"/>
                </a:solidFill>
                <a:latin typeface="Trebuchet MS" pitchFamily="34" charset="0"/>
              </a:rPr>
              <a:t>Ikhlaás</a:t>
            </a:r>
            <a:r>
              <a:rPr lang="en-GB" sz="2800" dirty="0" smtClean="0">
                <a:solidFill>
                  <a:schemeClr val="tx1"/>
                </a:solidFill>
                <a:latin typeface="Trebuchet MS" pitchFamily="34" charset="0"/>
              </a:rPr>
              <a:t> (</a:t>
            </a:r>
            <a:r>
              <a:rPr lang="en-GB" sz="2800" dirty="0" err="1" smtClean="0">
                <a:solidFill>
                  <a:schemeClr val="tx1"/>
                </a:solidFill>
                <a:latin typeface="Trebuchet MS" pitchFamily="34" charset="0"/>
              </a:rPr>
              <a:t>Sura</a:t>
            </a:r>
            <a:r>
              <a:rPr lang="en-GB" sz="2800" dirty="0" smtClean="0">
                <a:solidFill>
                  <a:schemeClr val="tx1"/>
                </a:solidFill>
                <a:latin typeface="Trebuchet MS" pitchFamily="34" charset="0"/>
              </a:rPr>
              <a:t> # 112).</a:t>
            </a:r>
          </a:p>
          <a:p>
            <a:pPr algn="l" eaLnBrk="1" hangingPunct="1">
              <a:buFontTx/>
              <a:buNone/>
              <a:defRPr/>
            </a:pPr>
            <a:r>
              <a:rPr lang="en-GB" sz="2800" dirty="0" smtClean="0">
                <a:solidFill>
                  <a:schemeClr val="tx1"/>
                </a:solidFill>
                <a:latin typeface="Trebuchet MS" pitchFamily="34" charset="0"/>
              </a:rPr>
              <a:t>	b)	Second </a:t>
            </a:r>
            <a:r>
              <a:rPr lang="en-GB" sz="2800" dirty="0" err="1" smtClean="0">
                <a:solidFill>
                  <a:schemeClr val="tx1"/>
                </a:solidFill>
                <a:latin typeface="Trebuchet MS" pitchFamily="34" charset="0"/>
              </a:rPr>
              <a:t>Namaaz</a:t>
            </a:r>
            <a:r>
              <a:rPr lang="en-GB" sz="2800" dirty="0" smtClean="0">
                <a:solidFill>
                  <a:schemeClr val="tx1"/>
                </a:solidFill>
                <a:latin typeface="Trebuchet MS" pitchFamily="34" charset="0"/>
              </a:rPr>
              <a:t>: In the first </a:t>
            </a:r>
            <a:r>
              <a:rPr lang="en-GB" sz="2800" dirty="0" err="1" smtClean="0">
                <a:solidFill>
                  <a:schemeClr val="tx1"/>
                </a:solidFill>
                <a:latin typeface="Trebuchet MS" pitchFamily="34" charset="0"/>
              </a:rPr>
              <a:t>rakat</a:t>
            </a:r>
            <a:r>
              <a:rPr lang="en-GB" sz="2800" dirty="0" smtClean="0">
                <a:solidFill>
                  <a:schemeClr val="tx1"/>
                </a:solidFill>
                <a:latin typeface="Trebuchet MS" pitchFamily="34" charset="0"/>
              </a:rPr>
              <a:t>, after </a:t>
            </a:r>
            <a:r>
              <a:rPr lang="en-GB" sz="2800" dirty="0" err="1" smtClean="0">
                <a:solidFill>
                  <a:schemeClr val="tx1"/>
                </a:solidFill>
                <a:latin typeface="Trebuchet MS" pitchFamily="34" charset="0"/>
              </a:rPr>
              <a:t>Sura</a:t>
            </a:r>
            <a:r>
              <a:rPr lang="en-GB" sz="2800" dirty="0" smtClean="0">
                <a:solidFill>
                  <a:schemeClr val="tx1"/>
                </a:solidFill>
                <a:latin typeface="Trebuchet MS" pitchFamily="34" charset="0"/>
              </a:rPr>
              <a:t> al- </a:t>
            </a:r>
            <a:r>
              <a:rPr lang="en-GB" sz="2800" dirty="0" err="1" smtClean="0">
                <a:solidFill>
                  <a:schemeClr val="tx1"/>
                </a:solidFill>
                <a:latin typeface="Trebuchet MS" pitchFamily="34" charset="0"/>
              </a:rPr>
              <a:t>Hamd</a:t>
            </a:r>
            <a:r>
              <a:rPr lang="en-GB" sz="2800" dirty="0" smtClean="0">
                <a:solidFill>
                  <a:schemeClr val="tx1"/>
                </a:solidFill>
                <a:latin typeface="Trebuchet MS" pitchFamily="34" charset="0"/>
              </a:rPr>
              <a:t>, recite </a:t>
            </a:r>
            <a:r>
              <a:rPr lang="en-GB" sz="2800" dirty="0" err="1" smtClean="0">
                <a:solidFill>
                  <a:schemeClr val="tx1"/>
                </a:solidFill>
                <a:latin typeface="Trebuchet MS" pitchFamily="34" charset="0"/>
              </a:rPr>
              <a:t>Sura</a:t>
            </a:r>
            <a:r>
              <a:rPr lang="en-GB" sz="2800" dirty="0" smtClean="0">
                <a:solidFill>
                  <a:schemeClr val="tx1"/>
                </a:solidFill>
                <a:latin typeface="Trebuchet MS" pitchFamily="34" charset="0"/>
              </a:rPr>
              <a:t> al-</a:t>
            </a:r>
            <a:r>
              <a:rPr lang="en-GB" sz="2800" dirty="0" err="1" smtClean="0">
                <a:solidFill>
                  <a:schemeClr val="tx1"/>
                </a:solidFill>
                <a:latin typeface="Trebuchet MS" pitchFamily="34" charset="0"/>
              </a:rPr>
              <a:t>Ahzáb</a:t>
            </a:r>
            <a:r>
              <a:rPr lang="en-GB" sz="2800" dirty="0" smtClean="0">
                <a:solidFill>
                  <a:schemeClr val="tx1"/>
                </a:solidFill>
                <a:latin typeface="Trebuchet MS" pitchFamily="34" charset="0"/>
              </a:rPr>
              <a:t> (</a:t>
            </a:r>
            <a:r>
              <a:rPr lang="en-GB" sz="2800" dirty="0" err="1" smtClean="0">
                <a:solidFill>
                  <a:schemeClr val="tx1"/>
                </a:solidFill>
                <a:latin typeface="Trebuchet MS" pitchFamily="34" charset="0"/>
              </a:rPr>
              <a:t>Sura</a:t>
            </a:r>
            <a:r>
              <a:rPr lang="en-GB" sz="2800" dirty="0" smtClean="0">
                <a:solidFill>
                  <a:schemeClr val="tx1"/>
                </a:solidFill>
                <a:latin typeface="Trebuchet MS" pitchFamily="34" charset="0"/>
              </a:rPr>
              <a:t> # 33). In the second </a:t>
            </a:r>
            <a:r>
              <a:rPr lang="en-GB" sz="2800" dirty="0" err="1" smtClean="0">
                <a:solidFill>
                  <a:schemeClr val="tx1"/>
                </a:solidFill>
                <a:latin typeface="Trebuchet MS" pitchFamily="34" charset="0"/>
              </a:rPr>
              <a:t>rakat</a:t>
            </a:r>
            <a:r>
              <a:rPr lang="en-GB" sz="2800" dirty="0" smtClean="0">
                <a:solidFill>
                  <a:schemeClr val="tx1"/>
                </a:solidFill>
                <a:latin typeface="Trebuchet MS" pitchFamily="34" charset="0"/>
              </a:rPr>
              <a:t>, after </a:t>
            </a:r>
            <a:r>
              <a:rPr lang="en-GB" sz="2800" dirty="0" err="1" smtClean="0">
                <a:solidFill>
                  <a:schemeClr val="tx1"/>
                </a:solidFill>
                <a:latin typeface="Trebuchet MS" pitchFamily="34" charset="0"/>
              </a:rPr>
              <a:t>Sura</a:t>
            </a:r>
            <a:r>
              <a:rPr lang="en-GB" sz="2800" dirty="0" smtClean="0">
                <a:solidFill>
                  <a:schemeClr val="tx1"/>
                </a:solidFill>
                <a:latin typeface="Trebuchet MS" pitchFamily="34" charset="0"/>
              </a:rPr>
              <a:t> al-</a:t>
            </a:r>
            <a:r>
              <a:rPr lang="en-GB" sz="2800" dirty="0" err="1" smtClean="0">
                <a:solidFill>
                  <a:schemeClr val="tx1"/>
                </a:solidFill>
                <a:latin typeface="Trebuchet MS" pitchFamily="34" charset="0"/>
              </a:rPr>
              <a:t>Fatiha</a:t>
            </a:r>
            <a:r>
              <a:rPr lang="en-GB" sz="2800" dirty="0" smtClean="0">
                <a:solidFill>
                  <a:schemeClr val="tx1"/>
                </a:solidFill>
                <a:latin typeface="Trebuchet MS" pitchFamily="34" charset="0"/>
              </a:rPr>
              <a:t>, recite </a:t>
            </a:r>
            <a:r>
              <a:rPr lang="en-GB" sz="2800" dirty="0" err="1" smtClean="0">
                <a:solidFill>
                  <a:schemeClr val="tx1"/>
                </a:solidFill>
                <a:latin typeface="Trebuchet MS" pitchFamily="34" charset="0"/>
              </a:rPr>
              <a:t>Sura</a:t>
            </a:r>
            <a:r>
              <a:rPr lang="en-GB" sz="2800" dirty="0" smtClean="0">
                <a:solidFill>
                  <a:schemeClr val="tx1"/>
                </a:solidFill>
                <a:latin typeface="Trebuchet MS" pitchFamily="34" charset="0"/>
              </a:rPr>
              <a:t> al-</a:t>
            </a:r>
            <a:r>
              <a:rPr lang="en-GB" sz="2800" dirty="0" err="1" smtClean="0">
                <a:solidFill>
                  <a:schemeClr val="tx1"/>
                </a:solidFill>
                <a:latin typeface="Trebuchet MS" pitchFamily="34" charset="0"/>
              </a:rPr>
              <a:t>Munáfiqún</a:t>
            </a:r>
            <a:r>
              <a:rPr lang="en-GB" sz="2800" dirty="0" smtClean="0">
                <a:solidFill>
                  <a:schemeClr val="tx1"/>
                </a:solidFill>
                <a:latin typeface="Trebuchet MS" pitchFamily="34" charset="0"/>
              </a:rPr>
              <a:t> (</a:t>
            </a:r>
            <a:r>
              <a:rPr lang="en-GB" sz="2800" dirty="0" err="1" smtClean="0">
                <a:solidFill>
                  <a:schemeClr val="tx1"/>
                </a:solidFill>
                <a:latin typeface="Trebuchet MS" pitchFamily="34" charset="0"/>
              </a:rPr>
              <a:t>Sura</a:t>
            </a:r>
            <a:r>
              <a:rPr lang="en-GB" sz="2800" dirty="0" smtClean="0">
                <a:solidFill>
                  <a:schemeClr val="tx1"/>
                </a:solidFill>
                <a:latin typeface="Trebuchet MS" pitchFamily="34" charset="0"/>
              </a:rPr>
              <a:t> # 63).</a:t>
            </a:r>
          </a:p>
        </p:txBody>
      </p:sp>
      <p:sp>
        <p:nvSpPr>
          <p:cNvPr id="6147" name="Text Box 3"/>
          <p:cNvSpPr txBox="1">
            <a:spLocks noChangeArrowheads="1"/>
          </p:cNvSpPr>
          <p:nvPr/>
        </p:nvSpPr>
        <p:spPr bwMode="auto">
          <a:xfrm>
            <a:off x="0" y="1035050"/>
            <a:ext cx="9180513" cy="336550"/>
          </a:xfrm>
          <a:prstGeom prst="rect">
            <a:avLst/>
          </a:prstGeom>
          <a:gradFill rotWithShape="1">
            <a:gsLst>
              <a:gs pos="0">
                <a:srgbClr val="651500"/>
              </a:gs>
              <a:gs pos="50000">
                <a:srgbClr val="DA2E00"/>
              </a:gs>
              <a:gs pos="100000">
                <a:srgbClr val="651500"/>
              </a:gs>
            </a:gsLst>
            <a:lin ang="5400000" scaled="1"/>
          </a:gradFill>
          <a:ln w="9525" algn="ctr">
            <a:noFill/>
            <a:miter lim="800000"/>
            <a:headEnd/>
            <a:tailEnd/>
          </a:ln>
        </p:spPr>
        <p:txBody>
          <a:bodyPr anchor="ctr">
            <a:spAutoFit/>
          </a:bodyPr>
          <a:lstStyle/>
          <a:p>
            <a:pPr algn="r"/>
            <a:r>
              <a:rPr lang="en-US" sz="1600" b="1">
                <a:latin typeface="Trebuchet MS" pitchFamily="34" charset="0"/>
              </a:rPr>
              <a:t>A`amaal for the day of `A'ashura</a:t>
            </a:r>
          </a:p>
        </p:txBody>
      </p:sp>
      <p:sp>
        <p:nvSpPr>
          <p:cNvPr id="6148" name="Rectangle 4"/>
          <p:cNvSpPr>
            <a:spLocks noChangeArrowheads="1"/>
          </p:cNvSpPr>
          <p:nvPr/>
        </p:nvSpPr>
        <p:spPr bwMode="auto">
          <a:xfrm>
            <a:off x="-36513" y="1058863"/>
            <a:ext cx="1714501"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4 Rakat N</a:t>
            </a:r>
            <a:r>
              <a:rPr lang="en-GB" sz="1600" b="1"/>
              <a:t>á</a:t>
            </a:r>
            <a:r>
              <a:rPr lang="en-GB" sz="1600" b="1">
                <a:latin typeface="Trebuchet MS" pitchFamily="34" charset="0"/>
              </a:rPr>
              <a:t>maaz</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اَللَّهُمَّ ٱجْعَلْنِي عِنْدَكَ وَجِيهاً</a:t>
            </a:r>
            <a:endParaRPr lang="en-US" sz="5400" b="1">
              <a:latin typeface="Karbala" pitchFamily="2" charset="0"/>
              <a:cs typeface="Simplified Arabic" pitchFamily="18" charset="-78"/>
            </a:endParaRPr>
          </a:p>
        </p:txBody>
      </p:sp>
      <p:sp>
        <p:nvSpPr>
          <p:cNvPr id="5222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(please) make me illustrous in Your sight</a:t>
            </a:r>
          </a:p>
        </p:txBody>
      </p:sp>
      <p:sp>
        <p:nvSpPr>
          <p:cNvPr id="52228" name="Subtitle 4"/>
          <p:cNvSpPr txBox="1">
            <a:spLocks/>
          </p:cNvSpPr>
          <p:nvPr/>
        </p:nvSpPr>
        <p:spPr bwMode="auto">
          <a:xfrm>
            <a:off x="80963" y="4857760"/>
            <a:ext cx="8955087" cy="533400"/>
          </a:xfrm>
          <a:prstGeom prst="rect">
            <a:avLst/>
          </a:prstGeom>
          <a:noFill/>
          <a:ln w="9525" algn="ctr">
            <a:noFill/>
            <a:miter lim="800000"/>
            <a:headEnd/>
            <a:tailEnd/>
          </a:ln>
        </p:spPr>
        <p:txBody>
          <a:bodyPr/>
          <a:lstStyle/>
          <a:p>
            <a:pPr marL="342900" indent="-342900" algn="ctr">
              <a:spcBef>
                <a:spcPct val="20000"/>
              </a:spcBef>
            </a:pPr>
            <a:r>
              <a:rPr lang="ar-AE" sz="3600" dirty="0" smtClean="0">
                <a:latin typeface="Arabic Typesetting" pitchFamily="66" charset="-78"/>
                <a:cs typeface="Arabic Typesetting" pitchFamily="66" charset="-78"/>
              </a:rPr>
              <a:t> اے معبود!</a:t>
            </a:r>
            <a:r>
              <a:rPr lang="en-US" sz="3600" dirty="0" smtClean="0">
                <a:latin typeface="Arabic Typesetting" pitchFamily="66" charset="-78"/>
                <a:cs typeface="Arabic Typesetting" pitchFamily="66" charset="-78"/>
              </a:rPr>
              <a:t/>
            </a:r>
            <a:br>
              <a:rPr lang="en-US" sz="3600" dirty="0" smtClean="0">
                <a:latin typeface="Arabic Typesetting" pitchFamily="66" charset="-78"/>
                <a:cs typeface="Arabic Typesetting" pitchFamily="66" charset="-78"/>
              </a:rPr>
            </a:br>
            <a:r>
              <a:rPr lang="ar-AE" sz="3600" dirty="0" smtClean="0">
                <a:latin typeface="Arabic Typesetting" pitchFamily="66" charset="-78"/>
                <a:cs typeface="Arabic Typesetting" pitchFamily="66" charset="-78"/>
              </a:rPr>
              <a:t>مجھ کو اپنے ہاں آبرومند بنا</a:t>
            </a:r>
            <a:endParaRPr lang="en-US" sz="3600" b="1" dirty="0">
              <a:latin typeface="Arabic Typesetting" pitchFamily="66" charset="-78"/>
              <a:ea typeface="MS Mincho" pitchFamily="49" charset="-128"/>
              <a:cs typeface="Arabic Typesetting" pitchFamily="66" charset="-78"/>
            </a:endParaRPr>
          </a:p>
        </p:txBody>
      </p:sp>
      <p:sp>
        <p:nvSpPr>
          <p:cNvPr id="5222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52230"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5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2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اَللَّهُمَّ ٱلْعَنْهُمْ جَمِيعاً</a:t>
            </a:r>
            <a:endParaRPr lang="en-US" sz="5400" b="1">
              <a:latin typeface="Karbala" pitchFamily="2" charset="0"/>
              <a:cs typeface="Simplified Arabic" pitchFamily="18" charset="-78"/>
            </a:endParaRPr>
          </a:p>
        </p:txBody>
      </p:sp>
      <p:sp>
        <p:nvSpPr>
          <p:cNvPr id="51302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blessings from all of them.</a:t>
            </a:r>
          </a:p>
        </p:txBody>
      </p:sp>
      <p:sp>
        <p:nvSpPr>
          <p:cNvPr id="513028"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اے معبود ان سب پر لعنت بھیج</a:t>
            </a:r>
            <a:endParaRPr lang="en-US" sz="2400" b="1" dirty="0">
              <a:ea typeface="MS Mincho" pitchFamily="49" charset="-128"/>
            </a:endParaRPr>
          </a:p>
        </p:txBody>
      </p:sp>
      <p:sp>
        <p:nvSpPr>
          <p:cNvPr id="51302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513030"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5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اَللَّهُمَّ ٱلْعَنْ اوَّلَ ظَالِمٍ</a:t>
            </a:r>
            <a:endParaRPr lang="en-US" sz="5400" b="1">
              <a:latin typeface="Karbala" pitchFamily="2" charset="0"/>
              <a:cs typeface="Simplified Arabic" pitchFamily="18" charset="-78"/>
            </a:endParaRPr>
          </a:p>
        </p:txBody>
      </p:sp>
      <p:sp>
        <p:nvSpPr>
          <p:cNvPr id="51405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 from the foremost persecutor</a:t>
            </a:r>
          </a:p>
        </p:txBody>
      </p:sp>
      <p:sp>
        <p:nvSpPr>
          <p:cNvPr id="514052" name="Subtitle 4"/>
          <p:cNvSpPr txBox="1">
            <a:spLocks/>
          </p:cNvSpPr>
          <p:nvPr/>
        </p:nvSpPr>
        <p:spPr bwMode="auto">
          <a:xfrm>
            <a:off x="80963" y="5013325"/>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اے معبود محروم کر اپنی رحمت سے اس پہلے ظالم کو</a:t>
            </a:r>
            <a:endParaRPr lang="en-US" sz="2400" b="1" dirty="0">
              <a:ea typeface="MS Mincho" pitchFamily="49" charset="-128"/>
            </a:endParaRPr>
          </a:p>
        </p:txBody>
      </p:sp>
      <p:sp>
        <p:nvSpPr>
          <p:cNvPr id="51405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514054"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
        <p:nvSpPr>
          <p:cNvPr id="514055" name="Text Box 6"/>
          <p:cNvSpPr txBox="1">
            <a:spLocks noChangeArrowheads="1"/>
          </p:cNvSpPr>
          <p:nvPr/>
        </p:nvSpPr>
        <p:spPr bwMode="auto">
          <a:xfrm>
            <a:off x="3348038" y="5654675"/>
            <a:ext cx="2447925" cy="366713"/>
          </a:xfrm>
          <a:prstGeom prst="rect">
            <a:avLst/>
          </a:prstGeom>
          <a:gradFill rotWithShape="1">
            <a:gsLst>
              <a:gs pos="0">
                <a:srgbClr val="651500"/>
              </a:gs>
              <a:gs pos="50000">
                <a:srgbClr val="DA2E00"/>
              </a:gs>
              <a:gs pos="100000">
                <a:srgbClr val="651500"/>
              </a:gs>
            </a:gsLst>
            <a:lin ang="5400000" scaled="1"/>
          </a:gradFill>
          <a:ln w="9525" algn="ctr">
            <a:noFill/>
            <a:miter lim="800000"/>
            <a:headEnd/>
            <a:tailEnd/>
          </a:ln>
        </p:spPr>
        <p:txBody>
          <a:bodyPr anchor="ctr">
            <a:spAutoFit/>
          </a:bodyPr>
          <a:lstStyle/>
          <a:p>
            <a:pPr algn="r"/>
            <a:r>
              <a:rPr lang="en-US" sz="1800" b="1">
                <a:solidFill>
                  <a:srgbClr val="FFFF99"/>
                </a:solidFill>
                <a:latin typeface="Trebuchet MS" pitchFamily="34" charset="0"/>
              </a:rPr>
              <a:t>Tasbih Counter : 66</a:t>
            </a:r>
          </a:p>
        </p:txBody>
      </p:sp>
      <p:sp>
        <p:nvSpPr>
          <p:cNvPr id="514056" name="Rectangle 5"/>
          <p:cNvSpPr>
            <a:spLocks noChangeArrowheads="1"/>
          </p:cNvSpPr>
          <p:nvPr/>
        </p:nvSpPr>
        <p:spPr bwMode="auto">
          <a:xfrm>
            <a:off x="3635375" y="1035050"/>
            <a:ext cx="1790700" cy="336550"/>
          </a:xfrm>
          <a:prstGeom prst="rect">
            <a:avLst/>
          </a:prstGeom>
          <a:noFill/>
          <a:ln w="9525">
            <a:noFill/>
            <a:miter lim="800000"/>
            <a:headEnd/>
            <a:tailEnd/>
          </a:ln>
        </p:spPr>
        <p:txBody>
          <a:bodyPr wrap="none">
            <a:spAutoFit/>
          </a:bodyPr>
          <a:lstStyle/>
          <a:p>
            <a:pPr eaLnBrk="0" hangingPunct="0"/>
            <a:r>
              <a:rPr lang="en-US" sz="1600" b="1">
                <a:solidFill>
                  <a:srgbClr val="FFFF99"/>
                </a:solidFill>
                <a:latin typeface="Trebuchet MS" pitchFamily="34" charset="0"/>
              </a:rPr>
              <a:t>Recite 100 times</a:t>
            </a:r>
          </a:p>
        </p:txBody>
      </p:sp>
    </p:spTree>
  </p:cSld>
  <p:clrMapOvr>
    <a:masterClrMapping/>
  </p:clrMapOvr>
  <p:transition>
    <p:fade/>
  </p:transition>
  <p:timing>
    <p:tnLst>
      <p:par>
        <p:cTn id="1" dur="indefinite" restart="never" nodeType="tmRoot"/>
      </p:par>
    </p:tnLst>
  </p:timing>
</p:sld>
</file>

<file path=ppt/slides/slide5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507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ظَلَمَ حَقَّ مُحَمَّدٍ وَآلِ مُحَمَّدٍ</a:t>
            </a:r>
            <a:endParaRPr lang="en-US" sz="5400" b="1">
              <a:latin typeface="Karbala" pitchFamily="2" charset="0"/>
              <a:cs typeface="Simplified Arabic" pitchFamily="18" charset="-78"/>
            </a:endParaRPr>
          </a:p>
        </p:txBody>
      </p:sp>
      <p:sp>
        <p:nvSpPr>
          <p:cNvPr id="51507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who usurped the right of Muhammad and Muhammad’s Household</a:t>
            </a:r>
          </a:p>
        </p:txBody>
      </p:sp>
      <p:sp>
        <p:nvSpPr>
          <p:cNvPr id="515076"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 جس نے ضائع کیا محمد (ص)و آل محمد (ص)کا حق </a:t>
            </a:r>
            <a:endParaRPr lang="en-US" sz="2400" b="1" dirty="0">
              <a:ea typeface="MS Mincho" pitchFamily="49" charset="-128"/>
            </a:endParaRPr>
          </a:p>
        </p:txBody>
      </p:sp>
      <p:sp>
        <p:nvSpPr>
          <p:cNvPr id="51507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515078"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5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609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وَآخِرَ تَابِعٍ لَهُ عَلَىٰ ذٰلِكَ</a:t>
            </a:r>
            <a:endParaRPr lang="en-US" sz="5400" b="1">
              <a:latin typeface="Karbala" pitchFamily="2" charset="0"/>
              <a:cs typeface="Simplified Arabic" pitchFamily="18" charset="-78"/>
            </a:endParaRPr>
          </a:p>
        </p:txBody>
      </p:sp>
      <p:sp>
        <p:nvSpPr>
          <p:cNvPr id="51609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the last follower who  acceded to his deed.</a:t>
            </a:r>
          </a:p>
        </p:txBody>
      </p:sp>
      <p:sp>
        <p:nvSpPr>
          <p:cNvPr id="516100"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اوراسکو بھی جس نے آخر میں اس کی پیروی کی</a:t>
            </a:r>
            <a:endParaRPr lang="en-US" sz="2400" b="1" dirty="0">
              <a:ea typeface="MS Mincho" pitchFamily="49" charset="-128"/>
            </a:endParaRPr>
          </a:p>
        </p:txBody>
      </p:sp>
      <p:sp>
        <p:nvSpPr>
          <p:cNvPr id="51610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516102"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5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7122"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blessings from the group that struggled against al-Husayn (alayhis salaam)</a:t>
            </a:r>
          </a:p>
        </p:txBody>
      </p:sp>
      <p:sp>
        <p:nvSpPr>
          <p:cNvPr id="517123"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اے معبود لعنت کر اس جماعت پر جنہوں نے جنگ کی حسین (ع) سے نیز</a:t>
            </a:r>
            <a:endParaRPr lang="en-US" sz="2400" b="1" dirty="0">
              <a:ea typeface="MS Mincho" pitchFamily="49" charset="-128"/>
            </a:endParaRPr>
          </a:p>
        </p:txBody>
      </p:sp>
      <p:sp>
        <p:nvSpPr>
          <p:cNvPr id="517124"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517125"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
        <p:nvSpPr>
          <p:cNvPr id="51712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اَللَّهُمَّ ٱلْعَنِ ٱلْعِصَابَةَ ٱلَّتِي جَاهَدَتِ ٱلْحُسَيْنَ</a:t>
            </a:r>
            <a:r>
              <a:rPr lang="en-US" sz="5400" b="1">
                <a:latin typeface="Karbala" pitchFamily="2" charset="0"/>
                <a:cs typeface="Simplified Arabic" pitchFamily="18" charset="-78"/>
              </a:rPr>
              <a:t>) </a:t>
            </a:r>
            <a:r>
              <a:rPr lang="ar-SA" sz="5400" b="1">
                <a:latin typeface="Karbala" pitchFamily="2" charset="0"/>
                <a:cs typeface="Simplified Arabic" pitchFamily="18" charset="-78"/>
              </a:rPr>
              <a:t>عَلَيْهِ ٱلسَّلاَم</a:t>
            </a:r>
            <a:r>
              <a:rPr lang="en-US" sz="5400" b="1">
                <a:latin typeface="Karbala" pitchFamily="2" charset="0"/>
                <a:cs typeface="Simplified Arabic" pitchFamily="18" charset="-78"/>
              </a:rPr>
              <a:t>(</a:t>
            </a:r>
            <a:endParaRPr lang="ar-SA" sz="5400" b="1">
              <a:latin typeface="Karbala" pitchFamily="2" charset="0"/>
              <a:cs typeface="Simplified Arabic" pitchFamily="18" charset="-78"/>
            </a:endParaRPr>
          </a:p>
        </p:txBody>
      </p:sp>
    </p:spTree>
  </p:cSld>
  <p:clrMapOvr>
    <a:masterClrMapping/>
  </p:clrMapOvr>
  <p:transition>
    <p:fade/>
  </p:transition>
  <p:timing>
    <p:tnLst>
      <p:par>
        <p:cTn id="1" dur="indefinite" restart="never" nodeType="tmRoot"/>
      </p:par>
    </p:tnLst>
  </p:timing>
</p:sld>
</file>

<file path=ppt/slides/slide5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14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وَشَايَعَتْ وَبَايَعَتْ وَتَابَعَتْ عَلَىٰ قَتْلِهِ</a:t>
            </a:r>
            <a:endParaRPr lang="en-US" sz="5400" b="1">
              <a:latin typeface="Karbala" pitchFamily="2" charset="0"/>
              <a:cs typeface="Simplified Arabic" pitchFamily="18" charset="-78"/>
            </a:endParaRPr>
          </a:p>
        </p:txBody>
      </p:sp>
      <p:sp>
        <p:nvSpPr>
          <p:cNvPr id="51814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who supported each other against him, paid homage to his enemies, and participated in slaying him.</a:t>
            </a:r>
          </a:p>
        </p:txBody>
      </p:sp>
      <p:sp>
        <p:nvSpPr>
          <p:cNvPr id="518148"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ان پربھی جو قتل حسین (ع) میں ان کے شریک اور ہم رائے تھے</a:t>
            </a:r>
            <a:endParaRPr lang="en-US" sz="2400" b="1" dirty="0">
              <a:ea typeface="MS Mincho" pitchFamily="49" charset="-128"/>
            </a:endParaRPr>
          </a:p>
        </p:txBody>
      </p:sp>
      <p:sp>
        <p:nvSpPr>
          <p:cNvPr id="51814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518150"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5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917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اَللَّهُمَّ ٱلْعَنْهُمْ جَمِيعاً</a:t>
            </a:r>
            <a:endParaRPr lang="en-US" sz="5400" b="1">
              <a:latin typeface="Karbala" pitchFamily="2" charset="0"/>
              <a:cs typeface="Simplified Arabic" pitchFamily="18" charset="-78"/>
            </a:endParaRPr>
          </a:p>
        </p:txBody>
      </p:sp>
      <p:sp>
        <p:nvSpPr>
          <p:cNvPr id="51917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blessings from all of them.</a:t>
            </a:r>
          </a:p>
        </p:txBody>
      </p:sp>
      <p:sp>
        <p:nvSpPr>
          <p:cNvPr id="519172"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اے معبود ان سب پر لعنت بھیج</a:t>
            </a:r>
            <a:endParaRPr lang="en-US" sz="2400" b="1" dirty="0">
              <a:ea typeface="MS Mincho" pitchFamily="49" charset="-128"/>
            </a:endParaRPr>
          </a:p>
        </p:txBody>
      </p:sp>
      <p:sp>
        <p:nvSpPr>
          <p:cNvPr id="51917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519174"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5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019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اَللَّهُمَّ ٱلْعَنْ اوَّلَ ظَالِمٍ</a:t>
            </a:r>
            <a:endParaRPr lang="en-US" sz="5400" b="1">
              <a:latin typeface="Karbala" pitchFamily="2" charset="0"/>
              <a:cs typeface="Simplified Arabic" pitchFamily="18" charset="-78"/>
            </a:endParaRPr>
          </a:p>
        </p:txBody>
      </p:sp>
      <p:sp>
        <p:nvSpPr>
          <p:cNvPr id="52019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 from the foremost persecutor</a:t>
            </a:r>
          </a:p>
        </p:txBody>
      </p:sp>
      <p:sp>
        <p:nvSpPr>
          <p:cNvPr id="520196" name="Subtitle 4"/>
          <p:cNvSpPr txBox="1">
            <a:spLocks/>
          </p:cNvSpPr>
          <p:nvPr/>
        </p:nvSpPr>
        <p:spPr bwMode="auto">
          <a:xfrm>
            <a:off x="80963" y="5013325"/>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اے معبود محروم کر اپنی رحمت سے اس پہلے ظالم کو</a:t>
            </a:r>
            <a:endParaRPr lang="en-US" sz="2400" b="1" dirty="0">
              <a:ea typeface="MS Mincho" pitchFamily="49" charset="-128"/>
            </a:endParaRPr>
          </a:p>
        </p:txBody>
      </p:sp>
      <p:sp>
        <p:nvSpPr>
          <p:cNvPr id="52019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520198"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
        <p:nvSpPr>
          <p:cNvPr id="520199" name="Text Box 6"/>
          <p:cNvSpPr txBox="1">
            <a:spLocks noChangeArrowheads="1"/>
          </p:cNvSpPr>
          <p:nvPr/>
        </p:nvSpPr>
        <p:spPr bwMode="auto">
          <a:xfrm>
            <a:off x="3348038" y="5654675"/>
            <a:ext cx="2447925" cy="366713"/>
          </a:xfrm>
          <a:prstGeom prst="rect">
            <a:avLst/>
          </a:prstGeom>
          <a:gradFill rotWithShape="1">
            <a:gsLst>
              <a:gs pos="0">
                <a:srgbClr val="651500"/>
              </a:gs>
              <a:gs pos="50000">
                <a:srgbClr val="DA2E00"/>
              </a:gs>
              <a:gs pos="100000">
                <a:srgbClr val="651500"/>
              </a:gs>
            </a:gsLst>
            <a:lin ang="5400000" scaled="1"/>
          </a:gradFill>
          <a:ln w="9525" algn="ctr">
            <a:noFill/>
            <a:miter lim="800000"/>
            <a:headEnd/>
            <a:tailEnd/>
          </a:ln>
        </p:spPr>
        <p:txBody>
          <a:bodyPr anchor="ctr">
            <a:spAutoFit/>
          </a:bodyPr>
          <a:lstStyle/>
          <a:p>
            <a:pPr algn="r"/>
            <a:r>
              <a:rPr lang="en-US" sz="1800" b="1">
                <a:solidFill>
                  <a:srgbClr val="FFFF99"/>
                </a:solidFill>
                <a:latin typeface="Trebuchet MS" pitchFamily="34" charset="0"/>
              </a:rPr>
              <a:t>Tasbih Counter : 67</a:t>
            </a:r>
          </a:p>
        </p:txBody>
      </p:sp>
      <p:sp>
        <p:nvSpPr>
          <p:cNvPr id="520200" name="Rectangle 5"/>
          <p:cNvSpPr>
            <a:spLocks noChangeArrowheads="1"/>
          </p:cNvSpPr>
          <p:nvPr/>
        </p:nvSpPr>
        <p:spPr bwMode="auto">
          <a:xfrm>
            <a:off x="3635375" y="1035050"/>
            <a:ext cx="1790700" cy="336550"/>
          </a:xfrm>
          <a:prstGeom prst="rect">
            <a:avLst/>
          </a:prstGeom>
          <a:noFill/>
          <a:ln w="9525">
            <a:noFill/>
            <a:miter lim="800000"/>
            <a:headEnd/>
            <a:tailEnd/>
          </a:ln>
        </p:spPr>
        <p:txBody>
          <a:bodyPr wrap="none">
            <a:spAutoFit/>
          </a:bodyPr>
          <a:lstStyle/>
          <a:p>
            <a:pPr eaLnBrk="0" hangingPunct="0"/>
            <a:r>
              <a:rPr lang="en-US" sz="1600" b="1">
                <a:solidFill>
                  <a:srgbClr val="FFFF99"/>
                </a:solidFill>
                <a:latin typeface="Trebuchet MS" pitchFamily="34" charset="0"/>
              </a:rPr>
              <a:t>Recite 100 times</a:t>
            </a:r>
          </a:p>
        </p:txBody>
      </p:sp>
    </p:spTree>
  </p:cSld>
  <p:clrMapOvr>
    <a:masterClrMapping/>
  </p:clrMapOvr>
  <p:transition>
    <p:fade/>
  </p:transition>
  <p:timing>
    <p:tnLst>
      <p:par>
        <p:cTn id="1" dur="indefinite" restart="never" nodeType="tmRoot"/>
      </p:par>
    </p:tnLst>
  </p:timing>
</p:sld>
</file>

<file path=ppt/slides/slide5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121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ظَلَمَ حَقَّ مُحَمَّدٍ وَآلِ مُحَمَّدٍ</a:t>
            </a:r>
            <a:endParaRPr lang="en-US" sz="5400" b="1">
              <a:latin typeface="Karbala" pitchFamily="2" charset="0"/>
              <a:cs typeface="Simplified Arabic" pitchFamily="18" charset="-78"/>
            </a:endParaRPr>
          </a:p>
        </p:txBody>
      </p:sp>
      <p:sp>
        <p:nvSpPr>
          <p:cNvPr id="52121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who usurped the right of Muhammad and Muhammad’s Household</a:t>
            </a:r>
          </a:p>
        </p:txBody>
      </p:sp>
      <p:sp>
        <p:nvSpPr>
          <p:cNvPr id="521220"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 جس نے ضائع کیا محمد (ص)و آل محمد (ص)کا حق </a:t>
            </a:r>
            <a:endParaRPr lang="en-US" sz="2400" b="1" dirty="0">
              <a:ea typeface="MS Mincho" pitchFamily="49" charset="-128"/>
            </a:endParaRPr>
          </a:p>
        </p:txBody>
      </p:sp>
      <p:sp>
        <p:nvSpPr>
          <p:cNvPr id="52122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521222"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5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4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وَآخِرَ تَابِعٍ لَهُ عَلَىٰ ذٰلِكَ</a:t>
            </a:r>
            <a:endParaRPr lang="en-US" sz="5400" b="1">
              <a:latin typeface="Karbala" pitchFamily="2" charset="0"/>
              <a:cs typeface="Simplified Arabic" pitchFamily="18" charset="-78"/>
            </a:endParaRPr>
          </a:p>
        </p:txBody>
      </p:sp>
      <p:sp>
        <p:nvSpPr>
          <p:cNvPr id="52224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the last follower who  acceded to his deed.</a:t>
            </a:r>
          </a:p>
        </p:txBody>
      </p:sp>
      <p:sp>
        <p:nvSpPr>
          <p:cNvPr id="522244"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اوراسکو بھی جس نے آخر میں اس کی پیروی کی</a:t>
            </a:r>
            <a:endParaRPr lang="en-US" sz="2400" b="1" dirty="0">
              <a:ea typeface="MS Mincho" pitchFamily="49" charset="-128"/>
            </a:endParaRPr>
          </a:p>
        </p:txBody>
      </p:sp>
      <p:sp>
        <p:nvSpPr>
          <p:cNvPr id="52224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522246"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بِٱلْحُسَيْنِ عَلَيْهِ ٱلسَّلاَمُ فِي ٱلدُّنْيَا وَٱلآخِرَةِ</a:t>
            </a:r>
            <a:endParaRPr lang="en-US" sz="5400" b="1">
              <a:latin typeface="Karbala" pitchFamily="2" charset="0"/>
              <a:cs typeface="Simplified Arabic" pitchFamily="18" charset="-78"/>
            </a:endParaRPr>
          </a:p>
        </p:txBody>
      </p:sp>
      <p:sp>
        <p:nvSpPr>
          <p:cNvPr id="5325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in the name of al-Husayn, peace be upon him, in this world and in the Hereafter.</a:t>
            </a:r>
          </a:p>
        </p:txBody>
      </p:sp>
      <p:sp>
        <p:nvSpPr>
          <p:cNvPr id="53252"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ar-AE" sz="2800" dirty="0" smtClean="0"/>
              <a:t>حسین - کے واسطے سے دنیا و آخرت میں</a:t>
            </a:r>
            <a:endParaRPr lang="en-US" sz="2800" dirty="0">
              <a:ea typeface="MS Mincho" pitchFamily="49" charset="-128"/>
            </a:endParaRPr>
          </a:p>
        </p:txBody>
      </p:sp>
      <p:sp>
        <p:nvSpPr>
          <p:cNvPr id="5325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53254"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5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3266"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blessings from the group that struggled against al-Husayn (alayhis salaam)</a:t>
            </a:r>
          </a:p>
        </p:txBody>
      </p:sp>
      <p:sp>
        <p:nvSpPr>
          <p:cNvPr id="523267"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اے معبود لعنت کر اس جماعت پر جنہوں نے جنگ کی حسین (ع) سے نیز</a:t>
            </a:r>
            <a:endParaRPr lang="en-US" sz="2400" b="1" dirty="0">
              <a:ea typeface="MS Mincho" pitchFamily="49" charset="-128"/>
            </a:endParaRPr>
          </a:p>
        </p:txBody>
      </p:sp>
      <p:sp>
        <p:nvSpPr>
          <p:cNvPr id="523268"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523269"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
        <p:nvSpPr>
          <p:cNvPr id="52327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اَللَّهُمَّ ٱلْعَنِ ٱلْعِصَابَةَ ٱلَّتِي جَاهَدَتِ ٱلْحُسَيْنَ</a:t>
            </a:r>
            <a:r>
              <a:rPr lang="en-US" sz="5400" b="1">
                <a:latin typeface="Karbala" pitchFamily="2" charset="0"/>
                <a:cs typeface="Simplified Arabic" pitchFamily="18" charset="-78"/>
              </a:rPr>
              <a:t>) </a:t>
            </a:r>
            <a:r>
              <a:rPr lang="ar-SA" sz="5400" b="1">
                <a:latin typeface="Karbala" pitchFamily="2" charset="0"/>
                <a:cs typeface="Simplified Arabic" pitchFamily="18" charset="-78"/>
              </a:rPr>
              <a:t>عَلَيْهِ ٱلسَّلاَم</a:t>
            </a:r>
            <a:r>
              <a:rPr lang="en-US" sz="5400" b="1">
                <a:latin typeface="Karbala" pitchFamily="2" charset="0"/>
                <a:cs typeface="Simplified Arabic" pitchFamily="18" charset="-78"/>
              </a:rPr>
              <a:t>(</a:t>
            </a:r>
            <a:endParaRPr lang="ar-SA" sz="5400" b="1">
              <a:latin typeface="Karbala" pitchFamily="2" charset="0"/>
              <a:cs typeface="Simplified Arabic" pitchFamily="18" charset="-78"/>
            </a:endParaRPr>
          </a:p>
        </p:txBody>
      </p:sp>
    </p:spTree>
  </p:cSld>
  <p:clrMapOvr>
    <a:masterClrMapping/>
  </p:clrMapOvr>
  <p:transition>
    <p:fade/>
  </p:transition>
  <p:timing>
    <p:tnLst>
      <p:par>
        <p:cTn id="1" dur="indefinite" restart="never" nodeType="tmRoot"/>
      </p:par>
    </p:tnLst>
  </p:timing>
</p:sld>
</file>

<file path=ppt/slides/slide5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429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وَشَايَعَتْ وَبَايَعَتْ وَتَابَعَتْ عَلَىٰ قَتْلِهِ</a:t>
            </a:r>
            <a:endParaRPr lang="en-US" sz="5400" b="1">
              <a:latin typeface="Karbala" pitchFamily="2" charset="0"/>
              <a:cs typeface="Simplified Arabic" pitchFamily="18" charset="-78"/>
            </a:endParaRPr>
          </a:p>
        </p:txBody>
      </p:sp>
      <p:sp>
        <p:nvSpPr>
          <p:cNvPr id="52429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who supported each other against him, paid homage to his enemies, and participated in slaying him.</a:t>
            </a:r>
          </a:p>
        </p:txBody>
      </p:sp>
      <p:sp>
        <p:nvSpPr>
          <p:cNvPr id="524292"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ان پربھی جو قتل حسین (ع) میں ان کے شریک اور ہم رائے تھے</a:t>
            </a:r>
            <a:endParaRPr lang="en-US" sz="2400" b="1" dirty="0">
              <a:ea typeface="MS Mincho" pitchFamily="49" charset="-128"/>
            </a:endParaRPr>
          </a:p>
        </p:txBody>
      </p:sp>
      <p:sp>
        <p:nvSpPr>
          <p:cNvPr id="52429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524294"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5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531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اَللَّهُمَّ ٱلْعَنْهُمْ جَمِيعاً</a:t>
            </a:r>
            <a:endParaRPr lang="en-US" sz="5400" b="1">
              <a:latin typeface="Karbala" pitchFamily="2" charset="0"/>
              <a:cs typeface="Simplified Arabic" pitchFamily="18" charset="-78"/>
            </a:endParaRPr>
          </a:p>
        </p:txBody>
      </p:sp>
      <p:sp>
        <p:nvSpPr>
          <p:cNvPr id="52531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blessings from all of them.</a:t>
            </a:r>
          </a:p>
        </p:txBody>
      </p:sp>
      <p:sp>
        <p:nvSpPr>
          <p:cNvPr id="525316"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اے معبود ان سب پر لعنت بھیج</a:t>
            </a:r>
            <a:endParaRPr lang="en-US" sz="2400" b="1" dirty="0">
              <a:ea typeface="MS Mincho" pitchFamily="49" charset="-128"/>
            </a:endParaRPr>
          </a:p>
        </p:txBody>
      </p:sp>
      <p:sp>
        <p:nvSpPr>
          <p:cNvPr id="52531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525318"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5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633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اَللَّهُمَّ ٱلْعَنْ اوَّلَ ظَالِمٍ</a:t>
            </a:r>
            <a:endParaRPr lang="en-US" sz="5400" b="1">
              <a:latin typeface="Karbala" pitchFamily="2" charset="0"/>
              <a:cs typeface="Simplified Arabic" pitchFamily="18" charset="-78"/>
            </a:endParaRPr>
          </a:p>
        </p:txBody>
      </p:sp>
      <p:sp>
        <p:nvSpPr>
          <p:cNvPr id="52633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 from the foremost persecutor</a:t>
            </a:r>
          </a:p>
        </p:txBody>
      </p:sp>
      <p:sp>
        <p:nvSpPr>
          <p:cNvPr id="526340" name="Subtitle 4"/>
          <p:cNvSpPr txBox="1">
            <a:spLocks/>
          </p:cNvSpPr>
          <p:nvPr/>
        </p:nvSpPr>
        <p:spPr bwMode="auto">
          <a:xfrm>
            <a:off x="80963" y="5013325"/>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اے معبود محروم کر اپنی رحمت سے اس پہلے ظالم کو</a:t>
            </a:r>
            <a:endParaRPr lang="en-US" sz="2400" b="1" dirty="0">
              <a:ea typeface="MS Mincho" pitchFamily="49" charset="-128"/>
            </a:endParaRPr>
          </a:p>
        </p:txBody>
      </p:sp>
      <p:sp>
        <p:nvSpPr>
          <p:cNvPr id="52634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526342"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
        <p:nvSpPr>
          <p:cNvPr id="526343" name="Text Box 6"/>
          <p:cNvSpPr txBox="1">
            <a:spLocks noChangeArrowheads="1"/>
          </p:cNvSpPr>
          <p:nvPr/>
        </p:nvSpPr>
        <p:spPr bwMode="auto">
          <a:xfrm>
            <a:off x="3348038" y="5654675"/>
            <a:ext cx="2447925" cy="366713"/>
          </a:xfrm>
          <a:prstGeom prst="rect">
            <a:avLst/>
          </a:prstGeom>
          <a:gradFill rotWithShape="1">
            <a:gsLst>
              <a:gs pos="0">
                <a:srgbClr val="651500"/>
              </a:gs>
              <a:gs pos="50000">
                <a:srgbClr val="DA2E00"/>
              </a:gs>
              <a:gs pos="100000">
                <a:srgbClr val="651500"/>
              </a:gs>
            </a:gsLst>
            <a:lin ang="5400000" scaled="1"/>
          </a:gradFill>
          <a:ln w="9525" algn="ctr">
            <a:noFill/>
            <a:miter lim="800000"/>
            <a:headEnd/>
            <a:tailEnd/>
          </a:ln>
        </p:spPr>
        <p:txBody>
          <a:bodyPr anchor="ctr">
            <a:spAutoFit/>
          </a:bodyPr>
          <a:lstStyle/>
          <a:p>
            <a:pPr algn="r"/>
            <a:r>
              <a:rPr lang="en-US" sz="1800" b="1">
                <a:solidFill>
                  <a:srgbClr val="FFFF99"/>
                </a:solidFill>
                <a:latin typeface="Trebuchet MS" pitchFamily="34" charset="0"/>
              </a:rPr>
              <a:t>Tasbih Counter : 68</a:t>
            </a:r>
          </a:p>
        </p:txBody>
      </p:sp>
      <p:sp>
        <p:nvSpPr>
          <p:cNvPr id="526344" name="Rectangle 5"/>
          <p:cNvSpPr>
            <a:spLocks noChangeArrowheads="1"/>
          </p:cNvSpPr>
          <p:nvPr/>
        </p:nvSpPr>
        <p:spPr bwMode="auto">
          <a:xfrm>
            <a:off x="3635375" y="1035050"/>
            <a:ext cx="1790700" cy="336550"/>
          </a:xfrm>
          <a:prstGeom prst="rect">
            <a:avLst/>
          </a:prstGeom>
          <a:noFill/>
          <a:ln w="9525">
            <a:noFill/>
            <a:miter lim="800000"/>
            <a:headEnd/>
            <a:tailEnd/>
          </a:ln>
        </p:spPr>
        <p:txBody>
          <a:bodyPr wrap="none">
            <a:spAutoFit/>
          </a:bodyPr>
          <a:lstStyle/>
          <a:p>
            <a:pPr eaLnBrk="0" hangingPunct="0"/>
            <a:r>
              <a:rPr lang="en-US" sz="1600" b="1">
                <a:solidFill>
                  <a:srgbClr val="FFFF99"/>
                </a:solidFill>
                <a:latin typeface="Trebuchet MS" pitchFamily="34" charset="0"/>
              </a:rPr>
              <a:t>Recite 100 times</a:t>
            </a:r>
          </a:p>
        </p:txBody>
      </p:sp>
    </p:spTree>
  </p:cSld>
  <p:clrMapOvr>
    <a:masterClrMapping/>
  </p:clrMapOvr>
  <p:transition>
    <p:fade/>
  </p:transition>
  <p:timing>
    <p:tnLst>
      <p:par>
        <p:cTn id="1" dur="indefinite" restart="never" nodeType="tmRoot"/>
      </p:par>
    </p:tnLst>
  </p:timing>
</p:sld>
</file>

<file path=ppt/slides/slide5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736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ظَلَمَ حَقَّ مُحَمَّدٍ وَآلِ مُحَمَّدٍ</a:t>
            </a:r>
            <a:endParaRPr lang="en-US" sz="5400" b="1">
              <a:latin typeface="Karbala" pitchFamily="2" charset="0"/>
              <a:cs typeface="Simplified Arabic" pitchFamily="18" charset="-78"/>
            </a:endParaRPr>
          </a:p>
        </p:txBody>
      </p:sp>
      <p:sp>
        <p:nvSpPr>
          <p:cNvPr id="52736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who usurped the right of Muhammad and Muhammad’s Household</a:t>
            </a:r>
          </a:p>
        </p:txBody>
      </p:sp>
      <p:sp>
        <p:nvSpPr>
          <p:cNvPr id="527364"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 جس نے ضائع کیا محمد (ص)و آل محمد (ص)کا حق </a:t>
            </a:r>
            <a:endParaRPr lang="en-US" sz="2400" b="1" dirty="0">
              <a:ea typeface="MS Mincho" pitchFamily="49" charset="-128"/>
            </a:endParaRPr>
          </a:p>
        </p:txBody>
      </p:sp>
      <p:sp>
        <p:nvSpPr>
          <p:cNvPr id="52736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527366"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5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838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وَآخِرَ تَابِعٍ لَهُ عَلَىٰ ذٰلِكَ</a:t>
            </a:r>
            <a:endParaRPr lang="en-US" sz="5400" b="1">
              <a:latin typeface="Karbala" pitchFamily="2" charset="0"/>
              <a:cs typeface="Simplified Arabic" pitchFamily="18" charset="-78"/>
            </a:endParaRPr>
          </a:p>
        </p:txBody>
      </p:sp>
      <p:sp>
        <p:nvSpPr>
          <p:cNvPr id="52838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the last follower who  acceded to his deed.</a:t>
            </a:r>
          </a:p>
        </p:txBody>
      </p:sp>
      <p:sp>
        <p:nvSpPr>
          <p:cNvPr id="528388"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اوراسکو بھی جس نے آخر میں اس کی پیروی کی</a:t>
            </a:r>
            <a:endParaRPr lang="en-US" sz="2400" b="1" dirty="0">
              <a:ea typeface="MS Mincho" pitchFamily="49" charset="-128"/>
            </a:endParaRPr>
          </a:p>
        </p:txBody>
      </p:sp>
      <p:sp>
        <p:nvSpPr>
          <p:cNvPr id="52838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528390"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5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9410"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blessings from the group that struggled against al-Husayn (alayhis salaam)</a:t>
            </a:r>
          </a:p>
        </p:txBody>
      </p:sp>
      <p:sp>
        <p:nvSpPr>
          <p:cNvPr id="529411"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اے معبود لعنت کر اس جماعت پر جنہوں نے جنگ کی حسین (ع) سے نیز</a:t>
            </a:r>
            <a:endParaRPr lang="en-US" sz="2400" b="1" dirty="0">
              <a:ea typeface="MS Mincho" pitchFamily="49" charset="-128"/>
            </a:endParaRPr>
          </a:p>
        </p:txBody>
      </p:sp>
      <p:sp>
        <p:nvSpPr>
          <p:cNvPr id="529412"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529413"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
        <p:nvSpPr>
          <p:cNvPr id="52941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اَللَّهُمَّ ٱلْعَنِ ٱلْعِصَابَةَ ٱلَّتِي جَاهَدَتِ ٱلْحُسَيْنَ</a:t>
            </a:r>
            <a:r>
              <a:rPr lang="en-US" sz="5400" b="1">
                <a:latin typeface="Karbala" pitchFamily="2" charset="0"/>
                <a:cs typeface="Simplified Arabic" pitchFamily="18" charset="-78"/>
              </a:rPr>
              <a:t>) </a:t>
            </a:r>
            <a:r>
              <a:rPr lang="ar-SA" sz="5400" b="1">
                <a:latin typeface="Karbala" pitchFamily="2" charset="0"/>
                <a:cs typeface="Simplified Arabic" pitchFamily="18" charset="-78"/>
              </a:rPr>
              <a:t>عَلَيْهِ ٱلسَّلاَم</a:t>
            </a:r>
            <a:r>
              <a:rPr lang="en-US" sz="5400" b="1">
                <a:latin typeface="Karbala" pitchFamily="2" charset="0"/>
                <a:cs typeface="Simplified Arabic" pitchFamily="18" charset="-78"/>
              </a:rPr>
              <a:t>(</a:t>
            </a:r>
            <a:endParaRPr lang="ar-SA" sz="5400" b="1">
              <a:latin typeface="Karbala" pitchFamily="2" charset="0"/>
              <a:cs typeface="Simplified Arabic" pitchFamily="18" charset="-78"/>
            </a:endParaRPr>
          </a:p>
        </p:txBody>
      </p:sp>
    </p:spTree>
  </p:cSld>
  <p:clrMapOvr>
    <a:masterClrMapping/>
  </p:clrMapOvr>
  <p:transition>
    <p:fade/>
  </p:transition>
  <p:timing>
    <p:tnLst>
      <p:par>
        <p:cTn id="1" dur="indefinite" restart="never" nodeType="tmRoot"/>
      </p:par>
    </p:tnLst>
  </p:timing>
</p:sld>
</file>

<file path=ppt/slides/slide5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043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وَشَايَعَتْ وَبَايَعَتْ وَتَابَعَتْ عَلَىٰ قَتْلِهِ</a:t>
            </a:r>
            <a:endParaRPr lang="en-US" sz="5400" b="1">
              <a:latin typeface="Karbala" pitchFamily="2" charset="0"/>
              <a:cs typeface="Simplified Arabic" pitchFamily="18" charset="-78"/>
            </a:endParaRPr>
          </a:p>
        </p:txBody>
      </p:sp>
      <p:sp>
        <p:nvSpPr>
          <p:cNvPr id="53043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who supported each other against him, paid homage to his enemies, and participated in slaying him.</a:t>
            </a:r>
          </a:p>
        </p:txBody>
      </p:sp>
      <p:sp>
        <p:nvSpPr>
          <p:cNvPr id="530436"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ان پربھی جو قتل حسین (ع) میں ان کے شریک اور ہم رائے تھے</a:t>
            </a:r>
            <a:endParaRPr lang="en-US" sz="2400" b="1" dirty="0">
              <a:ea typeface="MS Mincho" pitchFamily="49" charset="-128"/>
            </a:endParaRPr>
          </a:p>
        </p:txBody>
      </p:sp>
      <p:sp>
        <p:nvSpPr>
          <p:cNvPr id="53043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530438"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5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145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اَللَّهُمَّ ٱلْعَنْهُمْ جَمِيعاً</a:t>
            </a:r>
            <a:endParaRPr lang="en-US" sz="5400" b="1">
              <a:latin typeface="Karbala" pitchFamily="2" charset="0"/>
              <a:cs typeface="Simplified Arabic" pitchFamily="18" charset="-78"/>
            </a:endParaRPr>
          </a:p>
        </p:txBody>
      </p:sp>
      <p:sp>
        <p:nvSpPr>
          <p:cNvPr id="53145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blessings from all of them.</a:t>
            </a:r>
          </a:p>
        </p:txBody>
      </p:sp>
      <p:sp>
        <p:nvSpPr>
          <p:cNvPr id="531460"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اے معبود ان سب پر لعنت بھیج</a:t>
            </a:r>
            <a:endParaRPr lang="en-US" sz="2400" b="1" dirty="0">
              <a:ea typeface="MS Mincho" pitchFamily="49" charset="-128"/>
            </a:endParaRPr>
          </a:p>
        </p:txBody>
      </p:sp>
      <p:sp>
        <p:nvSpPr>
          <p:cNvPr id="53146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531462"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5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8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اَللَّهُمَّ ٱلْعَنْ اوَّلَ ظَالِمٍ</a:t>
            </a:r>
            <a:endParaRPr lang="en-US" sz="5400" b="1">
              <a:latin typeface="Karbala" pitchFamily="2" charset="0"/>
              <a:cs typeface="Simplified Arabic" pitchFamily="18" charset="-78"/>
            </a:endParaRPr>
          </a:p>
        </p:txBody>
      </p:sp>
      <p:sp>
        <p:nvSpPr>
          <p:cNvPr id="53248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 from the foremost persecutor</a:t>
            </a:r>
          </a:p>
        </p:txBody>
      </p:sp>
      <p:sp>
        <p:nvSpPr>
          <p:cNvPr id="532484" name="Subtitle 4"/>
          <p:cNvSpPr txBox="1">
            <a:spLocks/>
          </p:cNvSpPr>
          <p:nvPr/>
        </p:nvSpPr>
        <p:spPr bwMode="auto">
          <a:xfrm>
            <a:off x="80963" y="5013325"/>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اے معبود محروم کر اپنی رحمت سے اس پہلے ظالم کو</a:t>
            </a:r>
            <a:endParaRPr lang="en-US" sz="2400" b="1" dirty="0">
              <a:ea typeface="MS Mincho" pitchFamily="49" charset="-128"/>
            </a:endParaRPr>
          </a:p>
        </p:txBody>
      </p:sp>
      <p:sp>
        <p:nvSpPr>
          <p:cNvPr id="53248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532486"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
        <p:nvSpPr>
          <p:cNvPr id="532487" name="Text Box 6"/>
          <p:cNvSpPr txBox="1">
            <a:spLocks noChangeArrowheads="1"/>
          </p:cNvSpPr>
          <p:nvPr/>
        </p:nvSpPr>
        <p:spPr bwMode="auto">
          <a:xfrm>
            <a:off x="3348038" y="5654675"/>
            <a:ext cx="2447925" cy="366713"/>
          </a:xfrm>
          <a:prstGeom prst="rect">
            <a:avLst/>
          </a:prstGeom>
          <a:gradFill rotWithShape="1">
            <a:gsLst>
              <a:gs pos="0">
                <a:srgbClr val="651500"/>
              </a:gs>
              <a:gs pos="50000">
                <a:srgbClr val="DA2E00"/>
              </a:gs>
              <a:gs pos="100000">
                <a:srgbClr val="651500"/>
              </a:gs>
            </a:gsLst>
            <a:lin ang="5400000" scaled="1"/>
          </a:gradFill>
          <a:ln w="9525" algn="ctr">
            <a:noFill/>
            <a:miter lim="800000"/>
            <a:headEnd/>
            <a:tailEnd/>
          </a:ln>
        </p:spPr>
        <p:txBody>
          <a:bodyPr anchor="ctr">
            <a:spAutoFit/>
          </a:bodyPr>
          <a:lstStyle/>
          <a:p>
            <a:pPr algn="r"/>
            <a:r>
              <a:rPr lang="en-US" sz="1800" b="1">
                <a:solidFill>
                  <a:srgbClr val="FFFF99"/>
                </a:solidFill>
                <a:latin typeface="Trebuchet MS" pitchFamily="34" charset="0"/>
              </a:rPr>
              <a:t>Tasbih Counter : 69</a:t>
            </a:r>
          </a:p>
        </p:txBody>
      </p:sp>
      <p:sp>
        <p:nvSpPr>
          <p:cNvPr id="532488" name="Rectangle 5"/>
          <p:cNvSpPr>
            <a:spLocks noChangeArrowheads="1"/>
          </p:cNvSpPr>
          <p:nvPr/>
        </p:nvSpPr>
        <p:spPr bwMode="auto">
          <a:xfrm>
            <a:off x="3635375" y="1035050"/>
            <a:ext cx="1790700" cy="336550"/>
          </a:xfrm>
          <a:prstGeom prst="rect">
            <a:avLst/>
          </a:prstGeom>
          <a:noFill/>
          <a:ln w="9525">
            <a:noFill/>
            <a:miter lim="800000"/>
            <a:headEnd/>
            <a:tailEnd/>
          </a:ln>
        </p:spPr>
        <p:txBody>
          <a:bodyPr wrap="none">
            <a:spAutoFit/>
          </a:bodyPr>
          <a:lstStyle/>
          <a:p>
            <a:pPr eaLnBrk="0" hangingPunct="0"/>
            <a:r>
              <a:rPr lang="en-US" sz="1600" b="1">
                <a:solidFill>
                  <a:srgbClr val="FFFF99"/>
                </a:solidFill>
                <a:latin typeface="Trebuchet MS" pitchFamily="34" charset="0"/>
              </a:rPr>
              <a:t>Recite 100 times</a:t>
            </a:r>
          </a:p>
        </p:txBody>
      </p:sp>
    </p:spTree>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يَا ابَا عَبْدِ ٱللَّهِ</a:t>
            </a:r>
            <a:endParaRPr lang="en-US" sz="5400" b="1">
              <a:latin typeface="Karbala" pitchFamily="2" charset="0"/>
              <a:cs typeface="Simplified Arabic" pitchFamily="18" charset="-78"/>
            </a:endParaRPr>
          </a:p>
        </p:txBody>
      </p:sp>
      <p:sp>
        <p:nvSpPr>
          <p:cNvPr id="5427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Abu-`Abdullah,</a:t>
            </a:r>
          </a:p>
        </p:txBody>
      </p:sp>
      <p:sp>
        <p:nvSpPr>
          <p:cNvPr id="54276"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ar-AE" sz="2800" dirty="0" smtClean="0"/>
              <a:t>اے ابا عبداللہ</a:t>
            </a:r>
            <a:endParaRPr lang="en-US" sz="2800" b="1" dirty="0">
              <a:ea typeface="MS Mincho" pitchFamily="49" charset="-128"/>
            </a:endParaRPr>
          </a:p>
        </p:txBody>
      </p:sp>
      <p:sp>
        <p:nvSpPr>
          <p:cNvPr id="5427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54278"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5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350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ظَلَمَ حَقَّ مُحَمَّدٍ وَآلِ مُحَمَّدٍ</a:t>
            </a:r>
            <a:endParaRPr lang="en-US" sz="5400" b="1">
              <a:latin typeface="Karbala" pitchFamily="2" charset="0"/>
              <a:cs typeface="Simplified Arabic" pitchFamily="18" charset="-78"/>
            </a:endParaRPr>
          </a:p>
        </p:txBody>
      </p:sp>
      <p:sp>
        <p:nvSpPr>
          <p:cNvPr id="53350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who usurped the right of Muhammad and Muhammad’s Household</a:t>
            </a:r>
          </a:p>
        </p:txBody>
      </p:sp>
      <p:sp>
        <p:nvSpPr>
          <p:cNvPr id="533508"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 جس نے ضائع کیا محمد (ص)و آل محمد (ص)کا حق </a:t>
            </a:r>
            <a:endParaRPr lang="en-US" sz="2400" b="1" dirty="0">
              <a:ea typeface="MS Mincho" pitchFamily="49" charset="-128"/>
            </a:endParaRPr>
          </a:p>
        </p:txBody>
      </p:sp>
      <p:sp>
        <p:nvSpPr>
          <p:cNvPr id="53350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533510"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5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453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وَآخِرَ تَابِعٍ لَهُ عَلَىٰ ذٰلِكَ</a:t>
            </a:r>
            <a:endParaRPr lang="en-US" sz="5400" b="1">
              <a:latin typeface="Karbala" pitchFamily="2" charset="0"/>
              <a:cs typeface="Simplified Arabic" pitchFamily="18" charset="-78"/>
            </a:endParaRPr>
          </a:p>
        </p:txBody>
      </p:sp>
      <p:sp>
        <p:nvSpPr>
          <p:cNvPr id="53453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the last follower who  acceded to his deed.</a:t>
            </a:r>
          </a:p>
        </p:txBody>
      </p:sp>
      <p:sp>
        <p:nvSpPr>
          <p:cNvPr id="534532"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اوراسکو بھی جس نے آخر میں اس کی پیروی کی</a:t>
            </a:r>
            <a:endParaRPr lang="en-US" sz="2400" b="1" dirty="0">
              <a:ea typeface="MS Mincho" pitchFamily="49" charset="-128"/>
            </a:endParaRPr>
          </a:p>
        </p:txBody>
      </p:sp>
      <p:sp>
        <p:nvSpPr>
          <p:cNvPr id="53453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534534"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5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5554"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blessings from the group that struggled against al-Husayn (alayhis salaam)</a:t>
            </a:r>
          </a:p>
        </p:txBody>
      </p:sp>
      <p:sp>
        <p:nvSpPr>
          <p:cNvPr id="535555"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اے معبود لعنت کر اس جماعت پر جنہوں نے جنگ کی حسین (ع) سے نیز</a:t>
            </a:r>
            <a:endParaRPr lang="en-US" sz="2400" b="1" dirty="0">
              <a:ea typeface="MS Mincho" pitchFamily="49" charset="-128"/>
            </a:endParaRPr>
          </a:p>
        </p:txBody>
      </p:sp>
      <p:sp>
        <p:nvSpPr>
          <p:cNvPr id="535556"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535557"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
        <p:nvSpPr>
          <p:cNvPr id="53555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اَللَّهُمَّ ٱلْعَنِ ٱلْعِصَابَةَ ٱلَّتِي جَاهَدَتِ ٱلْحُسَيْنَ</a:t>
            </a:r>
            <a:r>
              <a:rPr lang="en-US" sz="5400" b="1">
                <a:latin typeface="Karbala" pitchFamily="2" charset="0"/>
                <a:cs typeface="Simplified Arabic" pitchFamily="18" charset="-78"/>
              </a:rPr>
              <a:t>) </a:t>
            </a:r>
            <a:r>
              <a:rPr lang="ar-SA" sz="5400" b="1">
                <a:latin typeface="Karbala" pitchFamily="2" charset="0"/>
                <a:cs typeface="Simplified Arabic" pitchFamily="18" charset="-78"/>
              </a:rPr>
              <a:t>عَلَيْهِ ٱلسَّلاَم</a:t>
            </a:r>
            <a:r>
              <a:rPr lang="en-US" sz="5400" b="1">
                <a:latin typeface="Karbala" pitchFamily="2" charset="0"/>
                <a:cs typeface="Simplified Arabic" pitchFamily="18" charset="-78"/>
              </a:rPr>
              <a:t>(</a:t>
            </a:r>
            <a:endParaRPr lang="ar-SA" sz="5400" b="1">
              <a:latin typeface="Karbala" pitchFamily="2" charset="0"/>
              <a:cs typeface="Simplified Arabic" pitchFamily="18" charset="-78"/>
            </a:endParaRPr>
          </a:p>
        </p:txBody>
      </p:sp>
    </p:spTree>
  </p:cSld>
  <p:clrMapOvr>
    <a:masterClrMapping/>
  </p:clrMapOvr>
  <p:transition>
    <p:fade/>
  </p:transition>
  <p:timing>
    <p:tnLst>
      <p:par>
        <p:cTn id="1" dur="indefinite" restart="never" nodeType="tmRoot"/>
      </p:par>
    </p:tnLst>
  </p:timing>
</p:sld>
</file>

<file path=ppt/slides/slide5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657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وَشَايَعَتْ وَبَايَعَتْ وَتَابَعَتْ عَلَىٰ قَتْلِهِ</a:t>
            </a:r>
            <a:endParaRPr lang="en-US" sz="5400" b="1">
              <a:latin typeface="Karbala" pitchFamily="2" charset="0"/>
              <a:cs typeface="Simplified Arabic" pitchFamily="18" charset="-78"/>
            </a:endParaRPr>
          </a:p>
        </p:txBody>
      </p:sp>
      <p:sp>
        <p:nvSpPr>
          <p:cNvPr id="53657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who supported each other against him, paid homage to his enemies, and participated in slaying him.</a:t>
            </a:r>
          </a:p>
        </p:txBody>
      </p:sp>
      <p:sp>
        <p:nvSpPr>
          <p:cNvPr id="536580"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ان پربھی جو قتل حسین (ع) میں ان کے شریک اور ہم رائے تھے</a:t>
            </a:r>
            <a:endParaRPr lang="en-US" sz="2400" b="1" dirty="0">
              <a:ea typeface="MS Mincho" pitchFamily="49" charset="-128"/>
            </a:endParaRPr>
          </a:p>
        </p:txBody>
      </p:sp>
      <p:sp>
        <p:nvSpPr>
          <p:cNvPr id="53658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536582"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5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760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اَللَّهُمَّ ٱلْعَنْهُمْ جَمِيعاً</a:t>
            </a:r>
            <a:endParaRPr lang="en-US" sz="5400" b="1">
              <a:latin typeface="Karbala" pitchFamily="2" charset="0"/>
              <a:cs typeface="Simplified Arabic" pitchFamily="18" charset="-78"/>
            </a:endParaRPr>
          </a:p>
        </p:txBody>
      </p:sp>
      <p:sp>
        <p:nvSpPr>
          <p:cNvPr id="53760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blessings from all of them.</a:t>
            </a:r>
          </a:p>
        </p:txBody>
      </p:sp>
      <p:sp>
        <p:nvSpPr>
          <p:cNvPr id="537604"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اے معبود ان سب پر لعنت بھیج</a:t>
            </a:r>
            <a:endParaRPr lang="en-US" sz="2400" b="1" dirty="0">
              <a:ea typeface="MS Mincho" pitchFamily="49" charset="-128"/>
            </a:endParaRPr>
          </a:p>
        </p:txBody>
      </p:sp>
      <p:sp>
        <p:nvSpPr>
          <p:cNvPr id="53760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537606"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5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862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اَللَّهُمَّ ٱلْعَنْ اوَّلَ ظَالِمٍ</a:t>
            </a:r>
            <a:endParaRPr lang="en-US" sz="5400" b="1">
              <a:latin typeface="Karbala" pitchFamily="2" charset="0"/>
              <a:cs typeface="Simplified Arabic" pitchFamily="18" charset="-78"/>
            </a:endParaRPr>
          </a:p>
        </p:txBody>
      </p:sp>
      <p:sp>
        <p:nvSpPr>
          <p:cNvPr id="53862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 from the foremost persecutor</a:t>
            </a:r>
          </a:p>
        </p:txBody>
      </p:sp>
      <p:sp>
        <p:nvSpPr>
          <p:cNvPr id="538628" name="Subtitle 4"/>
          <p:cNvSpPr txBox="1">
            <a:spLocks/>
          </p:cNvSpPr>
          <p:nvPr/>
        </p:nvSpPr>
        <p:spPr bwMode="auto">
          <a:xfrm>
            <a:off x="80963" y="5013325"/>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اے معبود محروم کر اپنی رحمت سے اس پہلے ظالم کو</a:t>
            </a:r>
            <a:endParaRPr lang="en-US" sz="2400" b="1" dirty="0">
              <a:ea typeface="MS Mincho" pitchFamily="49" charset="-128"/>
            </a:endParaRPr>
          </a:p>
        </p:txBody>
      </p:sp>
      <p:sp>
        <p:nvSpPr>
          <p:cNvPr id="53862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538630"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
        <p:nvSpPr>
          <p:cNvPr id="538631" name="Text Box 6"/>
          <p:cNvSpPr txBox="1">
            <a:spLocks noChangeArrowheads="1"/>
          </p:cNvSpPr>
          <p:nvPr/>
        </p:nvSpPr>
        <p:spPr bwMode="auto">
          <a:xfrm>
            <a:off x="3348038" y="5654675"/>
            <a:ext cx="2447925" cy="366713"/>
          </a:xfrm>
          <a:prstGeom prst="rect">
            <a:avLst/>
          </a:prstGeom>
          <a:gradFill rotWithShape="1">
            <a:gsLst>
              <a:gs pos="0">
                <a:srgbClr val="651500"/>
              </a:gs>
              <a:gs pos="50000">
                <a:srgbClr val="DA2E00"/>
              </a:gs>
              <a:gs pos="100000">
                <a:srgbClr val="651500"/>
              </a:gs>
            </a:gsLst>
            <a:lin ang="5400000" scaled="1"/>
          </a:gradFill>
          <a:ln w="9525" algn="ctr">
            <a:noFill/>
            <a:miter lim="800000"/>
            <a:headEnd/>
            <a:tailEnd/>
          </a:ln>
        </p:spPr>
        <p:txBody>
          <a:bodyPr anchor="ctr">
            <a:spAutoFit/>
          </a:bodyPr>
          <a:lstStyle/>
          <a:p>
            <a:pPr algn="r"/>
            <a:r>
              <a:rPr lang="en-US" sz="1800" b="1">
                <a:solidFill>
                  <a:srgbClr val="FFFF99"/>
                </a:solidFill>
                <a:latin typeface="Trebuchet MS" pitchFamily="34" charset="0"/>
              </a:rPr>
              <a:t>Tasbih Counter : 70</a:t>
            </a:r>
          </a:p>
        </p:txBody>
      </p:sp>
      <p:sp>
        <p:nvSpPr>
          <p:cNvPr id="538632" name="Rectangle 5"/>
          <p:cNvSpPr>
            <a:spLocks noChangeArrowheads="1"/>
          </p:cNvSpPr>
          <p:nvPr/>
        </p:nvSpPr>
        <p:spPr bwMode="auto">
          <a:xfrm>
            <a:off x="3635375" y="1035050"/>
            <a:ext cx="1790700" cy="336550"/>
          </a:xfrm>
          <a:prstGeom prst="rect">
            <a:avLst/>
          </a:prstGeom>
          <a:noFill/>
          <a:ln w="9525">
            <a:noFill/>
            <a:miter lim="800000"/>
            <a:headEnd/>
            <a:tailEnd/>
          </a:ln>
        </p:spPr>
        <p:txBody>
          <a:bodyPr wrap="none">
            <a:spAutoFit/>
          </a:bodyPr>
          <a:lstStyle/>
          <a:p>
            <a:pPr eaLnBrk="0" hangingPunct="0"/>
            <a:r>
              <a:rPr lang="en-US" sz="1600" b="1">
                <a:solidFill>
                  <a:srgbClr val="FFFF99"/>
                </a:solidFill>
                <a:latin typeface="Trebuchet MS" pitchFamily="34" charset="0"/>
              </a:rPr>
              <a:t>Recite 100 times</a:t>
            </a:r>
          </a:p>
        </p:txBody>
      </p:sp>
    </p:spTree>
  </p:cSld>
  <p:clrMapOvr>
    <a:masterClrMapping/>
  </p:clrMapOvr>
  <p:transition>
    <p:fade/>
  </p:transition>
  <p:timing>
    <p:tnLst>
      <p:par>
        <p:cTn id="1" dur="indefinite" restart="never" nodeType="tmRoot"/>
      </p:par>
    </p:tnLst>
  </p:timing>
</p:sld>
</file>

<file path=ppt/slides/slide5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965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ظَلَمَ حَقَّ مُحَمَّدٍ وَآلِ مُحَمَّدٍ</a:t>
            </a:r>
            <a:endParaRPr lang="en-US" sz="5400" b="1">
              <a:latin typeface="Karbala" pitchFamily="2" charset="0"/>
              <a:cs typeface="Simplified Arabic" pitchFamily="18" charset="-78"/>
            </a:endParaRPr>
          </a:p>
        </p:txBody>
      </p:sp>
      <p:sp>
        <p:nvSpPr>
          <p:cNvPr id="53965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who usurped the right of Muhammad and Muhammad’s Household</a:t>
            </a:r>
          </a:p>
        </p:txBody>
      </p:sp>
      <p:sp>
        <p:nvSpPr>
          <p:cNvPr id="539652"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 جس نے ضائع کیا محمد (ص)و آل محمد (ص)کا حق </a:t>
            </a:r>
            <a:endParaRPr lang="en-US" sz="2400" b="1" dirty="0">
              <a:ea typeface="MS Mincho" pitchFamily="49" charset="-128"/>
            </a:endParaRPr>
          </a:p>
        </p:txBody>
      </p:sp>
      <p:sp>
        <p:nvSpPr>
          <p:cNvPr id="53965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539654"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5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067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وَآخِرَ تَابِعٍ لَهُ عَلَىٰ ذٰلِكَ</a:t>
            </a:r>
            <a:endParaRPr lang="en-US" sz="5400" b="1">
              <a:latin typeface="Karbala" pitchFamily="2" charset="0"/>
              <a:cs typeface="Simplified Arabic" pitchFamily="18" charset="-78"/>
            </a:endParaRPr>
          </a:p>
        </p:txBody>
      </p:sp>
      <p:sp>
        <p:nvSpPr>
          <p:cNvPr id="54067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the last follower who  acceded to his deed.</a:t>
            </a:r>
          </a:p>
        </p:txBody>
      </p:sp>
      <p:sp>
        <p:nvSpPr>
          <p:cNvPr id="540676"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اوراسکو بھی جس نے آخر میں اس کی پیروی کی</a:t>
            </a:r>
            <a:endParaRPr lang="en-US" sz="2400" b="1" dirty="0">
              <a:ea typeface="MS Mincho" pitchFamily="49" charset="-128"/>
            </a:endParaRPr>
          </a:p>
        </p:txBody>
      </p:sp>
      <p:sp>
        <p:nvSpPr>
          <p:cNvPr id="54067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540678"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5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1698"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blessings from the group that struggled against al-Husayn (alayhis salaam)</a:t>
            </a:r>
          </a:p>
        </p:txBody>
      </p:sp>
      <p:sp>
        <p:nvSpPr>
          <p:cNvPr id="541699"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اے معبود لعنت کر اس جماعت پر جنہوں نے جنگ کی حسین (ع) سے نیز</a:t>
            </a:r>
            <a:endParaRPr lang="en-US" sz="2400" b="1" dirty="0">
              <a:ea typeface="MS Mincho" pitchFamily="49" charset="-128"/>
            </a:endParaRPr>
          </a:p>
        </p:txBody>
      </p:sp>
      <p:sp>
        <p:nvSpPr>
          <p:cNvPr id="541700"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541701"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
        <p:nvSpPr>
          <p:cNvPr id="54170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اَللَّهُمَّ ٱلْعَنِ ٱلْعِصَابَةَ ٱلَّتِي جَاهَدَتِ ٱلْحُسَيْنَ</a:t>
            </a:r>
            <a:r>
              <a:rPr lang="en-US" sz="5400" b="1">
                <a:latin typeface="Karbala" pitchFamily="2" charset="0"/>
                <a:cs typeface="Simplified Arabic" pitchFamily="18" charset="-78"/>
              </a:rPr>
              <a:t>) </a:t>
            </a:r>
            <a:r>
              <a:rPr lang="ar-SA" sz="5400" b="1">
                <a:latin typeface="Karbala" pitchFamily="2" charset="0"/>
                <a:cs typeface="Simplified Arabic" pitchFamily="18" charset="-78"/>
              </a:rPr>
              <a:t>عَلَيْهِ ٱلسَّلاَم</a:t>
            </a:r>
            <a:r>
              <a:rPr lang="en-US" sz="5400" b="1">
                <a:latin typeface="Karbala" pitchFamily="2" charset="0"/>
                <a:cs typeface="Simplified Arabic" pitchFamily="18" charset="-78"/>
              </a:rPr>
              <a:t>(</a:t>
            </a:r>
            <a:endParaRPr lang="ar-SA" sz="5400" b="1">
              <a:latin typeface="Karbala" pitchFamily="2" charset="0"/>
              <a:cs typeface="Simplified Arabic" pitchFamily="18" charset="-78"/>
            </a:endParaRPr>
          </a:p>
        </p:txBody>
      </p:sp>
    </p:spTree>
  </p:cSld>
  <p:clrMapOvr>
    <a:masterClrMapping/>
  </p:clrMapOvr>
  <p:transition>
    <p:fade/>
  </p:transition>
  <p:timing>
    <p:tnLst>
      <p:par>
        <p:cTn id="1" dur="indefinite" restart="never" nodeType="tmRoot"/>
      </p:par>
    </p:tnLst>
  </p:timing>
</p:sld>
</file>

<file path=ppt/slides/slide5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2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وَشَايَعَتْ وَبَايَعَتْ وَتَابَعَتْ عَلَىٰ قَتْلِهِ</a:t>
            </a:r>
            <a:endParaRPr lang="en-US" sz="5400" b="1">
              <a:latin typeface="Karbala" pitchFamily="2" charset="0"/>
              <a:cs typeface="Simplified Arabic" pitchFamily="18" charset="-78"/>
            </a:endParaRPr>
          </a:p>
        </p:txBody>
      </p:sp>
      <p:sp>
        <p:nvSpPr>
          <p:cNvPr id="54272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who supported each other against him, paid homage to his enemies, and participated in slaying him.</a:t>
            </a:r>
          </a:p>
        </p:txBody>
      </p:sp>
      <p:sp>
        <p:nvSpPr>
          <p:cNvPr id="542724"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ان پربھی جو قتل حسین (ع) میں ان کے شریک اور ہم رائے تھے</a:t>
            </a:r>
            <a:endParaRPr lang="en-US" sz="2400" b="1" dirty="0">
              <a:ea typeface="MS Mincho" pitchFamily="49" charset="-128"/>
            </a:endParaRPr>
          </a:p>
        </p:txBody>
      </p:sp>
      <p:sp>
        <p:nvSpPr>
          <p:cNvPr id="54272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542726"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إِنِّي اتَقَرَّبُ إِلَىٰ ٱللَّهِ وَإِلَىٰ رَسُولِهِ</a:t>
            </a:r>
            <a:endParaRPr lang="en-US" sz="5400" b="1">
              <a:latin typeface="Karbala" pitchFamily="2" charset="0"/>
              <a:cs typeface="Simplified Arabic" pitchFamily="18" charset="-78"/>
            </a:endParaRPr>
          </a:p>
        </p:txBody>
      </p:sp>
      <p:sp>
        <p:nvSpPr>
          <p:cNvPr id="5529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I do seek nearness to Allāh, to His Messenger,</a:t>
            </a:r>
          </a:p>
        </p:txBody>
      </p:sp>
      <p:sp>
        <p:nvSpPr>
          <p:cNvPr id="55300" name="Subtitle 4"/>
          <p:cNvSpPr txBox="1">
            <a:spLocks/>
          </p:cNvSpPr>
          <p:nvPr/>
        </p:nvSpPr>
        <p:spPr bwMode="auto">
          <a:xfrm>
            <a:off x="80963" y="5000636"/>
            <a:ext cx="8955087" cy="533400"/>
          </a:xfrm>
          <a:prstGeom prst="rect">
            <a:avLst/>
          </a:prstGeom>
          <a:noFill/>
          <a:ln w="9525" algn="ctr">
            <a:noFill/>
            <a:miter lim="800000"/>
            <a:headEnd/>
            <a:tailEnd/>
          </a:ln>
        </p:spPr>
        <p:txBody>
          <a:bodyPr/>
          <a:lstStyle/>
          <a:p>
            <a:pPr marL="342900" indent="-342900" algn="ctr">
              <a:spcBef>
                <a:spcPct val="20000"/>
              </a:spcBef>
            </a:pPr>
            <a:r>
              <a:rPr lang="ar-AE" sz="2800" dirty="0" smtClean="0"/>
              <a:t>بے شک میں قرب چاہتا ہوں خدا کا</a:t>
            </a:r>
            <a:r>
              <a:rPr lang="en-US" sz="2800" dirty="0" smtClean="0"/>
              <a:t/>
            </a:r>
            <a:br>
              <a:rPr lang="en-US" sz="2800" dirty="0" smtClean="0"/>
            </a:br>
            <a:r>
              <a:rPr lang="ar-AE" sz="2800" dirty="0" smtClean="0"/>
              <a:t>اس کے رسول(ص) کا </a:t>
            </a:r>
            <a:endParaRPr lang="en-US" sz="2800" b="1" dirty="0">
              <a:ea typeface="MS Mincho" pitchFamily="49" charset="-128"/>
            </a:endParaRPr>
          </a:p>
        </p:txBody>
      </p:sp>
      <p:sp>
        <p:nvSpPr>
          <p:cNvPr id="5530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55302"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5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374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اَللَّهُمَّ ٱلْعَنْهُمْ جَمِيعاً</a:t>
            </a:r>
            <a:endParaRPr lang="en-US" sz="5400" b="1">
              <a:latin typeface="Karbala" pitchFamily="2" charset="0"/>
              <a:cs typeface="Simplified Arabic" pitchFamily="18" charset="-78"/>
            </a:endParaRPr>
          </a:p>
        </p:txBody>
      </p:sp>
      <p:sp>
        <p:nvSpPr>
          <p:cNvPr id="54374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blessings from all of them.</a:t>
            </a:r>
          </a:p>
        </p:txBody>
      </p:sp>
      <p:sp>
        <p:nvSpPr>
          <p:cNvPr id="543748"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اے معبود ان سب پر لعنت بھیج</a:t>
            </a:r>
            <a:endParaRPr lang="en-US" sz="2400" b="1" dirty="0">
              <a:ea typeface="MS Mincho" pitchFamily="49" charset="-128"/>
            </a:endParaRPr>
          </a:p>
        </p:txBody>
      </p:sp>
      <p:sp>
        <p:nvSpPr>
          <p:cNvPr id="54374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543750"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5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477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اَللَّهُمَّ ٱلْعَنْ اوَّلَ ظَالِمٍ</a:t>
            </a:r>
            <a:endParaRPr lang="en-US" sz="5400" b="1">
              <a:latin typeface="Karbala" pitchFamily="2" charset="0"/>
              <a:cs typeface="Simplified Arabic" pitchFamily="18" charset="-78"/>
            </a:endParaRPr>
          </a:p>
        </p:txBody>
      </p:sp>
      <p:sp>
        <p:nvSpPr>
          <p:cNvPr id="54477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 from the foremost persecutor</a:t>
            </a:r>
          </a:p>
        </p:txBody>
      </p:sp>
      <p:sp>
        <p:nvSpPr>
          <p:cNvPr id="544772" name="Subtitle 4"/>
          <p:cNvSpPr txBox="1">
            <a:spLocks/>
          </p:cNvSpPr>
          <p:nvPr/>
        </p:nvSpPr>
        <p:spPr bwMode="auto">
          <a:xfrm>
            <a:off x="80963" y="5013325"/>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اے معبود محروم کر اپنی رحمت سے اس پہلے ظالم کو</a:t>
            </a:r>
            <a:endParaRPr lang="en-US" sz="2400" b="1" dirty="0">
              <a:ea typeface="MS Mincho" pitchFamily="49" charset="-128"/>
            </a:endParaRPr>
          </a:p>
        </p:txBody>
      </p:sp>
      <p:sp>
        <p:nvSpPr>
          <p:cNvPr id="54477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544774"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
        <p:nvSpPr>
          <p:cNvPr id="544775" name="Text Box 6"/>
          <p:cNvSpPr txBox="1">
            <a:spLocks noChangeArrowheads="1"/>
          </p:cNvSpPr>
          <p:nvPr/>
        </p:nvSpPr>
        <p:spPr bwMode="auto">
          <a:xfrm>
            <a:off x="3348038" y="5654675"/>
            <a:ext cx="2447925" cy="366713"/>
          </a:xfrm>
          <a:prstGeom prst="rect">
            <a:avLst/>
          </a:prstGeom>
          <a:gradFill rotWithShape="1">
            <a:gsLst>
              <a:gs pos="0">
                <a:srgbClr val="651500"/>
              </a:gs>
              <a:gs pos="50000">
                <a:srgbClr val="DA2E00"/>
              </a:gs>
              <a:gs pos="100000">
                <a:srgbClr val="651500"/>
              </a:gs>
            </a:gsLst>
            <a:lin ang="5400000" scaled="1"/>
          </a:gradFill>
          <a:ln w="9525" algn="ctr">
            <a:noFill/>
            <a:miter lim="800000"/>
            <a:headEnd/>
            <a:tailEnd/>
          </a:ln>
        </p:spPr>
        <p:txBody>
          <a:bodyPr anchor="ctr">
            <a:spAutoFit/>
          </a:bodyPr>
          <a:lstStyle/>
          <a:p>
            <a:pPr algn="r"/>
            <a:r>
              <a:rPr lang="en-US" sz="1800" b="1">
                <a:solidFill>
                  <a:srgbClr val="FFFF99"/>
                </a:solidFill>
                <a:latin typeface="Trebuchet MS" pitchFamily="34" charset="0"/>
              </a:rPr>
              <a:t>Tasbih Counter : 71</a:t>
            </a:r>
          </a:p>
        </p:txBody>
      </p:sp>
      <p:sp>
        <p:nvSpPr>
          <p:cNvPr id="544776" name="Rectangle 5"/>
          <p:cNvSpPr>
            <a:spLocks noChangeArrowheads="1"/>
          </p:cNvSpPr>
          <p:nvPr/>
        </p:nvSpPr>
        <p:spPr bwMode="auto">
          <a:xfrm>
            <a:off x="3635375" y="1035050"/>
            <a:ext cx="1790700" cy="336550"/>
          </a:xfrm>
          <a:prstGeom prst="rect">
            <a:avLst/>
          </a:prstGeom>
          <a:noFill/>
          <a:ln w="9525">
            <a:noFill/>
            <a:miter lim="800000"/>
            <a:headEnd/>
            <a:tailEnd/>
          </a:ln>
        </p:spPr>
        <p:txBody>
          <a:bodyPr wrap="none">
            <a:spAutoFit/>
          </a:bodyPr>
          <a:lstStyle/>
          <a:p>
            <a:pPr eaLnBrk="0" hangingPunct="0"/>
            <a:r>
              <a:rPr lang="en-US" sz="1600" b="1">
                <a:solidFill>
                  <a:srgbClr val="FFFF99"/>
                </a:solidFill>
                <a:latin typeface="Trebuchet MS" pitchFamily="34" charset="0"/>
              </a:rPr>
              <a:t>Recite 100 times</a:t>
            </a:r>
          </a:p>
        </p:txBody>
      </p:sp>
    </p:spTree>
  </p:cSld>
  <p:clrMapOvr>
    <a:masterClrMapping/>
  </p:clrMapOvr>
  <p:transition>
    <p:fade/>
  </p:transition>
  <p:timing>
    <p:tnLst>
      <p:par>
        <p:cTn id="1" dur="indefinite" restart="never" nodeType="tmRoot"/>
      </p:par>
    </p:tnLst>
  </p:timing>
</p:sld>
</file>

<file path=ppt/slides/slide5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579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ظَلَمَ حَقَّ مُحَمَّدٍ وَآلِ مُحَمَّدٍ</a:t>
            </a:r>
            <a:endParaRPr lang="en-US" sz="5400" b="1">
              <a:latin typeface="Karbala" pitchFamily="2" charset="0"/>
              <a:cs typeface="Simplified Arabic" pitchFamily="18" charset="-78"/>
            </a:endParaRPr>
          </a:p>
        </p:txBody>
      </p:sp>
      <p:sp>
        <p:nvSpPr>
          <p:cNvPr id="54579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who usurped the right of Muhammad and Muhammad’s Household</a:t>
            </a:r>
          </a:p>
        </p:txBody>
      </p:sp>
      <p:sp>
        <p:nvSpPr>
          <p:cNvPr id="545796"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 جس نے ضائع کیا محمد (ص)و آل محمد (ص)کا حق </a:t>
            </a:r>
            <a:endParaRPr lang="en-US" sz="2400" b="1" dirty="0">
              <a:ea typeface="MS Mincho" pitchFamily="49" charset="-128"/>
            </a:endParaRPr>
          </a:p>
        </p:txBody>
      </p:sp>
      <p:sp>
        <p:nvSpPr>
          <p:cNvPr id="54579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545798"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5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681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وَآخِرَ تَابِعٍ لَهُ عَلَىٰ ذٰلِكَ</a:t>
            </a:r>
            <a:endParaRPr lang="en-US" sz="5400" b="1">
              <a:latin typeface="Karbala" pitchFamily="2" charset="0"/>
              <a:cs typeface="Simplified Arabic" pitchFamily="18" charset="-78"/>
            </a:endParaRPr>
          </a:p>
        </p:txBody>
      </p:sp>
      <p:sp>
        <p:nvSpPr>
          <p:cNvPr id="54681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the last follower who  acceded to his deed.</a:t>
            </a:r>
          </a:p>
        </p:txBody>
      </p:sp>
      <p:sp>
        <p:nvSpPr>
          <p:cNvPr id="546820"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اوراسکو بھی جس نے آخر میں اس کی پیروی کی</a:t>
            </a:r>
            <a:endParaRPr lang="en-US" sz="2400" b="1" dirty="0">
              <a:ea typeface="MS Mincho" pitchFamily="49" charset="-128"/>
            </a:endParaRPr>
          </a:p>
        </p:txBody>
      </p:sp>
      <p:sp>
        <p:nvSpPr>
          <p:cNvPr id="54682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546822"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5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7842"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blessings from the group that struggled against al-Husayn (alayhis salaam)</a:t>
            </a:r>
          </a:p>
        </p:txBody>
      </p:sp>
      <p:sp>
        <p:nvSpPr>
          <p:cNvPr id="547843"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اے معبود لعنت کر اس جماعت پر جنہوں نے جنگ کی حسین (ع) سے نیز</a:t>
            </a:r>
            <a:endParaRPr lang="en-US" sz="2400" b="1" dirty="0">
              <a:ea typeface="MS Mincho" pitchFamily="49" charset="-128"/>
            </a:endParaRPr>
          </a:p>
        </p:txBody>
      </p:sp>
      <p:sp>
        <p:nvSpPr>
          <p:cNvPr id="547844"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547845"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
        <p:nvSpPr>
          <p:cNvPr id="54784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اَللَّهُمَّ ٱلْعَنِ ٱلْعِصَابَةَ ٱلَّتِي جَاهَدَتِ ٱلْحُسَيْنَ</a:t>
            </a:r>
            <a:r>
              <a:rPr lang="en-US" sz="5400" b="1">
                <a:latin typeface="Karbala" pitchFamily="2" charset="0"/>
                <a:cs typeface="Simplified Arabic" pitchFamily="18" charset="-78"/>
              </a:rPr>
              <a:t>) </a:t>
            </a:r>
            <a:r>
              <a:rPr lang="ar-SA" sz="5400" b="1">
                <a:latin typeface="Karbala" pitchFamily="2" charset="0"/>
                <a:cs typeface="Simplified Arabic" pitchFamily="18" charset="-78"/>
              </a:rPr>
              <a:t>عَلَيْهِ ٱلسَّلاَم</a:t>
            </a:r>
            <a:r>
              <a:rPr lang="en-US" sz="5400" b="1">
                <a:latin typeface="Karbala" pitchFamily="2" charset="0"/>
                <a:cs typeface="Simplified Arabic" pitchFamily="18" charset="-78"/>
              </a:rPr>
              <a:t>(</a:t>
            </a:r>
            <a:endParaRPr lang="ar-SA" sz="5400" b="1">
              <a:latin typeface="Karbala" pitchFamily="2" charset="0"/>
              <a:cs typeface="Simplified Arabic" pitchFamily="18" charset="-78"/>
            </a:endParaRPr>
          </a:p>
        </p:txBody>
      </p:sp>
    </p:spTree>
  </p:cSld>
  <p:clrMapOvr>
    <a:masterClrMapping/>
  </p:clrMapOvr>
  <p:transition>
    <p:fade/>
  </p:transition>
  <p:timing>
    <p:tnLst>
      <p:par>
        <p:cTn id="1" dur="indefinite" restart="never" nodeType="tmRoot"/>
      </p:par>
    </p:tnLst>
  </p:timing>
</p:sld>
</file>

<file path=ppt/slides/slide5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886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وَشَايَعَتْ وَبَايَعَتْ وَتَابَعَتْ عَلَىٰ قَتْلِهِ</a:t>
            </a:r>
            <a:endParaRPr lang="en-US" sz="5400" b="1">
              <a:latin typeface="Karbala" pitchFamily="2" charset="0"/>
              <a:cs typeface="Simplified Arabic" pitchFamily="18" charset="-78"/>
            </a:endParaRPr>
          </a:p>
        </p:txBody>
      </p:sp>
      <p:sp>
        <p:nvSpPr>
          <p:cNvPr id="54886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who supported each other against him, paid homage to his enemies, and participated in slaying him.</a:t>
            </a:r>
          </a:p>
        </p:txBody>
      </p:sp>
      <p:sp>
        <p:nvSpPr>
          <p:cNvPr id="548868"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ان پربھی جو قتل حسین (ع) میں ان کے شریک اور ہم رائے تھے</a:t>
            </a:r>
            <a:endParaRPr lang="en-US" sz="2400" b="1" dirty="0">
              <a:ea typeface="MS Mincho" pitchFamily="49" charset="-128"/>
            </a:endParaRPr>
          </a:p>
        </p:txBody>
      </p:sp>
      <p:sp>
        <p:nvSpPr>
          <p:cNvPr id="54886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548870"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5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989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اَللَّهُمَّ ٱلْعَنْهُمْ جَمِيعاً</a:t>
            </a:r>
            <a:endParaRPr lang="en-US" sz="5400" b="1">
              <a:latin typeface="Karbala" pitchFamily="2" charset="0"/>
              <a:cs typeface="Simplified Arabic" pitchFamily="18" charset="-78"/>
            </a:endParaRPr>
          </a:p>
        </p:txBody>
      </p:sp>
      <p:sp>
        <p:nvSpPr>
          <p:cNvPr id="54989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blessings from all of them.</a:t>
            </a:r>
          </a:p>
        </p:txBody>
      </p:sp>
      <p:sp>
        <p:nvSpPr>
          <p:cNvPr id="549892"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اے معبود ان سب پر لعنت بھیج</a:t>
            </a:r>
            <a:endParaRPr lang="en-US" sz="2400" b="1" dirty="0">
              <a:ea typeface="MS Mincho" pitchFamily="49" charset="-128"/>
            </a:endParaRPr>
          </a:p>
        </p:txBody>
      </p:sp>
      <p:sp>
        <p:nvSpPr>
          <p:cNvPr id="54989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549894"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5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091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اَللَّهُمَّ ٱلْعَنْ اوَّلَ ظَالِمٍ</a:t>
            </a:r>
            <a:endParaRPr lang="en-US" sz="5400" b="1">
              <a:latin typeface="Karbala" pitchFamily="2" charset="0"/>
              <a:cs typeface="Simplified Arabic" pitchFamily="18" charset="-78"/>
            </a:endParaRPr>
          </a:p>
        </p:txBody>
      </p:sp>
      <p:sp>
        <p:nvSpPr>
          <p:cNvPr id="55091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 from the foremost persecutor</a:t>
            </a:r>
          </a:p>
        </p:txBody>
      </p:sp>
      <p:sp>
        <p:nvSpPr>
          <p:cNvPr id="550916" name="Subtitle 4"/>
          <p:cNvSpPr txBox="1">
            <a:spLocks/>
          </p:cNvSpPr>
          <p:nvPr/>
        </p:nvSpPr>
        <p:spPr bwMode="auto">
          <a:xfrm>
            <a:off x="80963" y="5013325"/>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اے معبود محروم کر اپنی رحمت سے اس پہلے ظالم کو</a:t>
            </a:r>
            <a:endParaRPr lang="en-US" sz="2400" b="1" dirty="0">
              <a:ea typeface="MS Mincho" pitchFamily="49" charset="-128"/>
            </a:endParaRPr>
          </a:p>
        </p:txBody>
      </p:sp>
      <p:sp>
        <p:nvSpPr>
          <p:cNvPr id="55091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550918"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
        <p:nvSpPr>
          <p:cNvPr id="550919" name="Text Box 6"/>
          <p:cNvSpPr txBox="1">
            <a:spLocks noChangeArrowheads="1"/>
          </p:cNvSpPr>
          <p:nvPr/>
        </p:nvSpPr>
        <p:spPr bwMode="auto">
          <a:xfrm>
            <a:off x="3348038" y="5654675"/>
            <a:ext cx="2447925" cy="366713"/>
          </a:xfrm>
          <a:prstGeom prst="rect">
            <a:avLst/>
          </a:prstGeom>
          <a:gradFill rotWithShape="1">
            <a:gsLst>
              <a:gs pos="0">
                <a:srgbClr val="651500"/>
              </a:gs>
              <a:gs pos="50000">
                <a:srgbClr val="DA2E00"/>
              </a:gs>
              <a:gs pos="100000">
                <a:srgbClr val="651500"/>
              </a:gs>
            </a:gsLst>
            <a:lin ang="5400000" scaled="1"/>
          </a:gradFill>
          <a:ln w="9525" algn="ctr">
            <a:noFill/>
            <a:miter lim="800000"/>
            <a:headEnd/>
            <a:tailEnd/>
          </a:ln>
        </p:spPr>
        <p:txBody>
          <a:bodyPr anchor="ctr">
            <a:spAutoFit/>
          </a:bodyPr>
          <a:lstStyle/>
          <a:p>
            <a:pPr algn="r"/>
            <a:r>
              <a:rPr lang="en-US" sz="1800" b="1">
                <a:solidFill>
                  <a:srgbClr val="FFFF99"/>
                </a:solidFill>
                <a:latin typeface="Trebuchet MS" pitchFamily="34" charset="0"/>
              </a:rPr>
              <a:t>Tasbih Counter : 72</a:t>
            </a:r>
          </a:p>
        </p:txBody>
      </p:sp>
      <p:sp>
        <p:nvSpPr>
          <p:cNvPr id="550920" name="Rectangle 5"/>
          <p:cNvSpPr>
            <a:spLocks noChangeArrowheads="1"/>
          </p:cNvSpPr>
          <p:nvPr/>
        </p:nvSpPr>
        <p:spPr bwMode="auto">
          <a:xfrm>
            <a:off x="3635375" y="1035050"/>
            <a:ext cx="1790700" cy="336550"/>
          </a:xfrm>
          <a:prstGeom prst="rect">
            <a:avLst/>
          </a:prstGeom>
          <a:noFill/>
          <a:ln w="9525">
            <a:noFill/>
            <a:miter lim="800000"/>
            <a:headEnd/>
            <a:tailEnd/>
          </a:ln>
        </p:spPr>
        <p:txBody>
          <a:bodyPr wrap="none">
            <a:spAutoFit/>
          </a:bodyPr>
          <a:lstStyle/>
          <a:p>
            <a:pPr eaLnBrk="0" hangingPunct="0"/>
            <a:r>
              <a:rPr lang="en-US" sz="1600" b="1">
                <a:solidFill>
                  <a:srgbClr val="FFFF99"/>
                </a:solidFill>
                <a:latin typeface="Trebuchet MS" pitchFamily="34" charset="0"/>
              </a:rPr>
              <a:t>Recite 100 times</a:t>
            </a:r>
          </a:p>
        </p:txBody>
      </p:sp>
    </p:spTree>
  </p:cSld>
  <p:clrMapOvr>
    <a:masterClrMapping/>
  </p:clrMapOvr>
  <p:transition>
    <p:fade/>
  </p:transition>
  <p:timing>
    <p:tnLst>
      <p:par>
        <p:cTn id="1" dur="indefinite" restart="never" nodeType="tmRoot"/>
      </p:par>
    </p:tnLst>
  </p:timing>
</p:sld>
</file>

<file path=ppt/slides/slide5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193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ظَلَمَ حَقَّ مُحَمَّدٍ وَآلِ مُحَمَّدٍ</a:t>
            </a:r>
            <a:endParaRPr lang="en-US" sz="5400" b="1">
              <a:latin typeface="Karbala" pitchFamily="2" charset="0"/>
              <a:cs typeface="Simplified Arabic" pitchFamily="18" charset="-78"/>
            </a:endParaRPr>
          </a:p>
        </p:txBody>
      </p:sp>
      <p:sp>
        <p:nvSpPr>
          <p:cNvPr id="55193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who usurped the right of Muhammad and Muhammad’s Household</a:t>
            </a:r>
          </a:p>
        </p:txBody>
      </p:sp>
      <p:sp>
        <p:nvSpPr>
          <p:cNvPr id="551940"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 جس نے ضائع کیا محمد (ص)و آل محمد (ص)کا حق </a:t>
            </a:r>
            <a:endParaRPr lang="en-US" sz="2400" b="1" dirty="0">
              <a:ea typeface="MS Mincho" pitchFamily="49" charset="-128"/>
            </a:endParaRPr>
          </a:p>
        </p:txBody>
      </p:sp>
      <p:sp>
        <p:nvSpPr>
          <p:cNvPr id="55194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551942"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5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6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وَآخِرَ تَابِعٍ لَهُ عَلَىٰ ذٰلِكَ</a:t>
            </a:r>
            <a:endParaRPr lang="en-US" sz="5400" b="1">
              <a:latin typeface="Karbala" pitchFamily="2" charset="0"/>
              <a:cs typeface="Simplified Arabic" pitchFamily="18" charset="-78"/>
            </a:endParaRPr>
          </a:p>
        </p:txBody>
      </p:sp>
      <p:sp>
        <p:nvSpPr>
          <p:cNvPr id="55296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the last follower who  acceded to his deed.</a:t>
            </a:r>
          </a:p>
        </p:txBody>
      </p:sp>
      <p:sp>
        <p:nvSpPr>
          <p:cNvPr id="552964"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اوراسکو بھی جس نے آخر میں اس کی پیروی کی</a:t>
            </a:r>
            <a:endParaRPr lang="en-US" sz="2400" b="1" dirty="0">
              <a:ea typeface="MS Mincho" pitchFamily="49" charset="-128"/>
            </a:endParaRPr>
          </a:p>
        </p:txBody>
      </p:sp>
      <p:sp>
        <p:nvSpPr>
          <p:cNvPr id="55296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552966"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وَإِلَىٰ امِيرِ ٱلْمُؤْمِنِينَ وَإِلَىٰ فَاطِمَةَ</a:t>
            </a:r>
            <a:endParaRPr lang="en-US" sz="5400" b="1">
              <a:latin typeface="Karbala" pitchFamily="2" charset="0"/>
              <a:cs typeface="Simplified Arabic" pitchFamily="18" charset="-78"/>
            </a:endParaRPr>
          </a:p>
        </p:txBody>
      </p:sp>
      <p:sp>
        <p:nvSpPr>
          <p:cNvPr id="5632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to the Commander of the Faithful, to Fatimah,</a:t>
            </a:r>
          </a:p>
        </p:txBody>
      </p:sp>
      <p:sp>
        <p:nvSpPr>
          <p:cNvPr id="56324"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ar-AE" sz="2800" dirty="0" smtClean="0"/>
              <a:t>کا امیر المومنین(ع) کا فاطمۃ زہرا (ع)</a:t>
            </a:r>
            <a:endParaRPr lang="en-US" sz="2800" b="1" dirty="0">
              <a:ea typeface="MS Mincho" pitchFamily="49" charset="-128"/>
            </a:endParaRPr>
          </a:p>
        </p:txBody>
      </p:sp>
      <p:sp>
        <p:nvSpPr>
          <p:cNvPr id="5632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56326"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5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986"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blessings from the group that struggled against al-Husayn (alayhis salaam)</a:t>
            </a:r>
          </a:p>
        </p:txBody>
      </p:sp>
      <p:sp>
        <p:nvSpPr>
          <p:cNvPr id="553987"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اے معبود لعنت کر اس جماعت پر جنہوں نے جنگ کی حسین (ع) سے نیز</a:t>
            </a:r>
            <a:endParaRPr lang="en-US" sz="2400" b="1" dirty="0">
              <a:ea typeface="MS Mincho" pitchFamily="49" charset="-128"/>
            </a:endParaRPr>
          </a:p>
        </p:txBody>
      </p:sp>
      <p:sp>
        <p:nvSpPr>
          <p:cNvPr id="553988"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553989"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
        <p:nvSpPr>
          <p:cNvPr id="55399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اَللَّهُمَّ ٱلْعَنِ ٱلْعِصَابَةَ ٱلَّتِي جَاهَدَتِ ٱلْحُسَيْنَ</a:t>
            </a:r>
            <a:r>
              <a:rPr lang="en-US" sz="5400" b="1">
                <a:latin typeface="Karbala" pitchFamily="2" charset="0"/>
                <a:cs typeface="Simplified Arabic" pitchFamily="18" charset="-78"/>
              </a:rPr>
              <a:t>) </a:t>
            </a:r>
            <a:r>
              <a:rPr lang="ar-SA" sz="5400" b="1">
                <a:latin typeface="Karbala" pitchFamily="2" charset="0"/>
                <a:cs typeface="Simplified Arabic" pitchFamily="18" charset="-78"/>
              </a:rPr>
              <a:t>عَلَيْهِ ٱلسَّلاَم</a:t>
            </a:r>
            <a:r>
              <a:rPr lang="en-US" sz="5400" b="1">
                <a:latin typeface="Karbala" pitchFamily="2" charset="0"/>
                <a:cs typeface="Simplified Arabic" pitchFamily="18" charset="-78"/>
              </a:rPr>
              <a:t>(</a:t>
            </a:r>
            <a:endParaRPr lang="ar-SA" sz="5400" b="1">
              <a:latin typeface="Karbala" pitchFamily="2" charset="0"/>
              <a:cs typeface="Simplified Arabic" pitchFamily="18" charset="-78"/>
            </a:endParaRPr>
          </a:p>
        </p:txBody>
      </p:sp>
    </p:spTree>
  </p:cSld>
  <p:clrMapOvr>
    <a:masterClrMapping/>
  </p:clrMapOvr>
  <p:transition>
    <p:fade/>
  </p:transition>
  <p:timing>
    <p:tnLst>
      <p:par>
        <p:cTn id="1" dur="indefinite" restart="never" nodeType="tmRoot"/>
      </p:par>
    </p:tnLst>
  </p:timing>
</p:sld>
</file>

<file path=ppt/slides/slide5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501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وَشَايَعَتْ وَبَايَعَتْ وَتَابَعَتْ عَلَىٰ قَتْلِهِ</a:t>
            </a:r>
            <a:endParaRPr lang="en-US" sz="5400" b="1">
              <a:latin typeface="Karbala" pitchFamily="2" charset="0"/>
              <a:cs typeface="Simplified Arabic" pitchFamily="18" charset="-78"/>
            </a:endParaRPr>
          </a:p>
        </p:txBody>
      </p:sp>
      <p:sp>
        <p:nvSpPr>
          <p:cNvPr id="55501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who supported each other against him, paid homage to his enemies, and participated in slaying him.</a:t>
            </a:r>
          </a:p>
        </p:txBody>
      </p:sp>
      <p:sp>
        <p:nvSpPr>
          <p:cNvPr id="555012"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ان پربھی جو قتل حسین (ع) میں ان کے شریک اور ہم رائے تھے</a:t>
            </a:r>
            <a:endParaRPr lang="en-US" sz="2400" b="1" dirty="0">
              <a:ea typeface="MS Mincho" pitchFamily="49" charset="-128"/>
            </a:endParaRPr>
          </a:p>
        </p:txBody>
      </p:sp>
      <p:sp>
        <p:nvSpPr>
          <p:cNvPr id="55501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555014"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5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603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اَللَّهُمَّ ٱلْعَنْهُمْ جَمِيعاً</a:t>
            </a:r>
            <a:endParaRPr lang="en-US" sz="5400" b="1">
              <a:latin typeface="Karbala" pitchFamily="2" charset="0"/>
              <a:cs typeface="Simplified Arabic" pitchFamily="18" charset="-78"/>
            </a:endParaRPr>
          </a:p>
        </p:txBody>
      </p:sp>
      <p:sp>
        <p:nvSpPr>
          <p:cNvPr id="55603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blessings from all of them.</a:t>
            </a:r>
          </a:p>
        </p:txBody>
      </p:sp>
      <p:sp>
        <p:nvSpPr>
          <p:cNvPr id="556036"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اے معبود ان سب پر لعنت بھیج</a:t>
            </a:r>
            <a:endParaRPr lang="en-US" sz="2400" b="1" dirty="0">
              <a:ea typeface="MS Mincho" pitchFamily="49" charset="-128"/>
            </a:endParaRPr>
          </a:p>
        </p:txBody>
      </p:sp>
      <p:sp>
        <p:nvSpPr>
          <p:cNvPr id="55603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556038"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5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705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اَللَّهُمَّ ٱلْعَنْ اوَّلَ ظَالِمٍ</a:t>
            </a:r>
            <a:endParaRPr lang="en-US" sz="5400" b="1">
              <a:latin typeface="Karbala" pitchFamily="2" charset="0"/>
              <a:cs typeface="Simplified Arabic" pitchFamily="18" charset="-78"/>
            </a:endParaRPr>
          </a:p>
        </p:txBody>
      </p:sp>
      <p:sp>
        <p:nvSpPr>
          <p:cNvPr id="55705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 from the foremost persecutor</a:t>
            </a:r>
          </a:p>
        </p:txBody>
      </p:sp>
      <p:sp>
        <p:nvSpPr>
          <p:cNvPr id="557060" name="Subtitle 4"/>
          <p:cNvSpPr txBox="1">
            <a:spLocks/>
          </p:cNvSpPr>
          <p:nvPr/>
        </p:nvSpPr>
        <p:spPr bwMode="auto">
          <a:xfrm>
            <a:off x="80963" y="5013325"/>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اے معبود محروم کر اپنی رحمت سے اس پہلے ظالم کو</a:t>
            </a:r>
            <a:endParaRPr lang="en-US" sz="2400" b="1" dirty="0">
              <a:ea typeface="MS Mincho" pitchFamily="49" charset="-128"/>
            </a:endParaRPr>
          </a:p>
        </p:txBody>
      </p:sp>
      <p:sp>
        <p:nvSpPr>
          <p:cNvPr id="55706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557062"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
        <p:nvSpPr>
          <p:cNvPr id="557063" name="Text Box 6"/>
          <p:cNvSpPr txBox="1">
            <a:spLocks noChangeArrowheads="1"/>
          </p:cNvSpPr>
          <p:nvPr/>
        </p:nvSpPr>
        <p:spPr bwMode="auto">
          <a:xfrm>
            <a:off x="3348038" y="5654675"/>
            <a:ext cx="2447925" cy="366713"/>
          </a:xfrm>
          <a:prstGeom prst="rect">
            <a:avLst/>
          </a:prstGeom>
          <a:gradFill rotWithShape="1">
            <a:gsLst>
              <a:gs pos="0">
                <a:srgbClr val="651500"/>
              </a:gs>
              <a:gs pos="50000">
                <a:srgbClr val="DA2E00"/>
              </a:gs>
              <a:gs pos="100000">
                <a:srgbClr val="651500"/>
              </a:gs>
            </a:gsLst>
            <a:lin ang="5400000" scaled="1"/>
          </a:gradFill>
          <a:ln w="9525" algn="ctr">
            <a:noFill/>
            <a:miter lim="800000"/>
            <a:headEnd/>
            <a:tailEnd/>
          </a:ln>
        </p:spPr>
        <p:txBody>
          <a:bodyPr anchor="ctr">
            <a:spAutoFit/>
          </a:bodyPr>
          <a:lstStyle/>
          <a:p>
            <a:pPr algn="r"/>
            <a:r>
              <a:rPr lang="en-US" sz="1800" b="1">
                <a:solidFill>
                  <a:srgbClr val="FFFF99"/>
                </a:solidFill>
                <a:latin typeface="Trebuchet MS" pitchFamily="34" charset="0"/>
              </a:rPr>
              <a:t>Tasbih Counter : 73</a:t>
            </a:r>
          </a:p>
        </p:txBody>
      </p:sp>
      <p:sp>
        <p:nvSpPr>
          <p:cNvPr id="557064" name="Rectangle 5"/>
          <p:cNvSpPr>
            <a:spLocks noChangeArrowheads="1"/>
          </p:cNvSpPr>
          <p:nvPr/>
        </p:nvSpPr>
        <p:spPr bwMode="auto">
          <a:xfrm>
            <a:off x="3635375" y="1035050"/>
            <a:ext cx="1790700" cy="336550"/>
          </a:xfrm>
          <a:prstGeom prst="rect">
            <a:avLst/>
          </a:prstGeom>
          <a:noFill/>
          <a:ln w="9525">
            <a:noFill/>
            <a:miter lim="800000"/>
            <a:headEnd/>
            <a:tailEnd/>
          </a:ln>
        </p:spPr>
        <p:txBody>
          <a:bodyPr wrap="none">
            <a:spAutoFit/>
          </a:bodyPr>
          <a:lstStyle/>
          <a:p>
            <a:pPr eaLnBrk="0" hangingPunct="0"/>
            <a:r>
              <a:rPr lang="en-US" sz="1600" b="1">
                <a:solidFill>
                  <a:srgbClr val="FFFF99"/>
                </a:solidFill>
                <a:latin typeface="Trebuchet MS" pitchFamily="34" charset="0"/>
              </a:rPr>
              <a:t>Recite 100 times</a:t>
            </a:r>
          </a:p>
        </p:txBody>
      </p:sp>
    </p:spTree>
  </p:cSld>
  <p:clrMapOvr>
    <a:masterClrMapping/>
  </p:clrMapOvr>
  <p:transition>
    <p:fade/>
  </p:transition>
  <p:timing>
    <p:tnLst>
      <p:par>
        <p:cTn id="1" dur="indefinite" restart="never" nodeType="tmRoot"/>
      </p:par>
    </p:tnLst>
  </p:timing>
</p:sld>
</file>

<file path=ppt/slides/slide5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808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ظَلَمَ حَقَّ مُحَمَّدٍ وَآلِ مُحَمَّدٍ</a:t>
            </a:r>
            <a:endParaRPr lang="en-US" sz="5400" b="1">
              <a:latin typeface="Karbala" pitchFamily="2" charset="0"/>
              <a:cs typeface="Simplified Arabic" pitchFamily="18" charset="-78"/>
            </a:endParaRPr>
          </a:p>
        </p:txBody>
      </p:sp>
      <p:sp>
        <p:nvSpPr>
          <p:cNvPr id="55808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who usurped the right of Muhammad and Muhammad’s Household</a:t>
            </a:r>
          </a:p>
        </p:txBody>
      </p:sp>
      <p:sp>
        <p:nvSpPr>
          <p:cNvPr id="558084"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 جس نے ضائع کیا محمد (ص)و آل محمد (ص)کا حق </a:t>
            </a:r>
            <a:endParaRPr lang="en-US" sz="2400" b="1" dirty="0">
              <a:ea typeface="MS Mincho" pitchFamily="49" charset="-128"/>
            </a:endParaRPr>
          </a:p>
        </p:txBody>
      </p:sp>
      <p:sp>
        <p:nvSpPr>
          <p:cNvPr id="55808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558086"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5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910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وَآخِرَ تَابِعٍ لَهُ عَلَىٰ ذٰلِكَ</a:t>
            </a:r>
            <a:endParaRPr lang="en-US" sz="5400" b="1">
              <a:latin typeface="Karbala" pitchFamily="2" charset="0"/>
              <a:cs typeface="Simplified Arabic" pitchFamily="18" charset="-78"/>
            </a:endParaRPr>
          </a:p>
        </p:txBody>
      </p:sp>
      <p:sp>
        <p:nvSpPr>
          <p:cNvPr id="55910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the last follower who  acceded to his deed.</a:t>
            </a:r>
          </a:p>
        </p:txBody>
      </p:sp>
      <p:sp>
        <p:nvSpPr>
          <p:cNvPr id="559108"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اوراسکو بھی جس نے آخر میں اس کی پیروی کی</a:t>
            </a:r>
            <a:endParaRPr lang="en-US" sz="2400" b="1" dirty="0">
              <a:ea typeface="MS Mincho" pitchFamily="49" charset="-128"/>
            </a:endParaRPr>
          </a:p>
        </p:txBody>
      </p:sp>
      <p:sp>
        <p:nvSpPr>
          <p:cNvPr id="55910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559110"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5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0130"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blessings from the group that struggled against al-Husayn (alayhis salaam)</a:t>
            </a:r>
          </a:p>
        </p:txBody>
      </p:sp>
      <p:sp>
        <p:nvSpPr>
          <p:cNvPr id="560131"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اے معبود لعنت کر اس جماعت پر جنہوں نے جنگ کی حسین (ع) سے نیز</a:t>
            </a:r>
            <a:endParaRPr lang="en-US" sz="2400" b="1" dirty="0">
              <a:ea typeface="MS Mincho" pitchFamily="49" charset="-128"/>
            </a:endParaRPr>
          </a:p>
        </p:txBody>
      </p:sp>
      <p:sp>
        <p:nvSpPr>
          <p:cNvPr id="560132"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560133"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
        <p:nvSpPr>
          <p:cNvPr id="56013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اَللَّهُمَّ ٱلْعَنِ ٱلْعِصَابَةَ ٱلَّتِي جَاهَدَتِ ٱلْحُسَيْنَ</a:t>
            </a:r>
            <a:r>
              <a:rPr lang="en-US" sz="5400" b="1">
                <a:latin typeface="Karbala" pitchFamily="2" charset="0"/>
                <a:cs typeface="Simplified Arabic" pitchFamily="18" charset="-78"/>
              </a:rPr>
              <a:t>) </a:t>
            </a:r>
            <a:r>
              <a:rPr lang="ar-SA" sz="5400" b="1">
                <a:latin typeface="Karbala" pitchFamily="2" charset="0"/>
                <a:cs typeface="Simplified Arabic" pitchFamily="18" charset="-78"/>
              </a:rPr>
              <a:t>عَلَيْهِ ٱلسَّلاَم</a:t>
            </a:r>
            <a:r>
              <a:rPr lang="en-US" sz="5400" b="1">
                <a:latin typeface="Karbala" pitchFamily="2" charset="0"/>
                <a:cs typeface="Simplified Arabic" pitchFamily="18" charset="-78"/>
              </a:rPr>
              <a:t>(</a:t>
            </a:r>
            <a:endParaRPr lang="ar-SA" sz="5400" b="1">
              <a:latin typeface="Karbala" pitchFamily="2" charset="0"/>
              <a:cs typeface="Simplified Arabic" pitchFamily="18" charset="-78"/>
            </a:endParaRPr>
          </a:p>
        </p:txBody>
      </p:sp>
    </p:spTree>
  </p:cSld>
  <p:clrMapOvr>
    <a:masterClrMapping/>
  </p:clrMapOvr>
  <p:transition>
    <p:fade/>
  </p:transition>
  <p:timing>
    <p:tnLst>
      <p:par>
        <p:cTn id="1" dur="indefinite" restart="never" nodeType="tmRoot"/>
      </p:par>
    </p:tnLst>
  </p:timing>
</p:sld>
</file>

<file path=ppt/slides/slide5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115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وَشَايَعَتْ وَبَايَعَتْ وَتَابَعَتْ عَلَىٰ قَتْلِهِ</a:t>
            </a:r>
            <a:endParaRPr lang="en-US" sz="5400" b="1">
              <a:latin typeface="Karbala" pitchFamily="2" charset="0"/>
              <a:cs typeface="Simplified Arabic" pitchFamily="18" charset="-78"/>
            </a:endParaRPr>
          </a:p>
        </p:txBody>
      </p:sp>
      <p:sp>
        <p:nvSpPr>
          <p:cNvPr id="56115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who supported each other against him, paid homage to his enemies, and participated in slaying him.</a:t>
            </a:r>
          </a:p>
        </p:txBody>
      </p:sp>
      <p:sp>
        <p:nvSpPr>
          <p:cNvPr id="561156"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ان پربھی جو قتل حسین (ع) میں ان کے شریک اور ہم رائے تھے</a:t>
            </a:r>
            <a:endParaRPr lang="en-US" sz="2400" b="1" dirty="0">
              <a:ea typeface="MS Mincho" pitchFamily="49" charset="-128"/>
            </a:endParaRPr>
          </a:p>
        </p:txBody>
      </p:sp>
      <p:sp>
        <p:nvSpPr>
          <p:cNvPr id="56115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561158"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5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217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اَللَّهُمَّ ٱلْعَنْهُمْ جَمِيعاً</a:t>
            </a:r>
            <a:endParaRPr lang="en-US" sz="5400" b="1">
              <a:latin typeface="Karbala" pitchFamily="2" charset="0"/>
              <a:cs typeface="Simplified Arabic" pitchFamily="18" charset="-78"/>
            </a:endParaRPr>
          </a:p>
        </p:txBody>
      </p:sp>
      <p:sp>
        <p:nvSpPr>
          <p:cNvPr id="56217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blessings from all of them.</a:t>
            </a:r>
          </a:p>
        </p:txBody>
      </p:sp>
      <p:sp>
        <p:nvSpPr>
          <p:cNvPr id="562180"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اے معبود ان سب پر لعنت بھیج</a:t>
            </a:r>
            <a:endParaRPr lang="en-US" sz="2400" b="1" dirty="0">
              <a:ea typeface="MS Mincho" pitchFamily="49" charset="-128"/>
            </a:endParaRPr>
          </a:p>
        </p:txBody>
      </p:sp>
      <p:sp>
        <p:nvSpPr>
          <p:cNvPr id="56218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562182"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5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0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اَللَّهُمَّ ٱلْعَنْ اوَّلَ ظَالِمٍ</a:t>
            </a:r>
            <a:endParaRPr lang="en-US" sz="5400" b="1">
              <a:latin typeface="Karbala" pitchFamily="2" charset="0"/>
              <a:cs typeface="Simplified Arabic" pitchFamily="18" charset="-78"/>
            </a:endParaRPr>
          </a:p>
        </p:txBody>
      </p:sp>
      <p:sp>
        <p:nvSpPr>
          <p:cNvPr id="56320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 from the foremost persecutor</a:t>
            </a:r>
          </a:p>
        </p:txBody>
      </p:sp>
      <p:sp>
        <p:nvSpPr>
          <p:cNvPr id="563204" name="Subtitle 4"/>
          <p:cNvSpPr txBox="1">
            <a:spLocks/>
          </p:cNvSpPr>
          <p:nvPr/>
        </p:nvSpPr>
        <p:spPr bwMode="auto">
          <a:xfrm>
            <a:off x="80963" y="5013325"/>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اے معبود محروم کر اپنی رحمت سے اس پہلے ظالم کو</a:t>
            </a:r>
            <a:endParaRPr lang="en-US" sz="2400" b="1" dirty="0">
              <a:ea typeface="MS Mincho" pitchFamily="49" charset="-128"/>
            </a:endParaRPr>
          </a:p>
        </p:txBody>
      </p:sp>
      <p:sp>
        <p:nvSpPr>
          <p:cNvPr id="56320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563206"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
        <p:nvSpPr>
          <p:cNvPr id="563207" name="Text Box 6"/>
          <p:cNvSpPr txBox="1">
            <a:spLocks noChangeArrowheads="1"/>
          </p:cNvSpPr>
          <p:nvPr/>
        </p:nvSpPr>
        <p:spPr bwMode="auto">
          <a:xfrm>
            <a:off x="3348038" y="5654675"/>
            <a:ext cx="2447925" cy="366713"/>
          </a:xfrm>
          <a:prstGeom prst="rect">
            <a:avLst/>
          </a:prstGeom>
          <a:gradFill rotWithShape="1">
            <a:gsLst>
              <a:gs pos="0">
                <a:srgbClr val="651500"/>
              </a:gs>
              <a:gs pos="50000">
                <a:srgbClr val="DA2E00"/>
              </a:gs>
              <a:gs pos="100000">
                <a:srgbClr val="651500"/>
              </a:gs>
            </a:gsLst>
            <a:lin ang="5400000" scaled="1"/>
          </a:gradFill>
          <a:ln w="9525" algn="ctr">
            <a:noFill/>
            <a:miter lim="800000"/>
            <a:headEnd/>
            <a:tailEnd/>
          </a:ln>
        </p:spPr>
        <p:txBody>
          <a:bodyPr anchor="ctr">
            <a:spAutoFit/>
          </a:bodyPr>
          <a:lstStyle/>
          <a:p>
            <a:pPr algn="r"/>
            <a:r>
              <a:rPr lang="en-US" sz="1800" b="1">
                <a:solidFill>
                  <a:srgbClr val="FFFF99"/>
                </a:solidFill>
                <a:latin typeface="Trebuchet MS" pitchFamily="34" charset="0"/>
              </a:rPr>
              <a:t>Tasbih Counter : 74</a:t>
            </a:r>
          </a:p>
        </p:txBody>
      </p:sp>
      <p:sp>
        <p:nvSpPr>
          <p:cNvPr id="563208" name="Rectangle 5"/>
          <p:cNvSpPr>
            <a:spLocks noChangeArrowheads="1"/>
          </p:cNvSpPr>
          <p:nvPr/>
        </p:nvSpPr>
        <p:spPr bwMode="auto">
          <a:xfrm>
            <a:off x="3635375" y="1035050"/>
            <a:ext cx="1790700" cy="336550"/>
          </a:xfrm>
          <a:prstGeom prst="rect">
            <a:avLst/>
          </a:prstGeom>
          <a:noFill/>
          <a:ln w="9525">
            <a:noFill/>
            <a:miter lim="800000"/>
            <a:headEnd/>
            <a:tailEnd/>
          </a:ln>
        </p:spPr>
        <p:txBody>
          <a:bodyPr wrap="none">
            <a:spAutoFit/>
          </a:bodyPr>
          <a:lstStyle/>
          <a:p>
            <a:pPr eaLnBrk="0" hangingPunct="0"/>
            <a:r>
              <a:rPr lang="en-US" sz="1600" b="1">
                <a:solidFill>
                  <a:srgbClr val="FFFF99"/>
                </a:solidFill>
                <a:latin typeface="Trebuchet MS" pitchFamily="34" charset="0"/>
              </a:rPr>
              <a:t>Recite 100 times</a:t>
            </a:r>
          </a:p>
        </p:txBody>
      </p:sp>
    </p:spTree>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وَإِلَىٰ ٱلْحَسَنِ وَإِلَيْكَ بِمُوَالاَتِكَ</a:t>
            </a:r>
            <a:endParaRPr lang="en-US" sz="5400" b="1">
              <a:latin typeface="Karbala" pitchFamily="2" charset="0"/>
              <a:cs typeface="Simplified Arabic" pitchFamily="18" charset="-78"/>
            </a:endParaRPr>
          </a:p>
        </p:txBody>
      </p:sp>
      <p:sp>
        <p:nvSpPr>
          <p:cNvPr id="5734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to al-Hasan, and to you by means of loyalty to you</a:t>
            </a:r>
          </a:p>
        </p:txBody>
      </p:sp>
      <p:sp>
        <p:nvSpPr>
          <p:cNvPr id="57348" name="Subtitle 4"/>
          <p:cNvSpPr txBox="1">
            <a:spLocks/>
          </p:cNvSpPr>
          <p:nvPr/>
        </p:nvSpPr>
        <p:spPr bwMode="auto">
          <a:xfrm>
            <a:off x="80963" y="5000636"/>
            <a:ext cx="8955087" cy="533400"/>
          </a:xfrm>
          <a:prstGeom prst="rect">
            <a:avLst/>
          </a:prstGeom>
          <a:noFill/>
          <a:ln w="9525" algn="ctr">
            <a:noFill/>
            <a:miter lim="800000"/>
            <a:headEnd/>
            <a:tailEnd/>
          </a:ln>
        </p:spPr>
        <p:txBody>
          <a:bodyPr/>
          <a:lstStyle/>
          <a:p>
            <a:pPr marL="342900" indent="-342900" algn="ctr">
              <a:spcBef>
                <a:spcPct val="20000"/>
              </a:spcBef>
            </a:pPr>
            <a:r>
              <a:rPr lang="ar-AE" sz="2800" dirty="0" smtClean="0"/>
              <a:t>کا حسن مجتبیٰ (ع) کا اور آپ کا قرب آپکی حبداری</a:t>
            </a:r>
            <a:r>
              <a:rPr lang="en-US" sz="2800" dirty="0" smtClean="0"/>
              <a:t/>
            </a:r>
            <a:br>
              <a:rPr lang="en-US" sz="2800" dirty="0" smtClean="0"/>
            </a:br>
            <a:r>
              <a:rPr lang="ar-AE" sz="2800" dirty="0" smtClean="0"/>
              <a:t>سے</a:t>
            </a:r>
            <a:endParaRPr lang="en-US" sz="2800" b="1" dirty="0">
              <a:ea typeface="MS Mincho" pitchFamily="49" charset="-128"/>
            </a:endParaRPr>
          </a:p>
        </p:txBody>
      </p:sp>
      <p:sp>
        <p:nvSpPr>
          <p:cNvPr id="5734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57350"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5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422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ظَلَمَ حَقَّ مُحَمَّدٍ وَآلِ مُحَمَّدٍ</a:t>
            </a:r>
            <a:endParaRPr lang="en-US" sz="5400" b="1">
              <a:latin typeface="Karbala" pitchFamily="2" charset="0"/>
              <a:cs typeface="Simplified Arabic" pitchFamily="18" charset="-78"/>
            </a:endParaRPr>
          </a:p>
        </p:txBody>
      </p:sp>
      <p:sp>
        <p:nvSpPr>
          <p:cNvPr id="56422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who usurped the right of Muhammad and Muhammad’s Household</a:t>
            </a:r>
          </a:p>
        </p:txBody>
      </p:sp>
      <p:sp>
        <p:nvSpPr>
          <p:cNvPr id="564228"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 جس نے ضائع کیا محمد (ص)و آل محمد (ص)کا حق </a:t>
            </a:r>
            <a:endParaRPr lang="en-US" sz="2400" b="1" dirty="0">
              <a:ea typeface="MS Mincho" pitchFamily="49" charset="-128"/>
            </a:endParaRPr>
          </a:p>
        </p:txBody>
      </p:sp>
      <p:sp>
        <p:nvSpPr>
          <p:cNvPr id="56422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564230"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5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525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وَآخِرَ تَابِعٍ لَهُ عَلَىٰ ذٰلِكَ</a:t>
            </a:r>
            <a:endParaRPr lang="en-US" sz="5400" b="1">
              <a:latin typeface="Karbala" pitchFamily="2" charset="0"/>
              <a:cs typeface="Simplified Arabic" pitchFamily="18" charset="-78"/>
            </a:endParaRPr>
          </a:p>
        </p:txBody>
      </p:sp>
      <p:sp>
        <p:nvSpPr>
          <p:cNvPr id="56525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the last follower who  acceded to his deed.</a:t>
            </a:r>
          </a:p>
        </p:txBody>
      </p:sp>
      <p:sp>
        <p:nvSpPr>
          <p:cNvPr id="565252"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اوراسکو بھی جس نے آخر میں اس کی پیروی کی</a:t>
            </a:r>
            <a:endParaRPr lang="en-US" sz="2400" b="1" dirty="0">
              <a:ea typeface="MS Mincho" pitchFamily="49" charset="-128"/>
            </a:endParaRPr>
          </a:p>
        </p:txBody>
      </p:sp>
      <p:sp>
        <p:nvSpPr>
          <p:cNvPr id="56525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565254"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5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6274"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blessings from the group that struggled against al-Husayn (alayhis salaam)</a:t>
            </a:r>
          </a:p>
        </p:txBody>
      </p:sp>
      <p:sp>
        <p:nvSpPr>
          <p:cNvPr id="566275"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اے معبود لعنت کر اس جماعت پر جنہوں نے جنگ کی حسین (ع) سے نیز</a:t>
            </a:r>
            <a:endParaRPr lang="en-US" sz="2400" b="1" dirty="0">
              <a:ea typeface="MS Mincho" pitchFamily="49" charset="-128"/>
            </a:endParaRPr>
          </a:p>
        </p:txBody>
      </p:sp>
      <p:sp>
        <p:nvSpPr>
          <p:cNvPr id="566276"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566277"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
        <p:nvSpPr>
          <p:cNvPr id="56627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اَللَّهُمَّ ٱلْعَنِ ٱلْعِصَابَةَ ٱلَّتِي جَاهَدَتِ ٱلْحُسَيْنَ</a:t>
            </a:r>
            <a:r>
              <a:rPr lang="en-US" sz="5400" b="1">
                <a:latin typeface="Karbala" pitchFamily="2" charset="0"/>
                <a:cs typeface="Simplified Arabic" pitchFamily="18" charset="-78"/>
              </a:rPr>
              <a:t>) </a:t>
            </a:r>
            <a:r>
              <a:rPr lang="ar-SA" sz="5400" b="1">
                <a:latin typeface="Karbala" pitchFamily="2" charset="0"/>
                <a:cs typeface="Simplified Arabic" pitchFamily="18" charset="-78"/>
              </a:rPr>
              <a:t>عَلَيْهِ ٱلسَّلاَم</a:t>
            </a:r>
            <a:r>
              <a:rPr lang="en-US" sz="5400" b="1">
                <a:latin typeface="Karbala" pitchFamily="2" charset="0"/>
                <a:cs typeface="Simplified Arabic" pitchFamily="18" charset="-78"/>
              </a:rPr>
              <a:t>(</a:t>
            </a:r>
            <a:endParaRPr lang="ar-SA" sz="5400" b="1">
              <a:latin typeface="Karbala" pitchFamily="2" charset="0"/>
              <a:cs typeface="Simplified Arabic" pitchFamily="18" charset="-78"/>
            </a:endParaRPr>
          </a:p>
        </p:txBody>
      </p:sp>
    </p:spTree>
  </p:cSld>
  <p:clrMapOvr>
    <a:masterClrMapping/>
  </p:clrMapOvr>
  <p:transition>
    <p:fade/>
  </p:transition>
  <p:timing>
    <p:tnLst>
      <p:par>
        <p:cTn id="1" dur="indefinite" restart="never" nodeType="tmRoot"/>
      </p:par>
    </p:tnLst>
  </p:timing>
</p:sld>
</file>

<file path=ppt/slides/slide5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729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وَشَايَعَتْ وَبَايَعَتْ وَتَابَعَتْ عَلَىٰ قَتْلِهِ</a:t>
            </a:r>
            <a:endParaRPr lang="en-US" sz="5400" b="1">
              <a:latin typeface="Karbala" pitchFamily="2" charset="0"/>
              <a:cs typeface="Simplified Arabic" pitchFamily="18" charset="-78"/>
            </a:endParaRPr>
          </a:p>
        </p:txBody>
      </p:sp>
      <p:sp>
        <p:nvSpPr>
          <p:cNvPr id="56729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who supported each other against him, paid homage to his enemies, and participated in slaying him.</a:t>
            </a:r>
          </a:p>
        </p:txBody>
      </p:sp>
      <p:sp>
        <p:nvSpPr>
          <p:cNvPr id="567300"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ان پربھی جو قتل حسین (ع) میں ان کے شریک اور ہم رائے تھے</a:t>
            </a:r>
            <a:endParaRPr lang="en-US" sz="2400" b="1" dirty="0">
              <a:ea typeface="MS Mincho" pitchFamily="49" charset="-128"/>
            </a:endParaRPr>
          </a:p>
        </p:txBody>
      </p:sp>
      <p:sp>
        <p:nvSpPr>
          <p:cNvPr id="56730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567302"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5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832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اَللَّهُمَّ ٱلْعَنْهُمْ جَمِيعاً</a:t>
            </a:r>
            <a:endParaRPr lang="en-US" sz="5400" b="1">
              <a:latin typeface="Karbala" pitchFamily="2" charset="0"/>
              <a:cs typeface="Simplified Arabic" pitchFamily="18" charset="-78"/>
            </a:endParaRPr>
          </a:p>
        </p:txBody>
      </p:sp>
      <p:sp>
        <p:nvSpPr>
          <p:cNvPr id="56832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blessings from all of them.</a:t>
            </a:r>
          </a:p>
        </p:txBody>
      </p:sp>
      <p:sp>
        <p:nvSpPr>
          <p:cNvPr id="568324"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اے معبود ان سب پر لعنت بھیج</a:t>
            </a:r>
            <a:endParaRPr lang="en-US" sz="2400" b="1" dirty="0">
              <a:ea typeface="MS Mincho" pitchFamily="49" charset="-128"/>
            </a:endParaRPr>
          </a:p>
        </p:txBody>
      </p:sp>
      <p:sp>
        <p:nvSpPr>
          <p:cNvPr id="56832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568326"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5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934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اَللَّهُمَّ ٱلْعَنْ اوَّلَ ظَالِمٍ</a:t>
            </a:r>
            <a:endParaRPr lang="en-US" sz="5400" b="1">
              <a:latin typeface="Karbala" pitchFamily="2" charset="0"/>
              <a:cs typeface="Simplified Arabic" pitchFamily="18" charset="-78"/>
            </a:endParaRPr>
          </a:p>
        </p:txBody>
      </p:sp>
      <p:sp>
        <p:nvSpPr>
          <p:cNvPr id="56934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 from the foremost persecutor</a:t>
            </a:r>
          </a:p>
        </p:txBody>
      </p:sp>
      <p:sp>
        <p:nvSpPr>
          <p:cNvPr id="569348" name="Subtitle 4"/>
          <p:cNvSpPr txBox="1">
            <a:spLocks/>
          </p:cNvSpPr>
          <p:nvPr/>
        </p:nvSpPr>
        <p:spPr bwMode="auto">
          <a:xfrm>
            <a:off x="80963" y="5013325"/>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اے معبود محروم کر اپنی رحمت سے اس پہلے ظالم کو</a:t>
            </a:r>
            <a:endParaRPr lang="en-US" sz="2400" b="1" dirty="0">
              <a:ea typeface="MS Mincho" pitchFamily="49" charset="-128"/>
            </a:endParaRPr>
          </a:p>
        </p:txBody>
      </p:sp>
      <p:sp>
        <p:nvSpPr>
          <p:cNvPr id="56934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569350"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
        <p:nvSpPr>
          <p:cNvPr id="569351" name="Text Box 6"/>
          <p:cNvSpPr txBox="1">
            <a:spLocks noChangeArrowheads="1"/>
          </p:cNvSpPr>
          <p:nvPr/>
        </p:nvSpPr>
        <p:spPr bwMode="auto">
          <a:xfrm>
            <a:off x="3348038" y="5654675"/>
            <a:ext cx="2447925" cy="366713"/>
          </a:xfrm>
          <a:prstGeom prst="rect">
            <a:avLst/>
          </a:prstGeom>
          <a:gradFill rotWithShape="1">
            <a:gsLst>
              <a:gs pos="0">
                <a:srgbClr val="651500"/>
              </a:gs>
              <a:gs pos="50000">
                <a:srgbClr val="DA2E00"/>
              </a:gs>
              <a:gs pos="100000">
                <a:srgbClr val="651500"/>
              </a:gs>
            </a:gsLst>
            <a:lin ang="5400000" scaled="1"/>
          </a:gradFill>
          <a:ln w="9525" algn="ctr">
            <a:noFill/>
            <a:miter lim="800000"/>
            <a:headEnd/>
            <a:tailEnd/>
          </a:ln>
        </p:spPr>
        <p:txBody>
          <a:bodyPr anchor="ctr">
            <a:spAutoFit/>
          </a:bodyPr>
          <a:lstStyle/>
          <a:p>
            <a:pPr algn="r"/>
            <a:r>
              <a:rPr lang="en-US" sz="1800" b="1">
                <a:solidFill>
                  <a:srgbClr val="FFFF99"/>
                </a:solidFill>
                <a:latin typeface="Trebuchet MS" pitchFamily="34" charset="0"/>
              </a:rPr>
              <a:t>Tasbih Counter : 75</a:t>
            </a:r>
          </a:p>
        </p:txBody>
      </p:sp>
      <p:sp>
        <p:nvSpPr>
          <p:cNvPr id="569352" name="Rectangle 5"/>
          <p:cNvSpPr>
            <a:spLocks noChangeArrowheads="1"/>
          </p:cNvSpPr>
          <p:nvPr/>
        </p:nvSpPr>
        <p:spPr bwMode="auto">
          <a:xfrm>
            <a:off x="3635375" y="1035050"/>
            <a:ext cx="1790700" cy="336550"/>
          </a:xfrm>
          <a:prstGeom prst="rect">
            <a:avLst/>
          </a:prstGeom>
          <a:noFill/>
          <a:ln w="9525">
            <a:noFill/>
            <a:miter lim="800000"/>
            <a:headEnd/>
            <a:tailEnd/>
          </a:ln>
        </p:spPr>
        <p:txBody>
          <a:bodyPr wrap="none">
            <a:spAutoFit/>
          </a:bodyPr>
          <a:lstStyle/>
          <a:p>
            <a:pPr eaLnBrk="0" hangingPunct="0"/>
            <a:r>
              <a:rPr lang="en-US" sz="1600" b="1">
                <a:solidFill>
                  <a:srgbClr val="FFFF99"/>
                </a:solidFill>
                <a:latin typeface="Trebuchet MS" pitchFamily="34" charset="0"/>
              </a:rPr>
              <a:t>Recite 100 times</a:t>
            </a:r>
          </a:p>
        </p:txBody>
      </p:sp>
    </p:spTree>
  </p:cSld>
  <p:clrMapOvr>
    <a:masterClrMapping/>
  </p:clrMapOvr>
  <p:transition>
    <p:fade/>
  </p:transition>
  <p:timing>
    <p:tnLst>
      <p:par>
        <p:cTn id="1" dur="indefinite" restart="never" nodeType="tmRoot"/>
      </p:par>
    </p:tnLst>
  </p:timing>
</p:sld>
</file>

<file path=ppt/slides/slide5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037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ظَلَمَ حَقَّ مُحَمَّدٍ وَآلِ مُحَمَّدٍ</a:t>
            </a:r>
            <a:endParaRPr lang="en-US" sz="5400" b="1">
              <a:latin typeface="Karbala" pitchFamily="2" charset="0"/>
              <a:cs typeface="Simplified Arabic" pitchFamily="18" charset="-78"/>
            </a:endParaRPr>
          </a:p>
        </p:txBody>
      </p:sp>
      <p:sp>
        <p:nvSpPr>
          <p:cNvPr id="57037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who usurped the right of Muhammad and Muhammad’s Household</a:t>
            </a:r>
          </a:p>
        </p:txBody>
      </p:sp>
      <p:sp>
        <p:nvSpPr>
          <p:cNvPr id="570372"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 جس نے ضائع کیا محمد (ص)و آل محمد (ص)کا حق </a:t>
            </a:r>
            <a:endParaRPr lang="en-US" sz="2400" b="1" dirty="0">
              <a:ea typeface="MS Mincho" pitchFamily="49" charset="-128"/>
            </a:endParaRPr>
          </a:p>
        </p:txBody>
      </p:sp>
      <p:sp>
        <p:nvSpPr>
          <p:cNvPr id="57037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570374"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5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139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وَآخِرَ تَابِعٍ لَهُ عَلَىٰ ذٰلِكَ</a:t>
            </a:r>
            <a:endParaRPr lang="en-US" sz="5400" b="1">
              <a:latin typeface="Karbala" pitchFamily="2" charset="0"/>
              <a:cs typeface="Simplified Arabic" pitchFamily="18" charset="-78"/>
            </a:endParaRPr>
          </a:p>
        </p:txBody>
      </p:sp>
      <p:sp>
        <p:nvSpPr>
          <p:cNvPr id="57139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the last follower who  acceded to his deed.</a:t>
            </a:r>
          </a:p>
        </p:txBody>
      </p:sp>
      <p:sp>
        <p:nvSpPr>
          <p:cNvPr id="571396"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اوراسکو بھی جس نے آخر میں اس کی پیروی کی</a:t>
            </a:r>
            <a:endParaRPr lang="en-US" sz="2400" b="1" dirty="0">
              <a:ea typeface="MS Mincho" pitchFamily="49" charset="-128"/>
            </a:endParaRPr>
          </a:p>
        </p:txBody>
      </p:sp>
      <p:sp>
        <p:nvSpPr>
          <p:cNvPr id="57139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571398"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5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2418"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blessings from the group that struggled against al-Husayn (alayhis salaam)</a:t>
            </a:r>
          </a:p>
        </p:txBody>
      </p:sp>
      <p:sp>
        <p:nvSpPr>
          <p:cNvPr id="572419"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اے معبود لعنت کر اس جماعت پر جنہوں نے جنگ کی حسین (ع) سے نیز</a:t>
            </a:r>
            <a:endParaRPr lang="en-US" sz="2400" b="1" dirty="0">
              <a:ea typeface="MS Mincho" pitchFamily="49" charset="-128"/>
            </a:endParaRPr>
          </a:p>
        </p:txBody>
      </p:sp>
      <p:sp>
        <p:nvSpPr>
          <p:cNvPr id="572420"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572421"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
        <p:nvSpPr>
          <p:cNvPr id="57242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اَللَّهُمَّ ٱلْعَنِ ٱلْعِصَابَةَ ٱلَّتِي جَاهَدَتِ ٱلْحُسَيْنَ</a:t>
            </a:r>
            <a:r>
              <a:rPr lang="en-US" sz="5400" b="1">
                <a:latin typeface="Karbala" pitchFamily="2" charset="0"/>
                <a:cs typeface="Simplified Arabic" pitchFamily="18" charset="-78"/>
              </a:rPr>
              <a:t>) </a:t>
            </a:r>
            <a:r>
              <a:rPr lang="ar-SA" sz="5400" b="1">
                <a:latin typeface="Karbala" pitchFamily="2" charset="0"/>
                <a:cs typeface="Simplified Arabic" pitchFamily="18" charset="-78"/>
              </a:rPr>
              <a:t>عَلَيْهِ ٱلسَّلاَم</a:t>
            </a:r>
            <a:r>
              <a:rPr lang="en-US" sz="5400" b="1">
                <a:latin typeface="Karbala" pitchFamily="2" charset="0"/>
                <a:cs typeface="Simplified Arabic" pitchFamily="18" charset="-78"/>
              </a:rPr>
              <a:t>(</a:t>
            </a:r>
            <a:endParaRPr lang="ar-SA" sz="5400" b="1">
              <a:latin typeface="Karbala" pitchFamily="2" charset="0"/>
              <a:cs typeface="Simplified Arabic" pitchFamily="18" charset="-78"/>
            </a:endParaRPr>
          </a:p>
        </p:txBody>
      </p:sp>
    </p:spTree>
  </p:cSld>
  <p:clrMapOvr>
    <a:masterClrMapping/>
  </p:clrMapOvr>
  <p:transition>
    <p:fade/>
  </p:transition>
  <p:timing>
    <p:tnLst>
      <p:par>
        <p:cTn id="1" dur="indefinite" restart="never" nodeType="tmRoot"/>
      </p:par>
    </p:tnLst>
  </p:timing>
</p:sld>
</file>

<file path=ppt/slides/slide5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4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وَشَايَعَتْ وَبَايَعَتْ وَتَابَعَتْ عَلَىٰ قَتْلِهِ</a:t>
            </a:r>
            <a:endParaRPr lang="en-US" sz="5400" b="1">
              <a:latin typeface="Karbala" pitchFamily="2" charset="0"/>
              <a:cs typeface="Simplified Arabic" pitchFamily="18" charset="-78"/>
            </a:endParaRPr>
          </a:p>
        </p:txBody>
      </p:sp>
      <p:sp>
        <p:nvSpPr>
          <p:cNvPr id="57344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who supported each other against him, paid homage to his enemies, and participated in slaying him.</a:t>
            </a:r>
          </a:p>
        </p:txBody>
      </p:sp>
      <p:sp>
        <p:nvSpPr>
          <p:cNvPr id="573444"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ان پربھی جو قتل حسین (ع) میں ان کے شریک اور ہم رائے تھے</a:t>
            </a:r>
            <a:endParaRPr lang="en-US" sz="2400" b="1" dirty="0">
              <a:ea typeface="MS Mincho" pitchFamily="49" charset="-128"/>
            </a:endParaRPr>
          </a:p>
        </p:txBody>
      </p:sp>
      <p:sp>
        <p:nvSpPr>
          <p:cNvPr id="57344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573446"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وَبِٱلْبَرَاءَةِ مِمَّنْ قَاتَلَكَ</a:t>
            </a:r>
            <a:endParaRPr lang="en-US" sz="5400" b="1">
              <a:latin typeface="Karbala" pitchFamily="2" charset="0"/>
              <a:cs typeface="Simplified Arabic" pitchFamily="18" charset="-78"/>
            </a:endParaRPr>
          </a:p>
        </p:txBody>
      </p:sp>
      <p:sp>
        <p:nvSpPr>
          <p:cNvPr id="5837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by means of repudiation of those who fought against you</a:t>
            </a:r>
          </a:p>
        </p:txBody>
      </p:sp>
      <p:sp>
        <p:nvSpPr>
          <p:cNvPr id="58372"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ar-AE" sz="2800" dirty="0" smtClean="0"/>
              <a:t>اور اس سے بیزاری کے ذریعے جس نے آپکو قتل کیا</a:t>
            </a:r>
            <a:endParaRPr lang="en-US" sz="2800" b="1" dirty="0">
              <a:ea typeface="MS Mincho" pitchFamily="49" charset="-128"/>
            </a:endParaRPr>
          </a:p>
        </p:txBody>
      </p:sp>
      <p:sp>
        <p:nvSpPr>
          <p:cNvPr id="5837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58374"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5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446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اَللَّهُمَّ ٱلْعَنْهُمْ جَمِيعاً</a:t>
            </a:r>
            <a:endParaRPr lang="en-US" sz="5400" b="1">
              <a:latin typeface="Karbala" pitchFamily="2" charset="0"/>
              <a:cs typeface="Simplified Arabic" pitchFamily="18" charset="-78"/>
            </a:endParaRPr>
          </a:p>
        </p:txBody>
      </p:sp>
      <p:sp>
        <p:nvSpPr>
          <p:cNvPr id="57446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blessings from all of them.</a:t>
            </a:r>
          </a:p>
        </p:txBody>
      </p:sp>
      <p:sp>
        <p:nvSpPr>
          <p:cNvPr id="574468"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اے معبود ان سب پر لعنت بھیج</a:t>
            </a:r>
            <a:endParaRPr lang="en-US" sz="2400" b="1" dirty="0">
              <a:ea typeface="MS Mincho" pitchFamily="49" charset="-128"/>
            </a:endParaRPr>
          </a:p>
        </p:txBody>
      </p:sp>
      <p:sp>
        <p:nvSpPr>
          <p:cNvPr id="57446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574470"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5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549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اَللَّهُمَّ ٱلْعَنْ اوَّلَ ظَالِمٍ</a:t>
            </a:r>
            <a:endParaRPr lang="en-US" sz="5400" b="1">
              <a:latin typeface="Karbala" pitchFamily="2" charset="0"/>
              <a:cs typeface="Simplified Arabic" pitchFamily="18" charset="-78"/>
            </a:endParaRPr>
          </a:p>
        </p:txBody>
      </p:sp>
      <p:sp>
        <p:nvSpPr>
          <p:cNvPr id="57549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 from the foremost persecutor</a:t>
            </a:r>
          </a:p>
        </p:txBody>
      </p:sp>
      <p:sp>
        <p:nvSpPr>
          <p:cNvPr id="575492" name="Subtitle 4"/>
          <p:cNvSpPr txBox="1">
            <a:spLocks/>
          </p:cNvSpPr>
          <p:nvPr/>
        </p:nvSpPr>
        <p:spPr bwMode="auto">
          <a:xfrm>
            <a:off x="80963" y="5013325"/>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اے معبود محروم کر اپنی رحمت سے اس پہلے ظالم کو</a:t>
            </a:r>
            <a:endParaRPr lang="en-US" sz="2400" b="1" dirty="0">
              <a:ea typeface="MS Mincho" pitchFamily="49" charset="-128"/>
            </a:endParaRPr>
          </a:p>
        </p:txBody>
      </p:sp>
      <p:sp>
        <p:nvSpPr>
          <p:cNvPr id="57549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575494"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
        <p:nvSpPr>
          <p:cNvPr id="575495" name="Text Box 6"/>
          <p:cNvSpPr txBox="1">
            <a:spLocks noChangeArrowheads="1"/>
          </p:cNvSpPr>
          <p:nvPr/>
        </p:nvSpPr>
        <p:spPr bwMode="auto">
          <a:xfrm>
            <a:off x="3348038" y="5654675"/>
            <a:ext cx="2447925" cy="366713"/>
          </a:xfrm>
          <a:prstGeom prst="rect">
            <a:avLst/>
          </a:prstGeom>
          <a:gradFill rotWithShape="1">
            <a:gsLst>
              <a:gs pos="0">
                <a:srgbClr val="651500"/>
              </a:gs>
              <a:gs pos="50000">
                <a:srgbClr val="DA2E00"/>
              </a:gs>
              <a:gs pos="100000">
                <a:srgbClr val="651500"/>
              </a:gs>
            </a:gsLst>
            <a:lin ang="5400000" scaled="1"/>
          </a:gradFill>
          <a:ln w="9525" algn="ctr">
            <a:noFill/>
            <a:miter lim="800000"/>
            <a:headEnd/>
            <a:tailEnd/>
          </a:ln>
        </p:spPr>
        <p:txBody>
          <a:bodyPr anchor="ctr">
            <a:spAutoFit/>
          </a:bodyPr>
          <a:lstStyle/>
          <a:p>
            <a:pPr algn="r"/>
            <a:r>
              <a:rPr lang="en-US" sz="1800" b="1">
                <a:solidFill>
                  <a:srgbClr val="FFFF99"/>
                </a:solidFill>
                <a:latin typeface="Trebuchet MS" pitchFamily="34" charset="0"/>
              </a:rPr>
              <a:t>Tasbih Counter : 76</a:t>
            </a:r>
          </a:p>
        </p:txBody>
      </p:sp>
      <p:sp>
        <p:nvSpPr>
          <p:cNvPr id="575496" name="Rectangle 5"/>
          <p:cNvSpPr>
            <a:spLocks noChangeArrowheads="1"/>
          </p:cNvSpPr>
          <p:nvPr/>
        </p:nvSpPr>
        <p:spPr bwMode="auto">
          <a:xfrm>
            <a:off x="3635375" y="1035050"/>
            <a:ext cx="1790700" cy="336550"/>
          </a:xfrm>
          <a:prstGeom prst="rect">
            <a:avLst/>
          </a:prstGeom>
          <a:noFill/>
          <a:ln w="9525">
            <a:noFill/>
            <a:miter lim="800000"/>
            <a:headEnd/>
            <a:tailEnd/>
          </a:ln>
        </p:spPr>
        <p:txBody>
          <a:bodyPr wrap="none">
            <a:spAutoFit/>
          </a:bodyPr>
          <a:lstStyle/>
          <a:p>
            <a:pPr eaLnBrk="0" hangingPunct="0"/>
            <a:r>
              <a:rPr lang="en-US" sz="1600" b="1">
                <a:solidFill>
                  <a:srgbClr val="FFFF99"/>
                </a:solidFill>
                <a:latin typeface="Trebuchet MS" pitchFamily="34" charset="0"/>
              </a:rPr>
              <a:t>Recite 100 times</a:t>
            </a:r>
          </a:p>
        </p:txBody>
      </p:sp>
    </p:spTree>
  </p:cSld>
  <p:clrMapOvr>
    <a:masterClrMapping/>
  </p:clrMapOvr>
  <p:transition>
    <p:fade/>
  </p:transition>
  <p:timing>
    <p:tnLst>
      <p:par>
        <p:cTn id="1" dur="indefinite" restart="never" nodeType="tmRoot"/>
      </p:par>
    </p:tnLst>
  </p:timing>
</p:sld>
</file>

<file path=ppt/slides/slide5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651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ظَلَمَ حَقَّ مُحَمَّدٍ وَآلِ مُحَمَّدٍ</a:t>
            </a:r>
            <a:endParaRPr lang="en-US" sz="5400" b="1">
              <a:latin typeface="Karbala" pitchFamily="2" charset="0"/>
              <a:cs typeface="Simplified Arabic" pitchFamily="18" charset="-78"/>
            </a:endParaRPr>
          </a:p>
        </p:txBody>
      </p:sp>
      <p:sp>
        <p:nvSpPr>
          <p:cNvPr id="57651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who usurped the right of Muhammad and Muhammad’s Household</a:t>
            </a:r>
          </a:p>
        </p:txBody>
      </p:sp>
      <p:sp>
        <p:nvSpPr>
          <p:cNvPr id="576516"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 جس نے ضائع کیا محمد (ص)و آل محمد (ص)کا حق </a:t>
            </a:r>
            <a:endParaRPr lang="en-US" sz="2400" b="1" dirty="0">
              <a:ea typeface="MS Mincho" pitchFamily="49" charset="-128"/>
            </a:endParaRPr>
          </a:p>
        </p:txBody>
      </p:sp>
      <p:sp>
        <p:nvSpPr>
          <p:cNvPr id="57651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576518"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5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753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وَآخِرَ تَابِعٍ لَهُ عَلَىٰ ذٰلِكَ</a:t>
            </a:r>
            <a:endParaRPr lang="en-US" sz="5400" b="1">
              <a:latin typeface="Karbala" pitchFamily="2" charset="0"/>
              <a:cs typeface="Simplified Arabic" pitchFamily="18" charset="-78"/>
            </a:endParaRPr>
          </a:p>
        </p:txBody>
      </p:sp>
      <p:sp>
        <p:nvSpPr>
          <p:cNvPr id="57753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the last follower who  acceded to his deed.</a:t>
            </a:r>
          </a:p>
        </p:txBody>
      </p:sp>
      <p:sp>
        <p:nvSpPr>
          <p:cNvPr id="577540"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اوراسکو بھی جس نے آخر میں اس کی پیروی کی</a:t>
            </a:r>
            <a:endParaRPr lang="en-US" sz="2400" b="1" dirty="0">
              <a:ea typeface="MS Mincho" pitchFamily="49" charset="-128"/>
            </a:endParaRPr>
          </a:p>
        </p:txBody>
      </p:sp>
      <p:sp>
        <p:nvSpPr>
          <p:cNvPr id="57754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577542"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5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8562"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blessings from the group that struggled against al-Husayn (alayhis salaam)</a:t>
            </a:r>
          </a:p>
        </p:txBody>
      </p:sp>
      <p:sp>
        <p:nvSpPr>
          <p:cNvPr id="578563"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اے معبود لعنت کر اس جماعت پر جنہوں نے جنگ کی حسین (ع) سے نیز</a:t>
            </a:r>
            <a:endParaRPr lang="en-US" sz="2400" b="1" dirty="0">
              <a:ea typeface="MS Mincho" pitchFamily="49" charset="-128"/>
            </a:endParaRPr>
          </a:p>
        </p:txBody>
      </p:sp>
      <p:sp>
        <p:nvSpPr>
          <p:cNvPr id="578564"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578565"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
        <p:nvSpPr>
          <p:cNvPr id="57856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اَللَّهُمَّ ٱلْعَنِ ٱلْعِصَابَةَ ٱلَّتِي جَاهَدَتِ ٱلْحُسَيْنَ</a:t>
            </a:r>
            <a:r>
              <a:rPr lang="en-US" sz="5400" b="1">
                <a:latin typeface="Karbala" pitchFamily="2" charset="0"/>
                <a:cs typeface="Simplified Arabic" pitchFamily="18" charset="-78"/>
              </a:rPr>
              <a:t>) </a:t>
            </a:r>
            <a:r>
              <a:rPr lang="ar-SA" sz="5400" b="1">
                <a:latin typeface="Karbala" pitchFamily="2" charset="0"/>
                <a:cs typeface="Simplified Arabic" pitchFamily="18" charset="-78"/>
              </a:rPr>
              <a:t>عَلَيْهِ ٱلسَّلاَم</a:t>
            </a:r>
            <a:r>
              <a:rPr lang="en-US" sz="5400" b="1">
                <a:latin typeface="Karbala" pitchFamily="2" charset="0"/>
                <a:cs typeface="Simplified Arabic" pitchFamily="18" charset="-78"/>
              </a:rPr>
              <a:t>(</a:t>
            </a:r>
            <a:endParaRPr lang="ar-SA" sz="5400" b="1">
              <a:latin typeface="Karbala" pitchFamily="2" charset="0"/>
              <a:cs typeface="Simplified Arabic" pitchFamily="18" charset="-78"/>
            </a:endParaRPr>
          </a:p>
        </p:txBody>
      </p:sp>
    </p:spTree>
  </p:cSld>
  <p:clrMapOvr>
    <a:masterClrMapping/>
  </p:clrMapOvr>
  <p:transition>
    <p:fade/>
  </p:transition>
  <p:timing>
    <p:tnLst>
      <p:par>
        <p:cTn id="1" dur="indefinite" restart="never" nodeType="tmRoot"/>
      </p:par>
    </p:tnLst>
  </p:timing>
</p:sld>
</file>

<file path=ppt/slides/slide5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958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وَشَايَعَتْ وَبَايَعَتْ وَتَابَعَتْ عَلَىٰ قَتْلِهِ</a:t>
            </a:r>
            <a:endParaRPr lang="en-US" sz="5400" b="1">
              <a:latin typeface="Karbala" pitchFamily="2" charset="0"/>
              <a:cs typeface="Simplified Arabic" pitchFamily="18" charset="-78"/>
            </a:endParaRPr>
          </a:p>
        </p:txBody>
      </p:sp>
      <p:sp>
        <p:nvSpPr>
          <p:cNvPr id="57958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who supported each other against him, paid homage to his enemies, and participated in slaying him.</a:t>
            </a:r>
          </a:p>
        </p:txBody>
      </p:sp>
      <p:sp>
        <p:nvSpPr>
          <p:cNvPr id="579588"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ان پربھی جو قتل حسین (ع) میں ان کے شریک اور ہم رائے تھے</a:t>
            </a:r>
            <a:endParaRPr lang="en-US" sz="2400" b="1" dirty="0">
              <a:ea typeface="MS Mincho" pitchFamily="49" charset="-128"/>
            </a:endParaRPr>
          </a:p>
        </p:txBody>
      </p:sp>
      <p:sp>
        <p:nvSpPr>
          <p:cNvPr id="57958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579590"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5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061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اَللَّهُمَّ ٱلْعَنْهُمْ جَمِيعاً</a:t>
            </a:r>
            <a:endParaRPr lang="en-US" sz="5400" b="1">
              <a:latin typeface="Karbala" pitchFamily="2" charset="0"/>
              <a:cs typeface="Simplified Arabic" pitchFamily="18" charset="-78"/>
            </a:endParaRPr>
          </a:p>
        </p:txBody>
      </p:sp>
      <p:sp>
        <p:nvSpPr>
          <p:cNvPr id="58061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blessings from all of them.</a:t>
            </a:r>
          </a:p>
        </p:txBody>
      </p:sp>
      <p:sp>
        <p:nvSpPr>
          <p:cNvPr id="580612"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اے معبود ان سب پر لعنت بھیج</a:t>
            </a:r>
            <a:endParaRPr lang="en-US" sz="2400" b="1" dirty="0">
              <a:ea typeface="MS Mincho" pitchFamily="49" charset="-128"/>
            </a:endParaRPr>
          </a:p>
        </p:txBody>
      </p:sp>
      <p:sp>
        <p:nvSpPr>
          <p:cNvPr id="58061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580614"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5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163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اَللَّهُمَّ ٱلْعَنْ اوَّلَ ظَالِمٍ</a:t>
            </a:r>
            <a:endParaRPr lang="en-US" sz="5400" b="1">
              <a:latin typeface="Karbala" pitchFamily="2" charset="0"/>
              <a:cs typeface="Simplified Arabic" pitchFamily="18" charset="-78"/>
            </a:endParaRPr>
          </a:p>
        </p:txBody>
      </p:sp>
      <p:sp>
        <p:nvSpPr>
          <p:cNvPr id="58163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 from the foremost persecutor</a:t>
            </a:r>
          </a:p>
        </p:txBody>
      </p:sp>
      <p:sp>
        <p:nvSpPr>
          <p:cNvPr id="581636" name="Subtitle 4"/>
          <p:cNvSpPr txBox="1">
            <a:spLocks/>
          </p:cNvSpPr>
          <p:nvPr/>
        </p:nvSpPr>
        <p:spPr bwMode="auto">
          <a:xfrm>
            <a:off x="80963" y="5013325"/>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اے معبود محروم کر اپنی رحمت سے اس پہلے ظالم کو</a:t>
            </a:r>
            <a:endParaRPr lang="en-US" sz="2400" b="1" dirty="0">
              <a:ea typeface="MS Mincho" pitchFamily="49" charset="-128"/>
            </a:endParaRPr>
          </a:p>
        </p:txBody>
      </p:sp>
      <p:sp>
        <p:nvSpPr>
          <p:cNvPr id="58163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581638"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
        <p:nvSpPr>
          <p:cNvPr id="581639" name="Text Box 6"/>
          <p:cNvSpPr txBox="1">
            <a:spLocks noChangeArrowheads="1"/>
          </p:cNvSpPr>
          <p:nvPr/>
        </p:nvSpPr>
        <p:spPr bwMode="auto">
          <a:xfrm>
            <a:off x="3348038" y="5654675"/>
            <a:ext cx="2447925" cy="366713"/>
          </a:xfrm>
          <a:prstGeom prst="rect">
            <a:avLst/>
          </a:prstGeom>
          <a:gradFill rotWithShape="1">
            <a:gsLst>
              <a:gs pos="0">
                <a:srgbClr val="651500"/>
              </a:gs>
              <a:gs pos="50000">
                <a:srgbClr val="DA2E00"/>
              </a:gs>
              <a:gs pos="100000">
                <a:srgbClr val="651500"/>
              </a:gs>
            </a:gsLst>
            <a:lin ang="5400000" scaled="1"/>
          </a:gradFill>
          <a:ln w="9525" algn="ctr">
            <a:noFill/>
            <a:miter lim="800000"/>
            <a:headEnd/>
            <a:tailEnd/>
          </a:ln>
        </p:spPr>
        <p:txBody>
          <a:bodyPr anchor="ctr">
            <a:spAutoFit/>
          </a:bodyPr>
          <a:lstStyle/>
          <a:p>
            <a:pPr algn="r"/>
            <a:r>
              <a:rPr lang="en-US" sz="1800" b="1">
                <a:solidFill>
                  <a:srgbClr val="FFFF99"/>
                </a:solidFill>
                <a:latin typeface="Trebuchet MS" pitchFamily="34" charset="0"/>
              </a:rPr>
              <a:t>Tasbih Counter : 77</a:t>
            </a:r>
          </a:p>
        </p:txBody>
      </p:sp>
      <p:sp>
        <p:nvSpPr>
          <p:cNvPr id="581640" name="Rectangle 5"/>
          <p:cNvSpPr>
            <a:spLocks noChangeArrowheads="1"/>
          </p:cNvSpPr>
          <p:nvPr/>
        </p:nvSpPr>
        <p:spPr bwMode="auto">
          <a:xfrm>
            <a:off x="3635375" y="1035050"/>
            <a:ext cx="1790700" cy="336550"/>
          </a:xfrm>
          <a:prstGeom prst="rect">
            <a:avLst/>
          </a:prstGeom>
          <a:noFill/>
          <a:ln w="9525">
            <a:noFill/>
            <a:miter lim="800000"/>
            <a:headEnd/>
            <a:tailEnd/>
          </a:ln>
        </p:spPr>
        <p:txBody>
          <a:bodyPr wrap="none">
            <a:spAutoFit/>
          </a:bodyPr>
          <a:lstStyle/>
          <a:p>
            <a:pPr eaLnBrk="0" hangingPunct="0"/>
            <a:r>
              <a:rPr lang="en-US" sz="1600" b="1">
                <a:solidFill>
                  <a:srgbClr val="FFFF99"/>
                </a:solidFill>
                <a:latin typeface="Trebuchet MS" pitchFamily="34" charset="0"/>
              </a:rPr>
              <a:t>Recite 100 times</a:t>
            </a:r>
          </a:p>
        </p:txBody>
      </p:sp>
    </p:spTree>
  </p:cSld>
  <p:clrMapOvr>
    <a:masterClrMapping/>
  </p:clrMapOvr>
  <p:transition>
    <p:fade/>
  </p:transition>
  <p:timing>
    <p:tnLst>
      <p:par>
        <p:cTn id="1" dur="indefinite" restart="never" nodeType="tmRoot"/>
      </p:par>
    </p:tnLst>
  </p:timing>
</p:sld>
</file>

<file path=ppt/slides/slide5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265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ظَلَمَ حَقَّ مُحَمَّدٍ وَآلِ مُحَمَّدٍ</a:t>
            </a:r>
            <a:endParaRPr lang="en-US" sz="5400" b="1">
              <a:latin typeface="Karbala" pitchFamily="2" charset="0"/>
              <a:cs typeface="Simplified Arabic" pitchFamily="18" charset="-78"/>
            </a:endParaRPr>
          </a:p>
        </p:txBody>
      </p:sp>
      <p:sp>
        <p:nvSpPr>
          <p:cNvPr id="58265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who usurped the right of Muhammad and Muhammad’s Household</a:t>
            </a:r>
          </a:p>
        </p:txBody>
      </p:sp>
      <p:sp>
        <p:nvSpPr>
          <p:cNvPr id="582660"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 جس نے ضائع کیا محمد (ص)و آل محمد (ص)کا حق </a:t>
            </a:r>
            <a:endParaRPr lang="en-US" sz="2400" b="1" dirty="0">
              <a:ea typeface="MS Mincho" pitchFamily="49" charset="-128"/>
            </a:endParaRPr>
          </a:p>
        </p:txBody>
      </p:sp>
      <p:sp>
        <p:nvSpPr>
          <p:cNvPr id="58266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582662"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5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8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وَآخِرَ تَابِعٍ لَهُ عَلَىٰ ذٰلِكَ</a:t>
            </a:r>
            <a:endParaRPr lang="en-US" sz="5400" b="1">
              <a:latin typeface="Karbala" pitchFamily="2" charset="0"/>
              <a:cs typeface="Simplified Arabic" pitchFamily="18" charset="-78"/>
            </a:endParaRPr>
          </a:p>
        </p:txBody>
      </p:sp>
      <p:sp>
        <p:nvSpPr>
          <p:cNvPr id="58368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the last follower who  acceded to his deed.</a:t>
            </a:r>
          </a:p>
        </p:txBody>
      </p:sp>
      <p:sp>
        <p:nvSpPr>
          <p:cNvPr id="583684"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اوراسکو بھی جس نے آخر میں اس کی پیروی کی</a:t>
            </a:r>
            <a:endParaRPr lang="en-US" sz="2400" b="1" dirty="0">
              <a:ea typeface="MS Mincho" pitchFamily="49" charset="-128"/>
            </a:endParaRPr>
          </a:p>
        </p:txBody>
      </p:sp>
      <p:sp>
        <p:nvSpPr>
          <p:cNvPr id="58368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583686"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وَنَصَبَ لَكَ ٱلْحَرْبَ</a:t>
            </a:r>
            <a:endParaRPr lang="en-US" sz="5400" b="1">
              <a:latin typeface="Karbala" pitchFamily="2" charset="0"/>
              <a:cs typeface="Simplified Arabic" pitchFamily="18" charset="-78"/>
            </a:endParaRPr>
          </a:p>
        </p:txBody>
      </p:sp>
      <p:sp>
        <p:nvSpPr>
          <p:cNvPr id="5939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incurred your hostility,</a:t>
            </a:r>
          </a:p>
        </p:txBody>
      </p:sp>
      <p:sp>
        <p:nvSpPr>
          <p:cNvPr id="59396"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ar-AE" sz="2800" dirty="0" smtClean="0"/>
              <a:t>اور آتش جنگ بھڑکائی</a:t>
            </a:r>
            <a:endParaRPr lang="en-US" sz="2800" b="1" dirty="0">
              <a:ea typeface="MS Mincho" pitchFamily="49" charset="-128"/>
            </a:endParaRPr>
          </a:p>
        </p:txBody>
      </p:sp>
      <p:sp>
        <p:nvSpPr>
          <p:cNvPr id="5939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59398"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5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4706"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blessings from the group that struggled against al-Husayn (alayhis salaam)</a:t>
            </a:r>
          </a:p>
        </p:txBody>
      </p:sp>
      <p:sp>
        <p:nvSpPr>
          <p:cNvPr id="584707"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اے معبود لعنت کر اس جماعت پر جنہوں نے جنگ کی حسین (ع) سے نیز</a:t>
            </a:r>
            <a:endParaRPr lang="en-US" sz="2400" b="1" dirty="0">
              <a:ea typeface="MS Mincho" pitchFamily="49" charset="-128"/>
            </a:endParaRPr>
          </a:p>
        </p:txBody>
      </p:sp>
      <p:sp>
        <p:nvSpPr>
          <p:cNvPr id="584708"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584709"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
        <p:nvSpPr>
          <p:cNvPr id="58471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اَللَّهُمَّ ٱلْعَنِ ٱلْعِصَابَةَ ٱلَّتِي جَاهَدَتِ ٱلْحُسَيْنَ</a:t>
            </a:r>
            <a:r>
              <a:rPr lang="en-US" sz="5400" b="1">
                <a:latin typeface="Karbala" pitchFamily="2" charset="0"/>
                <a:cs typeface="Simplified Arabic" pitchFamily="18" charset="-78"/>
              </a:rPr>
              <a:t>) </a:t>
            </a:r>
            <a:r>
              <a:rPr lang="ar-SA" sz="5400" b="1">
                <a:latin typeface="Karbala" pitchFamily="2" charset="0"/>
                <a:cs typeface="Simplified Arabic" pitchFamily="18" charset="-78"/>
              </a:rPr>
              <a:t>عَلَيْهِ ٱلسَّلاَم</a:t>
            </a:r>
            <a:r>
              <a:rPr lang="en-US" sz="5400" b="1">
                <a:latin typeface="Karbala" pitchFamily="2" charset="0"/>
                <a:cs typeface="Simplified Arabic" pitchFamily="18" charset="-78"/>
              </a:rPr>
              <a:t>(</a:t>
            </a:r>
            <a:endParaRPr lang="ar-SA" sz="5400" b="1">
              <a:latin typeface="Karbala" pitchFamily="2" charset="0"/>
              <a:cs typeface="Simplified Arabic" pitchFamily="18" charset="-78"/>
            </a:endParaRPr>
          </a:p>
        </p:txBody>
      </p:sp>
    </p:spTree>
  </p:cSld>
  <p:clrMapOvr>
    <a:masterClrMapping/>
  </p:clrMapOvr>
  <p:transition>
    <p:fade/>
  </p:transition>
  <p:timing>
    <p:tnLst>
      <p:par>
        <p:cTn id="1" dur="indefinite" restart="never" nodeType="tmRoot"/>
      </p:par>
    </p:tnLst>
  </p:timing>
</p:sld>
</file>

<file path=ppt/slides/slide5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573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وَشَايَعَتْ وَبَايَعَتْ وَتَابَعَتْ عَلَىٰ قَتْلِهِ</a:t>
            </a:r>
            <a:endParaRPr lang="en-US" sz="5400" b="1">
              <a:latin typeface="Karbala" pitchFamily="2" charset="0"/>
              <a:cs typeface="Simplified Arabic" pitchFamily="18" charset="-78"/>
            </a:endParaRPr>
          </a:p>
        </p:txBody>
      </p:sp>
      <p:sp>
        <p:nvSpPr>
          <p:cNvPr id="58573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who supported each other against him, paid homage to his enemies, and participated in slaying him.</a:t>
            </a:r>
          </a:p>
        </p:txBody>
      </p:sp>
      <p:sp>
        <p:nvSpPr>
          <p:cNvPr id="585732"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ان پربھی جو قتل حسین (ع) میں ان کے شریک اور ہم رائے تھے</a:t>
            </a:r>
            <a:endParaRPr lang="en-US" sz="2400" b="1" dirty="0">
              <a:ea typeface="MS Mincho" pitchFamily="49" charset="-128"/>
            </a:endParaRPr>
          </a:p>
        </p:txBody>
      </p:sp>
      <p:sp>
        <p:nvSpPr>
          <p:cNvPr id="58573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585734"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5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675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اَللَّهُمَّ ٱلْعَنْهُمْ جَمِيعاً</a:t>
            </a:r>
            <a:endParaRPr lang="en-US" sz="5400" b="1">
              <a:latin typeface="Karbala" pitchFamily="2" charset="0"/>
              <a:cs typeface="Simplified Arabic" pitchFamily="18" charset="-78"/>
            </a:endParaRPr>
          </a:p>
        </p:txBody>
      </p:sp>
      <p:sp>
        <p:nvSpPr>
          <p:cNvPr id="58675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blessings from all of them.</a:t>
            </a:r>
          </a:p>
        </p:txBody>
      </p:sp>
      <p:sp>
        <p:nvSpPr>
          <p:cNvPr id="586756"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اے معبود ان سب پر لعنت بھیج</a:t>
            </a:r>
            <a:endParaRPr lang="en-US" sz="2400" b="1" dirty="0">
              <a:ea typeface="MS Mincho" pitchFamily="49" charset="-128"/>
            </a:endParaRPr>
          </a:p>
        </p:txBody>
      </p:sp>
      <p:sp>
        <p:nvSpPr>
          <p:cNvPr id="58675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586758"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5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777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اَللَّهُمَّ ٱلْعَنْ اوَّلَ ظَالِمٍ</a:t>
            </a:r>
            <a:endParaRPr lang="en-US" sz="5400" b="1">
              <a:latin typeface="Karbala" pitchFamily="2" charset="0"/>
              <a:cs typeface="Simplified Arabic" pitchFamily="18" charset="-78"/>
            </a:endParaRPr>
          </a:p>
        </p:txBody>
      </p:sp>
      <p:sp>
        <p:nvSpPr>
          <p:cNvPr id="58777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 from the foremost persecutor</a:t>
            </a:r>
          </a:p>
        </p:txBody>
      </p:sp>
      <p:sp>
        <p:nvSpPr>
          <p:cNvPr id="587780" name="Subtitle 4"/>
          <p:cNvSpPr txBox="1">
            <a:spLocks/>
          </p:cNvSpPr>
          <p:nvPr/>
        </p:nvSpPr>
        <p:spPr bwMode="auto">
          <a:xfrm>
            <a:off x="80963" y="5013325"/>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اے معبود محروم کر اپنی رحمت سے اس پہلے ظالم کو</a:t>
            </a:r>
            <a:endParaRPr lang="en-US" sz="2400" b="1" dirty="0">
              <a:ea typeface="MS Mincho" pitchFamily="49" charset="-128"/>
            </a:endParaRPr>
          </a:p>
        </p:txBody>
      </p:sp>
      <p:sp>
        <p:nvSpPr>
          <p:cNvPr id="58778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587782"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
        <p:nvSpPr>
          <p:cNvPr id="587783" name="Text Box 6"/>
          <p:cNvSpPr txBox="1">
            <a:spLocks noChangeArrowheads="1"/>
          </p:cNvSpPr>
          <p:nvPr/>
        </p:nvSpPr>
        <p:spPr bwMode="auto">
          <a:xfrm>
            <a:off x="3348038" y="5654675"/>
            <a:ext cx="2447925" cy="366713"/>
          </a:xfrm>
          <a:prstGeom prst="rect">
            <a:avLst/>
          </a:prstGeom>
          <a:gradFill rotWithShape="1">
            <a:gsLst>
              <a:gs pos="0">
                <a:srgbClr val="651500"/>
              </a:gs>
              <a:gs pos="50000">
                <a:srgbClr val="DA2E00"/>
              </a:gs>
              <a:gs pos="100000">
                <a:srgbClr val="651500"/>
              </a:gs>
            </a:gsLst>
            <a:lin ang="5400000" scaled="1"/>
          </a:gradFill>
          <a:ln w="9525" algn="ctr">
            <a:noFill/>
            <a:miter lim="800000"/>
            <a:headEnd/>
            <a:tailEnd/>
          </a:ln>
        </p:spPr>
        <p:txBody>
          <a:bodyPr anchor="ctr">
            <a:spAutoFit/>
          </a:bodyPr>
          <a:lstStyle/>
          <a:p>
            <a:pPr algn="r"/>
            <a:r>
              <a:rPr lang="en-US" sz="1800" b="1">
                <a:solidFill>
                  <a:srgbClr val="FFFF99"/>
                </a:solidFill>
                <a:latin typeface="Trebuchet MS" pitchFamily="34" charset="0"/>
              </a:rPr>
              <a:t>Tasbih Counter : 78</a:t>
            </a:r>
          </a:p>
        </p:txBody>
      </p:sp>
      <p:sp>
        <p:nvSpPr>
          <p:cNvPr id="587784" name="Rectangle 5"/>
          <p:cNvSpPr>
            <a:spLocks noChangeArrowheads="1"/>
          </p:cNvSpPr>
          <p:nvPr/>
        </p:nvSpPr>
        <p:spPr bwMode="auto">
          <a:xfrm>
            <a:off x="3635375" y="1035050"/>
            <a:ext cx="1790700" cy="336550"/>
          </a:xfrm>
          <a:prstGeom prst="rect">
            <a:avLst/>
          </a:prstGeom>
          <a:noFill/>
          <a:ln w="9525">
            <a:noFill/>
            <a:miter lim="800000"/>
            <a:headEnd/>
            <a:tailEnd/>
          </a:ln>
        </p:spPr>
        <p:txBody>
          <a:bodyPr wrap="none">
            <a:spAutoFit/>
          </a:bodyPr>
          <a:lstStyle/>
          <a:p>
            <a:pPr eaLnBrk="0" hangingPunct="0"/>
            <a:r>
              <a:rPr lang="en-US" sz="1600" b="1">
                <a:solidFill>
                  <a:srgbClr val="FFFF99"/>
                </a:solidFill>
                <a:latin typeface="Trebuchet MS" pitchFamily="34" charset="0"/>
              </a:rPr>
              <a:t>Recite 100 times</a:t>
            </a:r>
          </a:p>
        </p:txBody>
      </p:sp>
    </p:spTree>
  </p:cSld>
  <p:clrMapOvr>
    <a:masterClrMapping/>
  </p:clrMapOvr>
  <p:transition>
    <p:fade/>
  </p:transition>
  <p:timing>
    <p:tnLst>
      <p:par>
        <p:cTn id="1" dur="indefinite" restart="never" nodeType="tmRoot"/>
      </p:par>
    </p:tnLst>
  </p:timing>
</p:sld>
</file>

<file path=ppt/slides/slide5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880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ظَلَمَ حَقَّ مُحَمَّدٍ وَآلِ مُحَمَّدٍ</a:t>
            </a:r>
            <a:endParaRPr lang="en-US" sz="5400" b="1">
              <a:latin typeface="Karbala" pitchFamily="2" charset="0"/>
              <a:cs typeface="Simplified Arabic" pitchFamily="18" charset="-78"/>
            </a:endParaRPr>
          </a:p>
        </p:txBody>
      </p:sp>
      <p:sp>
        <p:nvSpPr>
          <p:cNvPr id="58880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who usurped the right of Muhammad and Muhammad’s Household</a:t>
            </a:r>
          </a:p>
        </p:txBody>
      </p:sp>
      <p:sp>
        <p:nvSpPr>
          <p:cNvPr id="588804"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 جس نے ضائع کیا محمد (ص)و آل محمد (ص)کا حق </a:t>
            </a:r>
            <a:endParaRPr lang="en-US" sz="2400" b="1" dirty="0">
              <a:ea typeface="MS Mincho" pitchFamily="49" charset="-128"/>
            </a:endParaRPr>
          </a:p>
        </p:txBody>
      </p:sp>
      <p:sp>
        <p:nvSpPr>
          <p:cNvPr id="58880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588806"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5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982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وَآخِرَ تَابِعٍ لَهُ عَلَىٰ ذٰلِكَ</a:t>
            </a:r>
            <a:endParaRPr lang="en-US" sz="5400" b="1">
              <a:latin typeface="Karbala" pitchFamily="2" charset="0"/>
              <a:cs typeface="Simplified Arabic" pitchFamily="18" charset="-78"/>
            </a:endParaRPr>
          </a:p>
        </p:txBody>
      </p:sp>
      <p:sp>
        <p:nvSpPr>
          <p:cNvPr id="58982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the last follower who  acceded to his deed.</a:t>
            </a:r>
          </a:p>
        </p:txBody>
      </p:sp>
      <p:sp>
        <p:nvSpPr>
          <p:cNvPr id="589828"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اوراسکو بھی جس نے آخر میں اس کی پیروی کی</a:t>
            </a:r>
            <a:endParaRPr lang="en-US" sz="2400" b="1" dirty="0">
              <a:ea typeface="MS Mincho" pitchFamily="49" charset="-128"/>
            </a:endParaRPr>
          </a:p>
        </p:txBody>
      </p:sp>
      <p:sp>
        <p:nvSpPr>
          <p:cNvPr id="58982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589830"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5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0850"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blessings from the group that struggled against al-Husayn (alayhis salaam)</a:t>
            </a:r>
          </a:p>
        </p:txBody>
      </p:sp>
      <p:sp>
        <p:nvSpPr>
          <p:cNvPr id="590851"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اے معبود لعنت کر اس جماعت پر جنہوں نے جنگ کی حسین (ع) سے نیز</a:t>
            </a:r>
            <a:endParaRPr lang="en-US" sz="2400" b="1" dirty="0">
              <a:ea typeface="MS Mincho" pitchFamily="49" charset="-128"/>
            </a:endParaRPr>
          </a:p>
        </p:txBody>
      </p:sp>
      <p:sp>
        <p:nvSpPr>
          <p:cNvPr id="590852"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590853"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
        <p:nvSpPr>
          <p:cNvPr id="59085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اَللَّهُمَّ ٱلْعَنِ ٱلْعِصَابَةَ ٱلَّتِي جَاهَدَتِ ٱلْحُسَيْنَ</a:t>
            </a:r>
            <a:r>
              <a:rPr lang="en-US" sz="5400" b="1">
                <a:latin typeface="Karbala" pitchFamily="2" charset="0"/>
                <a:cs typeface="Simplified Arabic" pitchFamily="18" charset="-78"/>
              </a:rPr>
              <a:t>) </a:t>
            </a:r>
            <a:r>
              <a:rPr lang="ar-SA" sz="5400" b="1">
                <a:latin typeface="Karbala" pitchFamily="2" charset="0"/>
                <a:cs typeface="Simplified Arabic" pitchFamily="18" charset="-78"/>
              </a:rPr>
              <a:t>عَلَيْهِ ٱلسَّلاَم</a:t>
            </a:r>
            <a:r>
              <a:rPr lang="en-US" sz="5400" b="1">
                <a:latin typeface="Karbala" pitchFamily="2" charset="0"/>
                <a:cs typeface="Simplified Arabic" pitchFamily="18" charset="-78"/>
              </a:rPr>
              <a:t>(</a:t>
            </a:r>
            <a:endParaRPr lang="ar-SA" sz="5400" b="1">
              <a:latin typeface="Karbala" pitchFamily="2" charset="0"/>
              <a:cs typeface="Simplified Arabic" pitchFamily="18" charset="-78"/>
            </a:endParaRPr>
          </a:p>
        </p:txBody>
      </p:sp>
    </p:spTree>
  </p:cSld>
  <p:clrMapOvr>
    <a:masterClrMapping/>
  </p:clrMapOvr>
  <p:transition>
    <p:fade/>
  </p:transition>
  <p:timing>
    <p:tnLst>
      <p:par>
        <p:cTn id="1" dur="indefinite" restart="never" nodeType="tmRoot"/>
      </p:par>
    </p:tnLst>
  </p:timing>
</p:sld>
</file>

<file path=ppt/slides/slide5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187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وَشَايَعَتْ وَبَايَعَتْ وَتَابَعَتْ عَلَىٰ قَتْلِهِ</a:t>
            </a:r>
            <a:endParaRPr lang="en-US" sz="5400" b="1">
              <a:latin typeface="Karbala" pitchFamily="2" charset="0"/>
              <a:cs typeface="Simplified Arabic" pitchFamily="18" charset="-78"/>
            </a:endParaRPr>
          </a:p>
        </p:txBody>
      </p:sp>
      <p:sp>
        <p:nvSpPr>
          <p:cNvPr id="59187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who supported each other against him, paid homage to his enemies, and participated in slaying him.</a:t>
            </a:r>
          </a:p>
        </p:txBody>
      </p:sp>
      <p:sp>
        <p:nvSpPr>
          <p:cNvPr id="591876"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ان پربھی جو قتل حسین (ع) میں ان کے شریک اور ہم رائے تھے</a:t>
            </a:r>
            <a:endParaRPr lang="en-US" sz="2400" b="1" dirty="0">
              <a:ea typeface="MS Mincho" pitchFamily="49" charset="-128"/>
            </a:endParaRPr>
          </a:p>
        </p:txBody>
      </p:sp>
      <p:sp>
        <p:nvSpPr>
          <p:cNvPr id="59187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591878"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5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289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اَللَّهُمَّ ٱلْعَنْهُمْ جَمِيعاً</a:t>
            </a:r>
            <a:endParaRPr lang="en-US" sz="5400" b="1">
              <a:latin typeface="Karbala" pitchFamily="2" charset="0"/>
              <a:cs typeface="Simplified Arabic" pitchFamily="18" charset="-78"/>
            </a:endParaRPr>
          </a:p>
        </p:txBody>
      </p:sp>
      <p:sp>
        <p:nvSpPr>
          <p:cNvPr id="59289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blessings from all of them.</a:t>
            </a:r>
          </a:p>
        </p:txBody>
      </p:sp>
      <p:sp>
        <p:nvSpPr>
          <p:cNvPr id="592900"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اے معبود ان سب پر لعنت بھیج</a:t>
            </a:r>
            <a:endParaRPr lang="en-US" sz="2400" b="1" dirty="0">
              <a:ea typeface="MS Mincho" pitchFamily="49" charset="-128"/>
            </a:endParaRPr>
          </a:p>
        </p:txBody>
      </p:sp>
      <p:sp>
        <p:nvSpPr>
          <p:cNvPr id="59290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592902"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5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2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اَللَّهُمَّ ٱلْعَنْ اوَّلَ ظَالِمٍ</a:t>
            </a:r>
            <a:endParaRPr lang="en-US" sz="5400" b="1">
              <a:latin typeface="Karbala" pitchFamily="2" charset="0"/>
              <a:cs typeface="Simplified Arabic" pitchFamily="18" charset="-78"/>
            </a:endParaRPr>
          </a:p>
        </p:txBody>
      </p:sp>
      <p:sp>
        <p:nvSpPr>
          <p:cNvPr id="59392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 from the foremost persecutor</a:t>
            </a:r>
          </a:p>
        </p:txBody>
      </p:sp>
      <p:sp>
        <p:nvSpPr>
          <p:cNvPr id="593924" name="Subtitle 4"/>
          <p:cNvSpPr txBox="1">
            <a:spLocks/>
          </p:cNvSpPr>
          <p:nvPr/>
        </p:nvSpPr>
        <p:spPr bwMode="auto">
          <a:xfrm>
            <a:off x="80963" y="5013325"/>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اے معبود محروم کر اپنی رحمت سے اس پہلے ظالم کو</a:t>
            </a:r>
            <a:endParaRPr lang="en-US" sz="2400" b="1" dirty="0">
              <a:ea typeface="MS Mincho" pitchFamily="49" charset="-128"/>
            </a:endParaRPr>
          </a:p>
        </p:txBody>
      </p:sp>
      <p:sp>
        <p:nvSpPr>
          <p:cNvPr id="59392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593926"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
        <p:nvSpPr>
          <p:cNvPr id="593927" name="Text Box 6"/>
          <p:cNvSpPr txBox="1">
            <a:spLocks noChangeArrowheads="1"/>
          </p:cNvSpPr>
          <p:nvPr/>
        </p:nvSpPr>
        <p:spPr bwMode="auto">
          <a:xfrm>
            <a:off x="3348038" y="5654675"/>
            <a:ext cx="2447925" cy="366713"/>
          </a:xfrm>
          <a:prstGeom prst="rect">
            <a:avLst/>
          </a:prstGeom>
          <a:gradFill rotWithShape="1">
            <a:gsLst>
              <a:gs pos="0">
                <a:srgbClr val="651500"/>
              </a:gs>
              <a:gs pos="50000">
                <a:srgbClr val="DA2E00"/>
              </a:gs>
              <a:gs pos="100000">
                <a:srgbClr val="651500"/>
              </a:gs>
            </a:gsLst>
            <a:lin ang="5400000" scaled="1"/>
          </a:gradFill>
          <a:ln w="9525" algn="ctr">
            <a:noFill/>
            <a:miter lim="800000"/>
            <a:headEnd/>
            <a:tailEnd/>
          </a:ln>
        </p:spPr>
        <p:txBody>
          <a:bodyPr anchor="ctr">
            <a:spAutoFit/>
          </a:bodyPr>
          <a:lstStyle/>
          <a:p>
            <a:pPr algn="r"/>
            <a:r>
              <a:rPr lang="en-US" sz="1800" b="1">
                <a:solidFill>
                  <a:srgbClr val="FFFF99"/>
                </a:solidFill>
                <a:latin typeface="Trebuchet MS" pitchFamily="34" charset="0"/>
              </a:rPr>
              <a:t>Tasbih Counter : 79</a:t>
            </a:r>
          </a:p>
        </p:txBody>
      </p:sp>
      <p:sp>
        <p:nvSpPr>
          <p:cNvPr id="593928" name="Rectangle 5"/>
          <p:cNvSpPr>
            <a:spLocks noChangeArrowheads="1"/>
          </p:cNvSpPr>
          <p:nvPr/>
        </p:nvSpPr>
        <p:spPr bwMode="auto">
          <a:xfrm>
            <a:off x="3635375" y="1035050"/>
            <a:ext cx="1790700" cy="336550"/>
          </a:xfrm>
          <a:prstGeom prst="rect">
            <a:avLst/>
          </a:prstGeom>
          <a:noFill/>
          <a:ln w="9525">
            <a:noFill/>
            <a:miter lim="800000"/>
            <a:headEnd/>
            <a:tailEnd/>
          </a:ln>
        </p:spPr>
        <p:txBody>
          <a:bodyPr wrap="none">
            <a:spAutoFit/>
          </a:bodyPr>
          <a:lstStyle/>
          <a:p>
            <a:pPr eaLnBrk="0" hangingPunct="0"/>
            <a:r>
              <a:rPr lang="en-US" sz="1600" b="1">
                <a:solidFill>
                  <a:srgbClr val="FFFF99"/>
                </a:solidFill>
                <a:latin typeface="Trebuchet MS" pitchFamily="34" charset="0"/>
              </a:rPr>
              <a:t>Recite 100 times</a:t>
            </a:r>
          </a:p>
        </p:txBody>
      </p:sp>
    </p:spTree>
  </p:cSld>
  <p:clrMapOvr>
    <a:masterClrMapping/>
  </p:clrMapOvr>
  <p:transition>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وَبِٱلْبَرَاءَةِ مِمَّنْ اسَّسَ اسَاسَ ٱلظُّلْمِ وَٱلْجَوْرِ عَلَيْكُمْ</a:t>
            </a:r>
            <a:endParaRPr lang="en-US" sz="5400" b="1">
              <a:latin typeface="Karbala" pitchFamily="2" charset="0"/>
              <a:cs typeface="Simplified Arabic" pitchFamily="18" charset="-78"/>
            </a:endParaRPr>
          </a:p>
        </p:txBody>
      </p:sp>
      <p:sp>
        <p:nvSpPr>
          <p:cNvPr id="6041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repudiation of those who laid the basis of persecution and wronging against you all.</a:t>
            </a:r>
          </a:p>
        </p:txBody>
      </p:sp>
      <p:sp>
        <p:nvSpPr>
          <p:cNvPr id="60420"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ar-AE" sz="2800" dirty="0" smtClean="0"/>
              <a:t>اور اس سے بیزاری کے ذریعے جس نے تم پر ظلم وستم کی بنیاد رکھی</a:t>
            </a:r>
            <a:endParaRPr lang="en-US" sz="2800" b="1" dirty="0">
              <a:ea typeface="MS Mincho" pitchFamily="49" charset="-128"/>
            </a:endParaRPr>
          </a:p>
        </p:txBody>
      </p:sp>
      <p:sp>
        <p:nvSpPr>
          <p:cNvPr id="6042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60422"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5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494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ظَلَمَ حَقَّ مُحَمَّدٍ وَآلِ مُحَمَّدٍ</a:t>
            </a:r>
            <a:endParaRPr lang="en-US" sz="5400" b="1">
              <a:latin typeface="Karbala" pitchFamily="2" charset="0"/>
              <a:cs typeface="Simplified Arabic" pitchFamily="18" charset="-78"/>
            </a:endParaRPr>
          </a:p>
        </p:txBody>
      </p:sp>
      <p:sp>
        <p:nvSpPr>
          <p:cNvPr id="59494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who usurped the right of Muhammad and Muhammad’s Household</a:t>
            </a:r>
          </a:p>
        </p:txBody>
      </p:sp>
      <p:sp>
        <p:nvSpPr>
          <p:cNvPr id="594948"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 جس نے ضائع کیا محمد (ص)و آل محمد (ص)کا حق </a:t>
            </a:r>
            <a:endParaRPr lang="en-US" sz="2400" b="1" dirty="0">
              <a:ea typeface="MS Mincho" pitchFamily="49" charset="-128"/>
            </a:endParaRPr>
          </a:p>
        </p:txBody>
      </p:sp>
      <p:sp>
        <p:nvSpPr>
          <p:cNvPr id="59494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594950"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5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597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وَآخِرَ تَابِعٍ لَهُ عَلَىٰ ذٰلِكَ</a:t>
            </a:r>
            <a:endParaRPr lang="en-US" sz="5400" b="1">
              <a:latin typeface="Karbala" pitchFamily="2" charset="0"/>
              <a:cs typeface="Simplified Arabic" pitchFamily="18" charset="-78"/>
            </a:endParaRPr>
          </a:p>
        </p:txBody>
      </p:sp>
      <p:sp>
        <p:nvSpPr>
          <p:cNvPr id="59597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the last follower who  acceded to his deed.</a:t>
            </a:r>
          </a:p>
        </p:txBody>
      </p:sp>
      <p:sp>
        <p:nvSpPr>
          <p:cNvPr id="595972"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اوراسکو بھی جس نے آخر میں اس کی پیروی کی</a:t>
            </a:r>
            <a:endParaRPr lang="en-US" sz="2400" b="1" dirty="0">
              <a:ea typeface="MS Mincho" pitchFamily="49" charset="-128"/>
            </a:endParaRPr>
          </a:p>
        </p:txBody>
      </p:sp>
      <p:sp>
        <p:nvSpPr>
          <p:cNvPr id="59597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595974"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5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6994"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blessings from the group that struggled against al-Husayn (alayhis salaam)</a:t>
            </a:r>
          </a:p>
        </p:txBody>
      </p:sp>
      <p:sp>
        <p:nvSpPr>
          <p:cNvPr id="596995"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اے معبود لعنت کر اس جماعت پر جنہوں نے جنگ کی حسین (ع) سے نیز</a:t>
            </a:r>
            <a:endParaRPr lang="en-US" sz="2400" b="1" dirty="0">
              <a:ea typeface="MS Mincho" pitchFamily="49" charset="-128"/>
            </a:endParaRPr>
          </a:p>
        </p:txBody>
      </p:sp>
      <p:sp>
        <p:nvSpPr>
          <p:cNvPr id="596996"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596997"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
        <p:nvSpPr>
          <p:cNvPr id="59699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اَللَّهُمَّ ٱلْعَنِ ٱلْعِصَابَةَ ٱلَّتِي جَاهَدَتِ ٱلْحُسَيْنَ</a:t>
            </a:r>
            <a:r>
              <a:rPr lang="en-US" sz="5400" b="1">
                <a:latin typeface="Karbala" pitchFamily="2" charset="0"/>
                <a:cs typeface="Simplified Arabic" pitchFamily="18" charset="-78"/>
              </a:rPr>
              <a:t>) </a:t>
            </a:r>
            <a:r>
              <a:rPr lang="ar-SA" sz="5400" b="1">
                <a:latin typeface="Karbala" pitchFamily="2" charset="0"/>
                <a:cs typeface="Simplified Arabic" pitchFamily="18" charset="-78"/>
              </a:rPr>
              <a:t>عَلَيْهِ ٱلسَّلاَم</a:t>
            </a:r>
            <a:r>
              <a:rPr lang="en-US" sz="5400" b="1">
                <a:latin typeface="Karbala" pitchFamily="2" charset="0"/>
                <a:cs typeface="Simplified Arabic" pitchFamily="18" charset="-78"/>
              </a:rPr>
              <a:t>(</a:t>
            </a:r>
            <a:endParaRPr lang="ar-SA" sz="5400" b="1">
              <a:latin typeface="Karbala" pitchFamily="2" charset="0"/>
              <a:cs typeface="Simplified Arabic" pitchFamily="18" charset="-78"/>
            </a:endParaRPr>
          </a:p>
        </p:txBody>
      </p:sp>
    </p:spTree>
  </p:cSld>
  <p:clrMapOvr>
    <a:masterClrMapping/>
  </p:clrMapOvr>
  <p:transition>
    <p:fade/>
  </p:transition>
  <p:timing>
    <p:tnLst>
      <p:par>
        <p:cTn id="1" dur="indefinite" restart="never" nodeType="tmRoot"/>
      </p:par>
    </p:tnLst>
  </p:timing>
</p:sld>
</file>

<file path=ppt/slides/slide5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801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وَشَايَعَتْ وَبَايَعَتْ وَتَابَعَتْ عَلَىٰ قَتْلِهِ</a:t>
            </a:r>
            <a:endParaRPr lang="en-US" sz="5400" b="1">
              <a:latin typeface="Karbala" pitchFamily="2" charset="0"/>
              <a:cs typeface="Simplified Arabic" pitchFamily="18" charset="-78"/>
            </a:endParaRPr>
          </a:p>
        </p:txBody>
      </p:sp>
      <p:sp>
        <p:nvSpPr>
          <p:cNvPr id="59801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who supported each other against him, paid homage to his enemies, and participated in slaying him.</a:t>
            </a:r>
          </a:p>
        </p:txBody>
      </p:sp>
      <p:sp>
        <p:nvSpPr>
          <p:cNvPr id="598020"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ان پربھی جو قتل حسین (ع) میں ان کے شریک اور ہم رائے تھے</a:t>
            </a:r>
            <a:endParaRPr lang="en-US" sz="2400" b="1" dirty="0">
              <a:ea typeface="MS Mincho" pitchFamily="49" charset="-128"/>
            </a:endParaRPr>
          </a:p>
        </p:txBody>
      </p:sp>
      <p:sp>
        <p:nvSpPr>
          <p:cNvPr id="59802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598022"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5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904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اَللَّهُمَّ ٱلْعَنْهُمْ جَمِيعاً</a:t>
            </a:r>
            <a:endParaRPr lang="en-US" sz="5400" b="1">
              <a:latin typeface="Karbala" pitchFamily="2" charset="0"/>
              <a:cs typeface="Simplified Arabic" pitchFamily="18" charset="-78"/>
            </a:endParaRPr>
          </a:p>
        </p:txBody>
      </p:sp>
      <p:sp>
        <p:nvSpPr>
          <p:cNvPr id="59904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blessings from all of them.</a:t>
            </a:r>
          </a:p>
        </p:txBody>
      </p:sp>
      <p:sp>
        <p:nvSpPr>
          <p:cNvPr id="599044"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اے معبود ان سب پر لعنت بھیج</a:t>
            </a:r>
            <a:endParaRPr lang="en-US" sz="2400" b="1" dirty="0">
              <a:ea typeface="MS Mincho" pitchFamily="49" charset="-128"/>
            </a:endParaRPr>
          </a:p>
        </p:txBody>
      </p:sp>
      <p:sp>
        <p:nvSpPr>
          <p:cNvPr id="59904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599046"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5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006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اَللَّهُمَّ ٱلْعَنْ اوَّلَ ظَالِمٍ</a:t>
            </a:r>
            <a:endParaRPr lang="en-US" sz="5400" b="1">
              <a:latin typeface="Karbala" pitchFamily="2" charset="0"/>
              <a:cs typeface="Simplified Arabic" pitchFamily="18" charset="-78"/>
            </a:endParaRPr>
          </a:p>
        </p:txBody>
      </p:sp>
      <p:sp>
        <p:nvSpPr>
          <p:cNvPr id="60006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 from the foremost persecutor</a:t>
            </a:r>
          </a:p>
        </p:txBody>
      </p:sp>
      <p:sp>
        <p:nvSpPr>
          <p:cNvPr id="600068" name="Subtitle 4"/>
          <p:cNvSpPr txBox="1">
            <a:spLocks/>
          </p:cNvSpPr>
          <p:nvPr/>
        </p:nvSpPr>
        <p:spPr bwMode="auto">
          <a:xfrm>
            <a:off x="80963" y="5013325"/>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اے معبود محروم کر اپنی رحمت سے اس پہلے ظالم کو</a:t>
            </a:r>
            <a:endParaRPr lang="en-US" sz="2400" b="1" dirty="0">
              <a:ea typeface="MS Mincho" pitchFamily="49" charset="-128"/>
            </a:endParaRPr>
          </a:p>
        </p:txBody>
      </p:sp>
      <p:sp>
        <p:nvSpPr>
          <p:cNvPr id="60006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600070"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
        <p:nvSpPr>
          <p:cNvPr id="600071" name="Text Box 6"/>
          <p:cNvSpPr txBox="1">
            <a:spLocks noChangeArrowheads="1"/>
          </p:cNvSpPr>
          <p:nvPr/>
        </p:nvSpPr>
        <p:spPr bwMode="auto">
          <a:xfrm>
            <a:off x="3348038" y="5654675"/>
            <a:ext cx="2447925" cy="366713"/>
          </a:xfrm>
          <a:prstGeom prst="rect">
            <a:avLst/>
          </a:prstGeom>
          <a:gradFill rotWithShape="1">
            <a:gsLst>
              <a:gs pos="0">
                <a:srgbClr val="651500"/>
              </a:gs>
              <a:gs pos="50000">
                <a:srgbClr val="DA2E00"/>
              </a:gs>
              <a:gs pos="100000">
                <a:srgbClr val="651500"/>
              </a:gs>
            </a:gsLst>
            <a:lin ang="5400000" scaled="1"/>
          </a:gradFill>
          <a:ln w="9525" algn="ctr">
            <a:noFill/>
            <a:miter lim="800000"/>
            <a:headEnd/>
            <a:tailEnd/>
          </a:ln>
        </p:spPr>
        <p:txBody>
          <a:bodyPr anchor="ctr">
            <a:spAutoFit/>
          </a:bodyPr>
          <a:lstStyle/>
          <a:p>
            <a:pPr algn="r"/>
            <a:r>
              <a:rPr lang="en-US" sz="1800" b="1">
                <a:solidFill>
                  <a:srgbClr val="FFFF99"/>
                </a:solidFill>
                <a:latin typeface="Trebuchet MS" pitchFamily="34" charset="0"/>
              </a:rPr>
              <a:t>Tasbih Counter : 80</a:t>
            </a:r>
          </a:p>
        </p:txBody>
      </p:sp>
      <p:sp>
        <p:nvSpPr>
          <p:cNvPr id="600072" name="Rectangle 5"/>
          <p:cNvSpPr>
            <a:spLocks noChangeArrowheads="1"/>
          </p:cNvSpPr>
          <p:nvPr/>
        </p:nvSpPr>
        <p:spPr bwMode="auto">
          <a:xfrm>
            <a:off x="3635375" y="1035050"/>
            <a:ext cx="1790700" cy="336550"/>
          </a:xfrm>
          <a:prstGeom prst="rect">
            <a:avLst/>
          </a:prstGeom>
          <a:noFill/>
          <a:ln w="9525">
            <a:noFill/>
            <a:miter lim="800000"/>
            <a:headEnd/>
            <a:tailEnd/>
          </a:ln>
        </p:spPr>
        <p:txBody>
          <a:bodyPr wrap="none">
            <a:spAutoFit/>
          </a:bodyPr>
          <a:lstStyle/>
          <a:p>
            <a:pPr eaLnBrk="0" hangingPunct="0"/>
            <a:r>
              <a:rPr lang="en-US" sz="1600" b="1">
                <a:solidFill>
                  <a:srgbClr val="FFFF99"/>
                </a:solidFill>
                <a:latin typeface="Trebuchet MS" pitchFamily="34" charset="0"/>
              </a:rPr>
              <a:t>Recite 100 times</a:t>
            </a:r>
          </a:p>
        </p:txBody>
      </p:sp>
    </p:spTree>
  </p:cSld>
  <p:clrMapOvr>
    <a:masterClrMapping/>
  </p:clrMapOvr>
  <p:transition>
    <p:fade/>
  </p:transition>
  <p:timing>
    <p:tnLst>
      <p:par>
        <p:cTn id="1" dur="indefinite" restart="never" nodeType="tmRoot"/>
      </p:par>
    </p:tnLst>
  </p:timing>
</p:sld>
</file>

<file path=ppt/slides/slide5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109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ظَلَمَ حَقَّ مُحَمَّدٍ وَآلِ مُحَمَّدٍ</a:t>
            </a:r>
            <a:endParaRPr lang="en-US" sz="5400" b="1">
              <a:latin typeface="Karbala" pitchFamily="2" charset="0"/>
              <a:cs typeface="Simplified Arabic" pitchFamily="18" charset="-78"/>
            </a:endParaRPr>
          </a:p>
        </p:txBody>
      </p:sp>
      <p:sp>
        <p:nvSpPr>
          <p:cNvPr id="60109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who usurped the right of Muhammad and Muhammad’s Household</a:t>
            </a:r>
          </a:p>
        </p:txBody>
      </p:sp>
      <p:sp>
        <p:nvSpPr>
          <p:cNvPr id="601092"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 جس نے ضائع کیا محمد (ص)و آل محمد (ص)کا حق </a:t>
            </a:r>
            <a:endParaRPr lang="en-US" sz="2400" b="1" dirty="0">
              <a:ea typeface="MS Mincho" pitchFamily="49" charset="-128"/>
            </a:endParaRPr>
          </a:p>
        </p:txBody>
      </p:sp>
      <p:sp>
        <p:nvSpPr>
          <p:cNvPr id="60109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601094"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5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211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وَآخِرَ تَابِعٍ لَهُ عَلَىٰ ذٰلِكَ</a:t>
            </a:r>
            <a:endParaRPr lang="en-US" sz="5400" b="1">
              <a:latin typeface="Karbala" pitchFamily="2" charset="0"/>
              <a:cs typeface="Simplified Arabic" pitchFamily="18" charset="-78"/>
            </a:endParaRPr>
          </a:p>
        </p:txBody>
      </p:sp>
      <p:sp>
        <p:nvSpPr>
          <p:cNvPr id="60211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the last follower who  acceded to his deed.</a:t>
            </a:r>
          </a:p>
        </p:txBody>
      </p:sp>
      <p:sp>
        <p:nvSpPr>
          <p:cNvPr id="602116"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اوراسکو بھی جس نے آخر میں اس کی پیروی کی</a:t>
            </a:r>
            <a:endParaRPr lang="en-US" sz="2400" b="1" dirty="0">
              <a:ea typeface="MS Mincho" pitchFamily="49" charset="-128"/>
            </a:endParaRPr>
          </a:p>
        </p:txBody>
      </p:sp>
      <p:sp>
        <p:nvSpPr>
          <p:cNvPr id="60211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602118"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5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3138"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blessings from the group that struggled against al-Husayn (alayhis salaam)</a:t>
            </a:r>
          </a:p>
        </p:txBody>
      </p:sp>
      <p:sp>
        <p:nvSpPr>
          <p:cNvPr id="603139"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اے معبود لعنت کر اس جماعت پر جنہوں نے جنگ کی حسین (ع) سے نیز</a:t>
            </a:r>
            <a:endParaRPr lang="en-US" sz="2400" b="1" dirty="0">
              <a:ea typeface="MS Mincho" pitchFamily="49" charset="-128"/>
            </a:endParaRPr>
          </a:p>
        </p:txBody>
      </p:sp>
      <p:sp>
        <p:nvSpPr>
          <p:cNvPr id="603140"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603141"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
        <p:nvSpPr>
          <p:cNvPr id="60314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اَللَّهُمَّ ٱلْعَنِ ٱلْعِصَابَةَ ٱلَّتِي جَاهَدَتِ ٱلْحُسَيْنَ</a:t>
            </a:r>
            <a:r>
              <a:rPr lang="en-US" sz="5400" b="1">
                <a:latin typeface="Karbala" pitchFamily="2" charset="0"/>
                <a:cs typeface="Simplified Arabic" pitchFamily="18" charset="-78"/>
              </a:rPr>
              <a:t>) </a:t>
            </a:r>
            <a:r>
              <a:rPr lang="ar-SA" sz="5400" b="1">
                <a:latin typeface="Karbala" pitchFamily="2" charset="0"/>
                <a:cs typeface="Simplified Arabic" pitchFamily="18" charset="-78"/>
              </a:rPr>
              <a:t>عَلَيْهِ ٱلسَّلاَم</a:t>
            </a:r>
            <a:r>
              <a:rPr lang="en-US" sz="5400" b="1">
                <a:latin typeface="Karbala" pitchFamily="2" charset="0"/>
                <a:cs typeface="Simplified Arabic" pitchFamily="18" charset="-78"/>
              </a:rPr>
              <a:t>(</a:t>
            </a:r>
            <a:endParaRPr lang="ar-SA" sz="5400" b="1">
              <a:latin typeface="Karbala" pitchFamily="2" charset="0"/>
              <a:cs typeface="Simplified Arabic" pitchFamily="18" charset="-78"/>
            </a:endParaRPr>
          </a:p>
        </p:txBody>
      </p:sp>
    </p:spTree>
  </p:cSld>
  <p:clrMapOvr>
    <a:masterClrMapping/>
  </p:clrMapOvr>
  <p:transition>
    <p:fade/>
  </p:transition>
  <p:timing>
    <p:tnLst>
      <p:par>
        <p:cTn id="1" dur="indefinite" restart="never" nodeType="tmRoot"/>
      </p:par>
    </p:tnLst>
  </p:timing>
</p:sld>
</file>

<file path=ppt/slides/slide5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6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وَشَايَعَتْ وَبَايَعَتْ وَتَابَعَتْ عَلَىٰ قَتْلِهِ</a:t>
            </a:r>
            <a:endParaRPr lang="en-US" sz="5400" b="1">
              <a:latin typeface="Karbala" pitchFamily="2" charset="0"/>
              <a:cs typeface="Simplified Arabic" pitchFamily="18" charset="-78"/>
            </a:endParaRPr>
          </a:p>
        </p:txBody>
      </p:sp>
      <p:sp>
        <p:nvSpPr>
          <p:cNvPr id="60416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who supported each other against him, paid homage to his enemies, and participated in slaying him.</a:t>
            </a:r>
          </a:p>
        </p:txBody>
      </p:sp>
      <p:sp>
        <p:nvSpPr>
          <p:cNvPr id="604164"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ان پربھی جو قتل حسین (ع) میں ان کے شریک اور ہم رائے تھے</a:t>
            </a:r>
            <a:endParaRPr lang="en-US" sz="2400" b="1" dirty="0">
              <a:ea typeface="MS Mincho" pitchFamily="49" charset="-128"/>
            </a:endParaRPr>
          </a:p>
        </p:txBody>
      </p:sp>
      <p:sp>
        <p:nvSpPr>
          <p:cNvPr id="60416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604166"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وَابْرَا إِلَىٰ ٱللَّهِ وَإِلَىٰ رَسُولِهِ</a:t>
            </a:r>
            <a:endParaRPr lang="en-US" sz="5400" b="1">
              <a:latin typeface="Karbala" pitchFamily="2" charset="0"/>
              <a:cs typeface="Simplified Arabic" pitchFamily="18" charset="-78"/>
            </a:endParaRPr>
          </a:p>
        </p:txBody>
      </p:sp>
      <p:sp>
        <p:nvSpPr>
          <p:cNvPr id="6144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I also repudiate, in the presence of Allāh and His Messenger,</a:t>
            </a:r>
          </a:p>
        </p:txBody>
      </p:sp>
      <p:sp>
        <p:nvSpPr>
          <p:cNvPr id="61444"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ar-AE" sz="2800" dirty="0" smtClean="0"/>
              <a:t>ور میں بری الذمہ ہوں اﷲ اور اس کے رسول کے سامنے</a:t>
            </a:r>
            <a:endParaRPr lang="en-US" sz="2800" b="1" dirty="0">
              <a:ea typeface="MS Mincho" pitchFamily="49" charset="-128"/>
            </a:endParaRPr>
          </a:p>
        </p:txBody>
      </p:sp>
      <p:sp>
        <p:nvSpPr>
          <p:cNvPr id="6144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61446"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5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518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اَللَّهُمَّ ٱلْعَنْهُمْ جَمِيعاً</a:t>
            </a:r>
            <a:endParaRPr lang="en-US" sz="5400" b="1">
              <a:latin typeface="Karbala" pitchFamily="2" charset="0"/>
              <a:cs typeface="Simplified Arabic" pitchFamily="18" charset="-78"/>
            </a:endParaRPr>
          </a:p>
        </p:txBody>
      </p:sp>
      <p:sp>
        <p:nvSpPr>
          <p:cNvPr id="60518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blessings from all of them.</a:t>
            </a:r>
          </a:p>
        </p:txBody>
      </p:sp>
      <p:sp>
        <p:nvSpPr>
          <p:cNvPr id="605188"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اے معبود ان سب پر لعنت بھیج</a:t>
            </a:r>
            <a:endParaRPr lang="en-US" sz="2400" b="1" dirty="0">
              <a:ea typeface="MS Mincho" pitchFamily="49" charset="-128"/>
            </a:endParaRPr>
          </a:p>
        </p:txBody>
      </p:sp>
      <p:sp>
        <p:nvSpPr>
          <p:cNvPr id="60518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605190"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5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621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اَللَّهُمَّ ٱلْعَنْ اوَّلَ ظَالِمٍ</a:t>
            </a:r>
            <a:endParaRPr lang="en-US" sz="5400" b="1">
              <a:latin typeface="Karbala" pitchFamily="2" charset="0"/>
              <a:cs typeface="Simplified Arabic" pitchFamily="18" charset="-78"/>
            </a:endParaRPr>
          </a:p>
        </p:txBody>
      </p:sp>
      <p:sp>
        <p:nvSpPr>
          <p:cNvPr id="60621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 from the foremost persecutor</a:t>
            </a:r>
          </a:p>
        </p:txBody>
      </p:sp>
      <p:sp>
        <p:nvSpPr>
          <p:cNvPr id="606212" name="Subtitle 4"/>
          <p:cNvSpPr txBox="1">
            <a:spLocks/>
          </p:cNvSpPr>
          <p:nvPr/>
        </p:nvSpPr>
        <p:spPr bwMode="auto">
          <a:xfrm>
            <a:off x="80963" y="5013325"/>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اے معبود محروم کر اپنی رحمت سے اس پہلے ظالم کو</a:t>
            </a:r>
            <a:endParaRPr lang="en-US" sz="2400" b="1" dirty="0">
              <a:ea typeface="MS Mincho" pitchFamily="49" charset="-128"/>
            </a:endParaRPr>
          </a:p>
        </p:txBody>
      </p:sp>
      <p:sp>
        <p:nvSpPr>
          <p:cNvPr id="60621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606214"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
        <p:nvSpPr>
          <p:cNvPr id="606215" name="Text Box 6"/>
          <p:cNvSpPr txBox="1">
            <a:spLocks noChangeArrowheads="1"/>
          </p:cNvSpPr>
          <p:nvPr/>
        </p:nvSpPr>
        <p:spPr bwMode="auto">
          <a:xfrm>
            <a:off x="3348038" y="5654675"/>
            <a:ext cx="2447925" cy="366713"/>
          </a:xfrm>
          <a:prstGeom prst="rect">
            <a:avLst/>
          </a:prstGeom>
          <a:gradFill rotWithShape="1">
            <a:gsLst>
              <a:gs pos="0">
                <a:srgbClr val="651500"/>
              </a:gs>
              <a:gs pos="50000">
                <a:srgbClr val="DA2E00"/>
              </a:gs>
              <a:gs pos="100000">
                <a:srgbClr val="651500"/>
              </a:gs>
            </a:gsLst>
            <a:lin ang="5400000" scaled="1"/>
          </a:gradFill>
          <a:ln w="9525" algn="ctr">
            <a:noFill/>
            <a:miter lim="800000"/>
            <a:headEnd/>
            <a:tailEnd/>
          </a:ln>
        </p:spPr>
        <p:txBody>
          <a:bodyPr anchor="ctr">
            <a:spAutoFit/>
          </a:bodyPr>
          <a:lstStyle/>
          <a:p>
            <a:pPr algn="r"/>
            <a:r>
              <a:rPr lang="en-US" sz="1800" b="1">
                <a:solidFill>
                  <a:srgbClr val="FFFF99"/>
                </a:solidFill>
                <a:latin typeface="Trebuchet MS" pitchFamily="34" charset="0"/>
              </a:rPr>
              <a:t>Tasbih Counter : 81</a:t>
            </a:r>
          </a:p>
        </p:txBody>
      </p:sp>
      <p:sp>
        <p:nvSpPr>
          <p:cNvPr id="606216" name="Rectangle 5"/>
          <p:cNvSpPr>
            <a:spLocks noChangeArrowheads="1"/>
          </p:cNvSpPr>
          <p:nvPr/>
        </p:nvSpPr>
        <p:spPr bwMode="auto">
          <a:xfrm>
            <a:off x="3635375" y="1035050"/>
            <a:ext cx="1790700" cy="336550"/>
          </a:xfrm>
          <a:prstGeom prst="rect">
            <a:avLst/>
          </a:prstGeom>
          <a:noFill/>
          <a:ln w="9525">
            <a:noFill/>
            <a:miter lim="800000"/>
            <a:headEnd/>
            <a:tailEnd/>
          </a:ln>
        </p:spPr>
        <p:txBody>
          <a:bodyPr wrap="none">
            <a:spAutoFit/>
          </a:bodyPr>
          <a:lstStyle/>
          <a:p>
            <a:pPr eaLnBrk="0" hangingPunct="0"/>
            <a:r>
              <a:rPr lang="en-US" sz="1600" b="1">
                <a:solidFill>
                  <a:srgbClr val="FFFF99"/>
                </a:solidFill>
                <a:latin typeface="Trebuchet MS" pitchFamily="34" charset="0"/>
              </a:rPr>
              <a:t>Recite 100 times</a:t>
            </a:r>
          </a:p>
        </p:txBody>
      </p:sp>
    </p:spTree>
  </p:cSld>
  <p:clrMapOvr>
    <a:masterClrMapping/>
  </p:clrMapOvr>
  <p:transition>
    <p:fade/>
  </p:transition>
  <p:timing>
    <p:tnLst>
      <p:par>
        <p:cTn id="1" dur="indefinite" restart="never" nodeType="tmRoot"/>
      </p:par>
    </p:tnLst>
  </p:timing>
</p:sld>
</file>

<file path=ppt/slides/slide5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723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ظَلَمَ حَقَّ مُحَمَّدٍ وَآلِ مُحَمَّدٍ</a:t>
            </a:r>
            <a:endParaRPr lang="en-US" sz="5400" b="1">
              <a:latin typeface="Karbala" pitchFamily="2" charset="0"/>
              <a:cs typeface="Simplified Arabic" pitchFamily="18" charset="-78"/>
            </a:endParaRPr>
          </a:p>
        </p:txBody>
      </p:sp>
      <p:sp>
        <p:nvSpPr>
          <p:cNvPr id="60723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who usurped the right of Muhammad and Muhammad’s Household</a:t>
            </a:r>
          </a:p>
        </p:txBody>
      </p:sp>
      <p:sp>
        <p:nvSpPr>
          <p:cNvPr id="607236"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 جس نے ضائع کیا محمد (ص)و آل محمد (ص)کا حق </a:t>
            </a:r>
            <a:endParaRPr lang="en-US" sz="2400" b="1" dirty="0">
              <a:ea typeface="MS Mincho" pitchFamily="49" charset="-128"/>
            </a:endParaRPr>
          </a:p>
        </p:txBody>
      </p:sp>
      <p:sp>
        <p:nvSpPr>
          <p:cNvPr id="60723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607238"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5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825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وَآخِرَ تَابِعٍ لَهُ عَلَىٰ ذٰلِكَ</a:t>
            </a:r>
            <a:endParaRPr lang="en-US" sz="5400" b="1">
              <a:latin typeface="Karbala" pitchFamily="2" charset="0"/>
              <a:cs typeface="Simplified Arabic" pitchFamily="18" charset="-78"/>
            </a:endParaRPr>
          </a:p>
        </p:txBody>
      </p:sp>
      <p:sp>
        <p:nvSpPr>
          <p:cNvPr id="60825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the last follower who  acceded to his deed.</a:t>
            </a:r>
          </a:p>
        </p:txBody>
      </p:sp>
      <p:sp>
        <p:nvSpPr>
          <p:cNvPr id="608260"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اوراسکو بھی جس نے آخر میں اس کی پیروی کی</a:t>
            </a:r>
            <a:endParaRPr lang="en-US" sz="2400" b="1" dirty="0">
              <a:ea typeface="MS Mincho" pitchFamily="49" charset="-128"/>
            </a:endParaRPr>
          </a:p>
        </p:txBody>
      </p:sp>
      <p:sp>
        <p:nvSpPr>
          <p:cNvPr id="60826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608262"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5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9282"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blessings from the group that struggled against al-Husayn (alayhis salaam)</a:t>
            </a:r>
          </a:p>
        </p:txBody>
      </p:sp>
      <p:sp>
        <p:nvSpPr>
          <p:cNvPr id="609283"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اے معبود لعنت کر اس جماعت پر جنہوں نے جنگ کی حسین (ع) سے نیز</a:t>
            </a:r>
            <a:endParaRPr lang="en-US" sz="2400" b="1" dirty="0">
              <a:ea typeface="MS Mincho" pitchFamily="49" charset="-128"/>
            </a:endParaRPr>
          </a:p>
        </p:txBody>
      </p:sp>
      <p:sp>
        <p:nvSpPr>
          <p:cNvPr id="609284"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609285"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
        <p:nvSpPr>
          <p:cNvPr id="60928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اَللَّهُمَّ ٱلْعَنِ ٱلْعِصَابَةَ ٱلَّتِي جَاهَدَتِ ٱلْحُسَيْنَ</a:t>
            </a:r>
            <a:r>
              <a:rPr lang="en-US" sz="5400" b="1">
                <a:latin typeface="Karbala" pitchFamily="2" charset="0"/>
                <a:cs typeface="Simplified Arabic" pitchFamily="18" charset="-78"/>
              </a:rPr>
              <a:t>) </a:t>
            </a:r>
            <a:r>
              <a:rPr lang="ar-SA" sz="5400" b="1">
                <a:latin typeface="Karbala" pitchFamily="2" charset="0"/>
                <a:cs typeface="Simplified Arabic" pitchFamily="18" charset="-78"/>
              </a:rPr>
              <a:t>عَلَيْهِ ٱلسَّلاَم</a:t>
            </a:r>
            <a:r>
              <a:rPr lang="en-US" sz="5400" b="1">
                <a:latin typeface="Karbala" pitchFamily="2" charset="0"/>
                <a:cs typeface="Simplified Arabic" pitchFamily="18" charset="-78"/>
              </a:rPr>
              <a:t>(</a:t>
            </a:r>
            <a:endParaRPr lang="ar-SA" sz="5400" b="1">
              <a:latin typeface="Karbala" pitchFamily="2" charset="0"/>
              <a:cs typeface="Simplified Arabic" pitchFamily="18" charset="-78"/>
            </a:endParaRPr>
          </a:p>
        </p:txBody>
      </p:sp>
    </p:spTree>
  </p:cSld>
  <p:clrMapOvr>
    <a:masterClrMapping/>
  </p:clrMapOvr>
  <p:transition>
    <p:fade/>
  </p:transition>
  <p:timing>
    <p:tnLst>
      <p:par>
        <p:cTn id="1" dur="indefinite" restart="never" nodeType="tmRoot"/>
      </p:par>
    </p:tnLst>
  </p:timing>
</p:sld>
</file>

<file path=ppt/slides/slide5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030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وَشَايَعَتْ وَبَايَعَتْ وَتَابَعَتْ عَلَىٰ قَتْلِهِ</a:t>
            </a:r>
            <a:endParaRPr lang="en-US" sz="5400" b="1">
              <a:latin typeface="Karbala" pitchFamily="2" charset="0"/>
              <a:cs typeface="Simplified Arabic" pitchFamily="18" charset="-78"/>
            </a:endParaRPr>
          </a:p>
        </p:txBody>
      </p:sp>
      <p:sp>
        <p:nvSpPr>
          <p:cNvPr id="61030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who supported each other against him, paid homage to his enemies, and participated in slaying him.</a:t>
            </a:r>
          </a:p>
        </p:txBody>
      </p:sp>
      <p:sp>
        <p:nvSpPr>
          <p:cNvPr id="610308"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ان پربھی جو قتل حسین (ع) میں ان کے شریک اور ہم رائے تھے</a:t>
            </a:r>
            <a:endParaRPr lang="en-US" sz="2400" b="1" dirty="0">
              <a:ea typeface="MS Mincho" pitchFamily="49" charset="-128"/>
            </a:endParaRPr>
          </a:p>
        </p:txBody>
      </p:sp>
      <p:sp>
        <p:nvSpPr>
          <p:cNvPr id="61030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610310"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5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133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اَللَّهُمَّ ٱلْعَنْهُمْ جَمِيعاً</a:t>
            </a:r>
            <a:endParaRPr lang="en-US" sz="5400" b="1">
              <a:latin typeface="Karbala" pitchFamily="2" charset="0"/>
              <a:cs typeface="Simplified Arabic" pitchFamily="18" charset="-78"/>
            </a:endParaRPr>
          </a:p>
        </p:txBody>
      </p:sp>
      <p:sp>
        <p:nvSpPr>
          <p:cNvPr id="61133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blessings from all of them.</a:t>
            </a:r>
          </a:p>
        </p:txBody>
      </p:sp>
      <p:sp>
        <p:nvSpPr>
          <p:cNvPr id="611332"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اے معبود ان سب پر لعنت بھیج</a:t>
            </a:r>
            <a:endParaRPr lang="en-US" sz="2400" b="1" dirty="0">
              <a:ea typeface="MS Mincho" pitchFamily="49" charset="-128"/>
            </a:endParaRPr>
          </a:p>
        </p:txBody>
      </p:sp>
      <p:sp>
        <p:nvSpPr>
          <p:cNvPr id="61133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611334"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5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235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اَللَّهُمَّ ٱلْعَنْ اوَّلَ ظَالِمٍ</a:t>
            </a:r>
            <a:endParaRPr lang="en-US" sz="5400" b="1">
              <a:latin typeface="Karbala" pitchFamily="2" charset="0"/>
              <a:cs typeface="Simplified Arabic" pitchFamily="18" charset="-78"/>
            </a:endParaRPr>
          </a:p>
        </p:txBody>
      </p:sp>
      <p:sp>
        <p:nvSpPr>
          <p:cNvPr id="61235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 from the foremost persecutor</a:t>
            </a:r>
          </a:p>
        </p:txBody>
      </p:sp>
      <p:sp>
        <p:nvSpPr>
          <p:cNvPr id="612356" name="Subtitle 4"/>
          <p:cNvSpPr txBox="1">
            <a:spLocks/>
          </p:cNvSpPr>
          <p:nvPr/>
        </p:nvSpPr>
        <p:spPr bwMode="auto">
          <a:xfrm>
            <a:off x="80963" y="5013325"/>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اے معبود محروم کر اپنی رحمت سے اس پہلے ظالم کو</a:t>
            </a:r>
            <a:endParaRPr lang="en-US" sz="2400" b="1" dirty="0">
              <a:ea typeface="MS Mincho" pitchFamily="49" charset="-128"/>
            </a:endParaRPr>
          </a:p>
        </p:txBody>
      </p:sp>
      <p:sp>
        <p:nvSpPr>
          <p:cNvPr id="61235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612358"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
        <p:nvSpPr>
          <p:cNvPr id="612359" name="Text Box 6"/>
          <p:cNvSpPr txBox="1">
            <a:spLocks noChangeArrowheads="1"/>
          </p:cNvSpPr>
          <p:nvPr/>
        </p:nvSpPr>
        <p:spPr bwMode="auto">
          <a:xfrm>
            <a:off x="3348038" y="5654675"/>
            <a:ext cx="2447925" cy="366713"/>
          </a:xfrm>
          <a:prstGeom prst="rect">
            <a:avLst/>
          </a:prstGeom>
          <a:gradFill rotWithShape="1">
            <a:gsLst>
              <a:gs pos="0">
                <a:srgbClr val="651500"/>
              </a:gs>
              <a:gs pos="50000">
                <a:srgbClr val="DA2E00"/>
              </a:gs>
              <a:gs pos="100000">
                <a:srgbClr val="651500"/>
              </a:gs>
            </a:gsLst>
            <a:lin ang="5400000" scaled="1"/>
          </a:gradFill>
          <a:ln w="9525" algn="ctr">
            <a:noFill/>
            <a:miter lim="800000"/>
            <a:headEnd/>
            <a:tailEnd/>
          </a:ln>
        </p:spPr>
        <p:txBody>
          <a:bodyPr anchor="ctr">
            <a:spAutoFit/>
          </a:bodyPr>
          <a:lstStyle/>
          <a:p>
            <a:pPr algn="r"/>
            <a:r>
              <a:rPr lang="en-US" sz="1800" b="1">
                <a:solidFill>
                  <a:srgbClr val="FFFF99"/>
                </a:solidFill>
                <a:latin typeface="Trebuchet MS" pitchFamily="34" charset="0"/>
              </a:rPr>
              <a:t>Tasbih Counter : 82</a:t>
            </a:r>
          </a:p>
        </p:txBody>
      </p:sp>
      <p:sp>
        <p:nvSpPr>
          <p:cNvPr id="612360" name="Rectangle 5"/>
          <p:cNvSpPr>
            <a:spLocks noChangeArrowheads="1"/>
          </p:cNvSpPr>
          <p:nvPr/>
        </p:nvSpPr>
        <p:spPr bwMode="auto">
          <a:xfrm>
            <a:off x="3635375" y="1035050"/>
            <a:ext cx="1790700" cy="336550"/>
          </a:xfrm>
          <a:prstGeom prst="rect">
            <a:avLst/>
          </a:prstGeom>
          <a:noFill/>
          <a:ln w="9525">
            <a:noFill/>
            <a:miter lim="800000"/>
            <a:headEnd/>
            <a:tailEnd/>
          </a:ln>
        </p:spPr>
        <p:txBody>
          <a:bodyPr wrap="none">
            <a:spAutoFit/>
          </a:bodyPr>
          <a:lstStyle/>
          <a:p>
            <a:pPr eaLnBrk="0" hangingPunct="0"/>
            <a:r>
              <a:rPr lang="en-US" sz="1600" b="1">
                <a:solidFill>
                  <a:srgbClr val="FFFF99"/>
                </a:solidFill>
                <a:latin typeface="Trebuchet MS" pitchFamily="34" charset="0"/>
              </a:rPr>
              <a:t>Recite 100 times</a:t>
            </a:r>
          </a:p>
        </p:txBody>
      </p:sp>
    </p:spTree>
  </p:cSld>
  <p:clrMapOvr>
    <a:masterClrMapping/>
  </p:clrMapOvr>
  <p:transition>
    <p:fade/>
  </p:transition>
  <p:timing>
    <p:tnLst>
      <p:par>
        <p:cTn id="1" dur="indefinite" restart="never" nodeType="tmRoot"/>
      </p:par>
    </p:tnLst>
  </p:timing>
</p:sld>
</file>

<file path=ppt/slides/slide5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337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ظَلَمَ حَقَّ مُحَمَّدٍ وَآلِ مُحَمَّدٍ</a:t>
            </a:r>
            <a:endParaRPr lang="en-US" sz="5400" b="1">
              <a:latin typeface="Karbala" pitchFamily="2" charset="0"/>
              <a:cs typeface="Simplified Arabic" pitchFamily="18" charset="-78"/>
            </a:endParaRPr>
          </a:p>
        </p:txBody>
      </p:sp>
      <p:sp>
        <p:nvSpPr>
          <p:cNvPr id="61337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who usurped the right of Muhammad and Muhammad’s Household</a:t>
            </a:r>
          </a:p>
        </p:txBody>
      </p:sp>
      <p:sp>
        <p:nvSpPr>
          <p:cNvPr id="613380"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 جس نے ضائع کیا محمد (ص)و آل محمد (ص)کا حق </a:t>
            </a:r>
            <a:endParaRPr lang="en-US" sz="2400" b="1" dirty="0">
              <a:ea typeface="MS Mincho" pitchFamily="49" charset="-128"/>
            </a:endParaRPr>
          </a:p>
        </p:txBody>
      </p:sp>
      <p:sp>
        <p:nvSpPr>
          <p:cNvPr id="61338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613382"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5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0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وَآخِرَ تَابِعٍ لَهُ عَلَىٰ ذٰلِكَ</a:t>
            </a:r>
            <a:endParaRPr lang="en-US" sz="5400" b="1">
              <a:latin typeface="Karbala" pitchFamily="2" charset="0"/>
              <a:cs typeface="Simplified Arabic" pitchFamily="18" charset="-78"/>
            </a:endParaRPr>
          </a:p>
        </p:txBody>
      </p:sp>
      <p:sp>
        <p:nvSpPr>
          <p:cNvPr id="61440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the last follower who  acceded to his deed.</a:t>
            </a:r>
          </a:p>
        </p:txBody>
      </p:sp>
      <p:sp>
        <p:nvSpPr>
          <p:cNvPr id="614404"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اوراسکو بھی جس نے آخر میں اس کی پیروی کی</a:t>
            </a:r>
            <a:endParaRPr lang="en-US" sz="2400" b="1" dirty="0">
              <a:ea typeface="MS Mincho" pitchFamily="49" charset="-128"/>
            </a:endParaRPr>
          </a:p>
        </p:txBody>
      </p:sp>
      <p:sp>
        <p:nvSpPr>
          <p:cNvPr id="61440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614406"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7225" name="Rectangle 9"/>
          <p:cNvSpPr>
            <a:spLocks noChangeArrowheads="1"/>
          </p:cNvSpPr>
          <p:nvPr/>
        </p:nvSpPr>
        <p:spPr bwMode="auto">
          <a:xfrm>
            <a:off x="166688" y="3341688"/>
            <a:ext cx="8869362" cy="1323975"/>
          </a:xfrm>
          <a:prstGeom prst="rect">
            <a:avLst/>
          </a:prstGeom>
          <a:noFill/>
          <a:ln w="9525">
            <a:noFill/>
            <a:miter lim="800000"/>
            <a:headEnd/>
            <a:tailEnd/>
          </a:ln>
        </p:spPr>
        <p:txBody>
          <a:bodyPr wrap="none">
            <a:spAutoFit/>
          </a:bodyPr>
          <a:lstStyle/>
          <a:p>
            <a:pPr eaLnBrk="0" hangingPunct="0"/>
            <a:r>
              <a:rPr lang="en-GB" sz="8000" b="1">
                <a:solidFill>
                  <a:srgbClr val="CC0000"/>
                </a:solidFill>
                <a:latin typeface="Al-Arial" pitchFamily="34" charset="0"/>
                <a:ea typeface="MS Mincho" pitchFamily="49" charset="-128"/>
              </a:rPr>
              <a:t>Ziyáráh of </a:t>
            </a:r>
            <a:r>
              <a:rPr lang="en-GB" sz="8000" b="1">
                <a:solidFill>
                  <a:srgbClr val="CC0000"/>
                </a:solidFill>
                <a:latin typeface="Al-Arial" pitchFamily="34" charset="0"/>
              </a:rPr>
              <a:t>Ashur</a:t>
            </a:r>
            <a:r>
              <a:rPr lang="en-GB" sz="8000" b="1">
                <a:solidFill>
                  <a:srgbClr val="CC0000"/>
                </a:solidFill>
                <a:latin typeface="Al-Arial" pitchFamily="34" charset="0"/>
                <a:ea typeface="MS Mincho" pitchFamily="49" charset="-128"/>
              </a:rPr>
              <a:t>á</a:t>
            </a:r>
            <a:endParaRPr lang="en-US" sz="8000" b="1">
              <a:solidFill>
                <a:srgbClr val="CC0000"/>
              </a:solidFill>
              <a:latin typeface="Al-Arial" pitchFamily="34" charset="0"/>
            </a:endParaRPr>
          </a:p>
        </p:txBody>
      </p:sp>
      <p:sp>
        <p:nvSpPr>
          <p:cNvPr id="2697231" name="Rectangle 15"/>
          <p:cNvSpPr>
            <a:spLocks noChangeArrowheads="1"/>
          </p:cNvSpPr>
          <p:nvPr/>
        </p:nvSpPr>
        <p:spPr bwMode="auto">
          <a:xfrm>
            <a:off x="1916113" y="1844675"/>
            <a:ext cx="5248275" cy="1311275"/>
          </a:xfrm>
          <a:prstGeom prst="rect">
            <a:avLst/>
          </a:prstGeom>
          <a:noFill/>
          <a:ln w="9525">
            <a:noFill/>
            <a:miter lim="800000"/>
            <a:headEnd/>
            <a:tailEnd/>
          </a:ln>
        </p:spPr>
        <p:txBody>
          <a:bodyPr wrap="none" anchor="ctr">
            <a:spAutoFit/>
          </a:bodyPr>
          <a:lstStyle/>
          <a:p>
            <a:pPr algn="r"/>
            <a:r>
              <a:rPr lang="ar-SA" sz="8000" b="1">
                <a:solidFill>
                  <a:srgbClr val="CC0000"/>
                </a:solidFill>
                <a:cs typeface="Simplified Arabic" pitchFamily="18" charset="-78"/>
              </a:rPr>
              <a:t>زِيَارَةِ عَاشُورَاء</a:t>
            </a:r>
            <a:endParaRPr lang="en-US" sz="8000" b="1">
              <a:solidFill>
                <a:srgbClr val="CC0000"/>
              </a:solidFill>
              <a:cs typeface="Simplified Arabic" pitchFamily="18" charset="-78"/>
            </a:endParaRPr>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697225"/>
                                        </p:tgtEl>
                                        <p:attrNameLst>
                                          <p:attrName>style.visibility</p:attrName>
                                        </p:attrNameLst>
                                      </p:cBhvr>
                                      <p:to>
                                        <p:strVal val="visible"/>
                                      </p:to>
                                    </p:set>
                                    <p:animEffect transition="in" filter="fade">
                                      <p:cBhvr>
                                        <p:cTn id="7" dur="1000"/>
                                        <p:tgtEl>
                                          <p:spTgt spid="2697225"/>
                                        </p:tgtEl>
                                      </p:cBhvr>
                                    </p:animEffect>
                                    <p:anim calcmode="lin" valueType="num">
                                      <p:cBhvr>
                                        <p:cTn id="8" dur="1000" fill="hold"/>
                                        <p:tgtEl>
                                          <p:spTgt spid="2697225"/>
                                        </p:tgtEl>
                                        <p:attrNameLst>
                                          <p:attrName>ppt_x</p:attrName>
                                        </p:attrNameLst>
                                      </p:cBhvr>
                                      <p:tavLst>
                                        <p:tav tm="0">
                                          <p:val>
                                            <p:strVal val="#ppt_x"/>
                                          </p:val>
                                        </p:tav>
                                        <p:tav tm="100000">
                                          <p:val>
                                            <p:strVal val="#ppt_x"/>
                                          </p:val>
                                        </p:tav>
                                      </p:tavLst>
                                    </p:anim>
                                    <p:anim calcmode="lin" valueType="num">
                                      <p:cBhvr>
                                        <p:cTn id="9" dur="1000" fill="hold"/>
                                        <p:tgtEl>
                                          <p:spTgt spid="2697225"/>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2697231"/>
                                        </p:tgtEl>
                                        <p:attrNameLst>
                                          <p:attrName>style.visibility</p:attrName>
                                        </p:attrNameLst>
                                      </p:cBhvr>
                                      <p:to>
                                        <p:strVal val="visible"/>
                                      </p:to>
                                    </p:set>
                                    <p:animEffect transition="in" filter="fade">
                                      <p:cBhvr>
                                        <p:cTn id="12" dur="1000"/>
                                        <p:tgtEl>
                                          <p:spTgt spid="2697231"/>
                                        </p:tgtEl>
                                      </p:cBhvr>
                                    </p:animEffect>
                                    <p:anim calcmode="lin" valueType="num">
                                      <p:cBhvr>
                                        <p:cTn id="13" dur="1000" fill="hold"/>
                                        <p:tgtEl>
                                          <p:spTgt spid="2697231"/>
                                        </p:tgtEl>
                                        <p:attrNameLst>
                                          <p:attrName>ppt_x</p:attrName>
                                        </p:attrNameLst>
                                      </p:cBhvr>
                                      <p:tavLst>
                                        <p:tav tm="0">
                                          <p:val>
                                            <p:strVal val="#ppt_x"/>
                                          </p:val>
                                        </p:tav>
                                        <p:tav tm="100000">
                                          <p:val>
                                            <p:strVal val="#ppt_x"/>
                                          </p:val>
                                        </p:tav>
                                      </p:tavLst>
                                    </p:anim>
                                    <p:anim calcmode="lin" valueType="num">
                                      <p:cBhvr>
                                        <p:cTn id="14" dur="1000" fill="hold"/>
                                        <p:tgtEl>
                                          <p:spTgt spid="26972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97225" grpId="0"/>
      <p:bldP spid="2697231"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مِمَّنْ اسَّسَ اسَاسَ ذٰلِكَ</a:t>
            </a:r>
            <a:endParaRPr lang="en-US" sz="5400" b="1">
              <a:latin typeface="Karbala" pitchFamily="2" charset="0"/>
              <a:cs typeface="Simplified Arabic" pitchFamily="18" charset="-78"/>
            </a:endParaRPr>
          </a:p>
        </p:txBody>
      </p:sp>
      <p:sp>
        <p:nvSpPr>
          <p:cNvPr id="6246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those who laid the basis of all that,</a:t>
            </a:r>
          </a:p>
        </p:txBody>
      </p:sp>
      <p:sp>
        <p:nvSpPr>
          <p:cNvPr id="62468"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ar-AE" sz="2800" dirty="0" smtClean="0"/>
              <a:t>اس سے جس نے ایسی بنیاد قائم کی </a:t>
            </a:r>
            <a:endParaRPr lang="en-US" sz="2800" b="1" dirty="0">
              <a:ea typeface="MS Mincho" pitchFamily="49" charset="-128"/>
            </a:endParaRPr>
          </a:p>
        </p:txBody>
      </p:sp>
      <p:sp>
        <p:nvSpPr>
          <p:cNvPr id="6246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62470"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6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426"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blessings from the group that struggled against al-Husayn (alayhis salaam)</a:t>
            </a:r>
          </a:p>
        </p:txBody>
      </p:sp>
      <p:sp>
        <p:nvSpPr>
          <p:cNvPr id="615427"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اے معبود لعنت کر اس جماعت پر جنہوں نے جنگ کی حسین (ع) سے نیز</a:t>
            </a:r>
            <a:endParaRPr lang="en-US" sz="2400" b="1" dirty="0">
              <a:ea typeface="MS Mincho" pitchFamily="49" charset="-128"/>
            </a:endParaRPr>
          </a:p>
        </p:txBody>
      </p:sp>
      <p:sp>
        <p:nvSpPr>
          <p:cNvPr id="615428"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615429"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
        <p:nvSpPr>
          <p:cNvPr id="61543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اَللَّهُمَّ ٱلْعَنِ ٱلْعِصَابَةَ ٱلَّتِي جَاهَدَتِ ٱلْحُسَيْنَ</a:t>
            </a:r>
            <a:r>
              <a:rPr lang="en-US" sz="5400" b="1">
                <a:latin typeface="Karbala" pitchFamily="2" charset="0"/>
                <a:cs typeface="Simplified Arabic" pitchFamily="18" charset="-78"/>
              </a:rPr>
              <a:t>) </a:t>
            </a:r>
            <a:r>
              <a:rPr lang="ar-SA" sz="5400" b="1">
                <a:latin typeface="Karbala" pitchFamily="2" charset="0"/>
                <a:cs typeface="Simplified Arabic" pitchFamily="18" charset="-78"/>
              </a:rPr>
              <a:t>عَلَيْهِ ٱلسَّلاَم</a:t>
            </a:r>
            <a:r>
              <a:rPr lang="en-US" sz="5400" b="1">
                <a:latin typeface="Karbala" pitchFamily="2" charset="0"/>
                <a:cs typeface="Simplified Arabic" pitchFamily="18" charset="-78"/>
              </a:rPr>
              <a:t>(</a:t>
            </a:r>
            <a:endParaRPr lang="ar-SA" sz="5400" b="1">
              <a:latin typeface="Karbala" pitchFamily="2" charset="0"/>
              <a:cs typeface="Simplified Arabic" pitchFamily="18" charset="-78"/>
            </a:endParaRPr>
          </a:p>
        </p:txBody>
      </p:sp>
    </p:spTree>
  </p:cSld>
  <p:clrMapOvr>
    <a:masterClrMapping/>
  </p:clrMapOvr>
  <p:transition>
    <p:fade/>
  </p:transition>
  <p:timing>
    <p:tnLst>
      <p:par>
        <p:cTn id="1" dur="indefinite" restart="never" nodeType="tmRoot"/>
      </p:par>
    </p:tnLst>
  </p:timing>
</p:sld>
</file>

<file path=ppt/slides/slide6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45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وَشَايَعَتْ وَبَايَعَتْ وَتَابَعَتْ عَلَىٰ قَتْلِهِ</a:t>
            </a:r>
            <a:endParaRPr lang="en-US" sz="5400" b="1">
              <a:latin typeface="Karbala" pitchFamily="2" charset="0"/>
              <a:cs typeface="Simplified Arabic" pitchFamily="18" charset="-78"/>
            </a:endParaRPr>
          </a:p>
        </p:txBody>
      </p:sp>
      <p:sp>
        <p:nvSpPr>
          <p:cNvPr id="61645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who supported each other against him, paid homage to his enemies, and participated in slaying him.</a:t>
            </a:r>
          </a:p>
        </p:txBody>
      </p:sp>
      <p:sp>
        <p:nvSpPr>
          <p:cNvPr id="616452"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ان پربھی جو قتل حسین (ع) میں ان کے شریک اور ہم رائے تھے</a:t>
            </a:r>
            <a:endParaRPr lang="en-US" sz="2400" b="1" dirty="0">
              <a:ea typeface="MS Mincho" pitchFamily="49" charset="-128"/>
            </a:endParaRPr>
          </a:p>
        </p:txBody>
      </p:sp>
      <p:sp>
        <p:nvSpPr>
          <p:cNvPr id="61645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616454"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6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747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اَللَّهُمَّ ٱلْعَنْهُمْ جَمِيعاً</a:t>
            </a:r>
            <a:endParaRPr lang="en-US" sz="5400" b="1">
              <a:latin typeface="Karbala" pitchFamily="2" charset="0"/>
              <a:cs typeface="Simplified Arabic" pitchFamily="18" charset="-78"/>
            </a:endParaRPr>
          </a:p>
        </p:txBody>
      </p:sp>
      <p:sp>
        <p:nvSpPr>
          <p:cNvPr id="61747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blessings from all of them.</a:t>
            </a:r>
          </a:p>
        </p:txBody>
      </p:sp>
      <p:sp>
        <p:nvSpPr>
          <p:cNvPr id="617476"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اے معبود ان سب پر لعنت بھیج</a:t>
            </a:r>
            <a:endParaRPr lang="en-US" sz="2400" b="1" dirty="0">
              <a:ea typeface="MS Mincho" pitchFamily="49" charset="-128"/>
            </a:endParaRPr>
          </a:p>
        </p:txBody>
      </p:sp>
      <p:sp>
        <p:nvSpPr>
          <p:cNvPr id="61747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617478"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6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849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اَللَّهُمَّ ٱلْعَنْ اوَّلَ ظَالِمٍ</a:t>
            </a:r>
            <a:endParaRPr lang="en-US" sz="5400" b="1">
              <a:latin typeface="Karbala" pitchFamily="2" charset="0"/>
              <a:cs typeface="Simplified Arabic" pitchFamily="18" charset="-78"/>
            </a:endParaRPr>
          </a:p>
        </p:txBody>
      </p:sp>
      <p:sp>
        <p:nvSpPr>
          <p:cNvPr id="61849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 from the foremost persecutor</a:t>
            </a:r>
          </a:p>
        </p:txBody>
      </p:sp>
      <p:sp>
        <p:nvSpPr>
          <p:cNvPr id="618500" name="Subtitle 4"/>
          <p:cNvSpPr txBox="1">
            <a:spLocks/>
          </p:cNvSpPr>
          <p:nvPr/>
        </p:nvSpPr>
        <p:spPr bwMode="auto">
          <a:xfrm>
            <a:off x="80963" y="5013325"/>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اے معبود محروم کر اپنی رحمت سے اس پہلے ظالم کو</a:t>
            </a:r>
            <a:endParaRPr lang="en-US" sz="2400" b="1" dirty="0">
              <a:ea typeface="MS Mincho" pitchFamily="49" charset="-128"/>
            </a:endParaRPr>
          </a:p>
        </p:txBody>
      </p:sp>
      <p:sp>
        <p:nvSpPr>
          <p:cNvPr id="61850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618502"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
        <p:nvSpPr>
          <p:cNvPr id="618503" name="Text Box 6"/>
          <p:cNvSpPr txBox="1">
            <a:spLocks noChangeArrowheads="1"/>
          </p:cNvSpPr>
          <p:nvPr/>
        </p:nvSpPr>
        <p:spPr bwMode="auto">
          <a:xfrm>
            <a:off x="3348038" y="5654675"/>
            <a:ext cx="2447925" cy="366713"/>
          </a:xfrm>
          <a:prstGeom prst="rect">
            <a:avLst/>
          </a:prstGeom>
          <a:gradFill rotWithShape="1">
            <a:gsLst>
              <a:gs pos="0">
                <a:srgbClr val="651500"/>
              </a:gs>
              <a:gs pos="50000">
                <a:srgbClr val="DA2E00"/>
              </a:gs>
              <a:gs pos="100000">
                <a:srgbClr val="651500"/>
              </a:gs>
            </a:gsLst>
            <a:lin ang="5400000" scaled="1"/>
          </a:gradFill>
          <a:ln w="9525" algn="ctr">
            <a:noFill/>
            <a:miter lim="800000"/>
            <a:headEnd/>
            <a:tailEnd/>
          </a:ln>
        </p:spPr>
        <p:txBody>
          <a:bodyPr anchor="ctr">
            <a:spAutoFit/>
          </a:bodyPr>
          <a:lstStyle/>
          <a:p>
            <a:pPr algn="r"/>
            <a:r>
              <a:rPr lang="en-US" sz="1800" b="1">
                <a:solidFill>
                  <a:srgbClr val="FFFF99"/>
                </a:solidFill>
                <a:latin typeface="Trebuchet MS" pitchFamily="34" charset="0"/>
              </a:rPr>
              <a:t>Tasbih Counter : 83</a:t>
            </a:r>
          </a:p>
        </p:txBody>
      </p:sp>
      <p:sp>
        <p:nvSpPr>
          <p:cNvPr id="618504" name="Rectangle 5"/>
          <p:cNvSpPr>
            <a:spLocks noChangeArrowheads="1"/>
          </p:cNvSpPr>
          <p:nvPr/>
        </p:nvSpPr>
        <p:spPr bwMode="auto">
          <a:xfrm>
            <a:off x="3635375" y="1035050"/>
            <a:ext cx="1790700" cy="336550"/>
          </a:xfrm>
          <a:prstGeom prst="rect">
            <a:avLst/>
          </a:prstGeom>
          <a:noFill/>
          <a:ln w="9525">
            <a:noFill/>
            <a:miter lim="800000"/>
            <a:headEnd/>
            <a:tailEnd/>
          </a:ln>
        </p:spPr>
        <p:txBody>
          <a:bodyPr wrap="none">
            <a:spAutoFit/>
          </a:bodyPr>
          <a:lstStyle/>
          <a:p>
            <a:pPr eaLnBrk="0" hangingPunct="0"/>
            <a:r>
              <a:rPr lang="en-US" sz="1600" b="1">
                <a:solidFill>
                  <a:srgbClr val="FFFF99"/>
                </a:solidFill>
                <a:latin typeface="Trebuchet MS" pitchFamily="34" charset="0"/>
              </a:rPr>
              <a:t>Recite 100 times</a:t>
            </a:r>
          </a:p>
        </p:txBody>
      </p:sp>
    </p:spTree>
  </p:cSld>
  <p:clrMapOvr>
    <a:masterClrMapping/>
  </p:clrMapOvr>
  <p:transition>
    <p:fade/>
  </p:transition>
  <p:timing>
    <p:tnLst>
      <p:par>
        <p:cTn id="1" dur="indefinite" restart="never" nodeType="tmRoot"/>
      </p:par>
    </p:tnLst>
  </p:timing>
</p:sld>
</file>

<file path=ppt/slides/slide6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952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ظَلَمَ حَقَّ مُحَمَّدٍ وَآلِ مُحَمَّدٍ</a:t>
            </a:r>
            <a:endParaRPr lang="en-US" sz="5400" b="1">
              <a:latin typeface="Karbala" pitchFamily="2" charset="0"/>
              <a:cs typeface="Simplified Arabic" pitchFamily="18" charset="-78"/>
            </a:endParaRPr>
          </a:p>
        </p:txBody>
      </p:sp>
      <p:sp>
        <p:nvSpPr>
          <p:cNvPr id="61952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who usurped the right of Muhammad and Muhammad’s Household</a:t>
            </a:r>
          </a:p>
        </p:txBody>
      </p:sp>
      <p:sp>
        <p:nvSpPr>
          <p:cNvPr id="619524"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 جس نے ضائع کیا محمد (ص)و آل محمد (ص)کا حق </a:t>
            </a:r>
            <a:endParaRPr lang="en-US" sz="2400" b="1" dirty="0">
              <a:ea typeface="MS Mincho" pitchFamily="49" charset="-128"/>
            </a:endParaRPr>
          </a:p>
        </p:txBody>
      </p:sp>
      <p:sp>
        <p:nvSpPr>
          <p:cNvPr id="61952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619526"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6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054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وَآخِرَ تَابِعٍ لَهُ عَلَىٰ ذٰلِكَ</a:t>
            </a:r>
            <a:endParaRPr lang="en-US" sz="5400" b="1">
              <a:latin typeface="Karbala" pitchFamily="2" charset="0"/>
              <a:cs typeface="Simplified Arabic" pitchFamily="18" charset="-78"/>
            </a:endParaRPr>
          </a:p>
        </p:txBody>
      </p:sp>
      <p:sp>
        <p:nvSpPr>
          <p:cNvPr id="62054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the last follower who  acceded to his deed.</a:t>
            </a:r>
          </a:p>
        </p:txBody>
      </p:sp>
      <p:sp>
        <p:nvSpPr>
          <p:cNvPr id="620548"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اوراسکو بھی جس نے آخر میں اس کی پیروی کی</a:t>
            </a:r>
            <a:endParaRPr lang="en-US" sz="2400" b="1" dirty="0">
              <a:ea typeface="MS Mincho" pitchFamily="49" charset="-128"/>
            </a:endParaRPr>
          </a:p>
        </p:txBody>
      </p:sp>
      <p:sp>
        <p:nvSpPr>
          <p:cNvPr id="62054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620550"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6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1570"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blessings from the group that struggled against al-Husayn (alayhis salaam)</a:t>
            </a:r>
          </a:p>
        </p:txBody>
      </p:sp>
      <p:sp>
        <p:nvSpPr>
          <p:cNvPr id="621571"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اے معبود لعنت کر اس جماعت پر جنہوں نے جنگ کی حسین (ع) سے نیز</a:t>
            </a:r>
            <a:endParaRPr lang="en-US" sz="2400" b="1" dirty="0">
              <a:ea typeface="MS Mincho" pitchFamily="49" charset="-128"/>
            </a:endParaRPr>
          </a:p>
        </p:txBody>
      </p:sp>
      <p:sp>
        <p:nvSpPr>
          <p:cNvPr id="621572"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621573"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
        <p:nvSpPr>
          <p:cNvPr id="62157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اَللَّهُمَّ ٱلْعَنِ ٱلْعِصَابَةَ ٱلَّتِي جَاهَدَتِ ٱلْحُسَيْنَ</a:t>
            </a:r>
            <a:r>
              <a:rPr lang="en-US" sz="5400" b="1">
                <a:latin typeface="Karbala" pitchFamily="2" charset="0"/>
                <a:cs typeface="Simplified Arabic" pitchFamily="18" charset="-78"/>
              </a:rPr>
              <a:t>) </a:t>
            </a:r>
            <a:r>
              <a:rPr lang="ar-SA" sz="5400" b="1">
                <a:latin typeface="Karbala" pitchFamily="2" charset="0"/>
                <a:cs typeface="Simplified Arabic" pitchFamily="18" charset="-78"/>
              </a:rPr>
              <a:t>عَلَيْهِ ٱلسَّلاَم</a:t>
            </a:r>
            <a:r>
              <a:rPr lang="en-US" sz="5400" b="1">
                <a:latin typeface="Karbala" pitchFamily="2" charset="0"/>
                <a:cs typeface="Simplified Arabic" pitchFamily="18" charset="-78"/>
              </a:rPr>
              <a:t>(</a:t>
            </a:r>
            <a:endParaRPr lang="ar-SA" sz="5400" b="1">
              <a:latin typeface="Karbala" pitchFamily="2" charset="0"/>
              <a:cs typeface="Simplified Arabic" pitchFamily="18" charset="-78"/>
            </a:endParaRPr>
          </a:p>
        </p:txBody>
      </p:sp>
    </p:spTree>
  </p:cSld>
  <p:clrMapOvr>
    <a:masterClrMapping/>
  </p:clrMapOvr>
  <p:transition>
    <p:fade/>
  </p:transition>
  <p:timing>
    <p:tnLst>
      <p:par>
        <p:cTn id="1" dur="indefinite" restart="never" nodeType="tmRoot"/>
      </p:par>
    </p:tnLst>
  </p:timing>
</p:sld>
</file>

<file path=ppt/slides/slide6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259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وَشَايَعَتْ وَبَايَعَتْ وَتَابَعَتْ عَلَىٰ قَتْلِهِ</a:t>
            </a:r>
            <a:endParaRPr lang="en-US" sz="5400" b="1">
              <a:latin typeface="Karbala" pitchFamily="2" charset="0"/>
              <a:cs typeface="Simplified Arabic" pitchFamily="18" charset="-78"/>
            </a:endParaRPr>
          </a:p>
        </p:txBody>
      </p:sp>
      <p:sp>
        <p:nvSpPr>
          <p:cNvPr id="62259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who supported each other against him, paid homage to his enemies, and participated in slaying him.</a:t>
            </a:r>
          </a:p>
        </p:txBody>
      </p:sp>
      <p:sp>
        <p:nvSpPr>
          <p:cNvPr id="622596"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ان پربھی جو قتل حسین (ع) میں ان کے شریک اور ہم رائے تھے</a:t>
            </a:r>
            <a:endParaRPr lang="en-US" sz="2400" b="1" dirty="0">
              <a:ea typeface="MS Mincho" pitchFamily="49" charset="-128"/>
            </a:endParaRPr>
          </a:p>
        </p:txBody>
      </p:sp>
      <p:sp>
        <p:nvSpPr>
          <p:cNvPr id="62259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622598"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6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361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اَللَّهُمَّ ٱلْعَنْهُمْ جَمِيعاً</a:t>
            </a:r>
            <a:endParaRPr lang="en-US" sz="5400" b="1">
              <a:latin typeface="Karbala" pitchFamily="2" charset="0"/>
              <a:cs typeface="Simplified Arabic" pitchFamily="18" charset="-78"/>
            </a:endParaRPr>
          </a:p>
        </p:txBody>
      </p:sp>
      <p:sp>
        <p:nvSpPr>
          <p:cNvPr id="62361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blessings from all of them.</a:t>
            </a:r>
          </a:p>
        </p:txBody>
      </p:sp>
      <p:sp>
        <p:nvSpPr>
          <p:cNvPr id="623620"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اے معبود ان سب پر لعنت بھیج</a:t>
            </a:r>
            <a:endParaRPr lang="en-US" sz="2400" b="1" dirty="0">
              <a:ea typeface="MS Mincho" pitchFamily="49" charset="-128"/>
            </a:endParaRPr>
          </a:p>
        </p:txBody>
      </p:sp>
      <p:sp>
        <p:nvSpPr>
          <p:cNvPr id="62362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623622"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6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4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اَللَّهُمَّ ٱلْعَنْ اوَّلَ ظَالِمٍ</a:t>
            </a:r>
            <a:endParaRPr lang="en-US" sz="5400" b="1">
              <a:latin typeface="Karbala" pitchFamily="2" charset="0"/>
              <a:cs typeface="Simplified Arabic" pitchFamily="18" charset="-78"/>
            </a:endParaRPr>
          </a:p>
        </p:txBody>
      </p:sp>
      <p:sp>
        <p:nvSpPr>
          <p:cNvPr id="62464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 from the foremost persecutor</a:t>
            </a:r>
          </a:p>
        </p:txBody>
      </p:sp>
      <p:sp>
        <p:nvSpPr>
          <p:cNvPr id="624644" name="Subtitle 4"/>
          <p:cNvSpPr txBox="1">
            <a:spLocks/>
          </p:cNvSpPr>
          <p:nvPr/>
        </p:nvSpPr>
        <p:spPr bwMode="auto">
          <a:xfrm>
            <a:off x="80963" y="5013325"/>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اے معبود محروم کر اپنی رحمت سے اس پہلے ظالم کو</a:t>
            </a:r>
            <a:endParaRPr lang="en-US" sz="2400" b="1" dirty="0">
              <a:ea typeface="MS Mincho" pitchFamily="49" charset="-128"/>
            </a:endParaRPr>
          </a:p>
        </p:txBody>
      </p:sp>
      <p:sp>
        <p:nvSpPr>
          <p:cNvPr id="62464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624646"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
        <p:nvSpPr>
          <p:cNvPr id="624647" name="Text Box 6"/>
          <p:cNvSpPr txBox="1">
            <a:spLocks noChangeArrowheads="1"/>
          </p:cNvSpPr>
          <p:nvPr/>
        </p:nvSpPr>
        <p:spPr bwMode="auto">
          <a:xfrm>
            <a:off x="3348038" y="5654675"/>
            <a:ext cx="2447925" cy="366713"/>
          </a:xfrm>
          <a:prstGeom prst="rect">
            <a:avLst/>
          </a:prstGeom>
          <a:gradFill rotWithShape="1">
            <a:gsLst>
              <a:gs pos="0">
                <a:srgbClr val="651500"/>
              </a:gs>
              <a:gs pos="50000">
                <a:srgbClr val="DA2E00"/>
              </a:gs>
              <a:gs pos="100000">
                <a:srgbClr val="651500"/>
              </a:gs>
            </a:gsLst>
            <a:lin ang="5400000" scaled="1"/>
          </a:gradFill>
          <a:ln w="9525" algn="ctr">
            <a:noFill/>
            <a:miter lim="800000"/>
            <a:headEnd/>
            <a:tailEnd/>
          </a:ln>
        </p:spPr>
        <p:txBody>
          <a:bodyPr anchor="ctr">
            <a:spAutoFit/>
          </a:bodyPr>
          <a:lstStyle/>
          <a:p>
            <a:pPr algn="r"/>
            <a:r>
              <a:rPr lang="en-US" sz="1800" b="1">
                <a:solidFill>
                  <a:srgbClr val="FFFF99"/>
                </a:solidFill>
                <a:latin typeface="Trebuchet MS" pitchFamily="34" charset="0"/>
              </a:rPr>
              <a:t>Tasbih Counter : 84</a:t>
            </a:r>
          </a:p>
        </p:txBody>
      </p:sp>
      <p:sp>
        <p:nvSpPr>
          <p:cNvPr id="624648" name="Rectangle 5"/>
          <p:cNvSpPr>
            <a:spLocks noChangeArrowheads="1"/>
          </p:cNvSpPr>
          <p:nvPr/>
        </p:nvSpPr>
        <p:spPr bwMode="auto">
          <a:xfrm>
            <a:off x="3635375" y="1035050"/>
            <a:ext cx="1790700" cy="336550"/>
          </a:xfrm>
          <a:prstGeom prst="rect">
            <a:avLst/>
          </a:prstGeom>
          <a:noFill/>
          <a:ln w="9525">
            <a:noFill/>
            <a:miter lim="800000"/>
            <a:headEnd/>
            <a:tailEnd/>
          </a:ln>
        </p:spPr>
        <p:txBody>
          <a:bodyPr wrap="none">
            <a:spAutoFit/>
          </a:bodyPr>
          <a:lstStyle/>
          <a:p>
            <a:pPr eaLnBrk="0" hangingPunct="0"/>
            <a:r>
              <a:rPr lang="en-US" sz="1600" b="1">
                <a:solidFill>
                  <a:srgbClr val="FFFF99"/>
                </a:solidFill>
                <a:latin typeface="Trebuchet MS" pitchFamily="34" charset="0"/>
              </a:rPr>
              <a:t>Recite 100 times</a:t>
            </a:r>
          </a:p>
        </p:txBody>
      </p:sp>
    </p:spTree>
  </p:cSld>
  <p:clrMapOvr>
    <a:masterClrMapping/>
  </p:clrMapOvr>
  <p:transition>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وَبَنَىٰ عَلَيْهِ بُنْيَانَهُ</a:t>
            </a:r>
            <a:endParaRPr lang="en-US" sz="5400" b="1">
              <a:latin typeface="Karbala" pitchFamily="2" charset="0"/>
              <a:cs typeface="Simplified Arabic" pitchFamily="18" charset="-78"/>
            </a:endParaRPr>
          </a:p>
        </p:txBody>
      </p:sp>
      <p:sp>
        <p:nvSpPr>
          <p:cNvPr id="6349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established their foundations on it,</a:t>
            </a:r>
          </a:p>
        </p:txBody>
      </p:sp>
      <p:sp>
        <p:nvSpPr>
          <p:cNvPr id="63492"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ar-AE" sz="2800" dirty="0" smtClean="0"/>
              <a:t>اور اس پر عمارت اٹھائی</a:t>
            </a:r>
            <a:endParaRPr lang="en-US" sz="2800" b="1" dirty="0">
              <a:ea typeface="MS Mincho" pitchFamily="49" charset="-128"/>
            </a:endParaRPr>
          </a:p>
        </p:txBody>
      </p:sp>
      <p:sp>
        <p:nvSpPr>
          <p:cNvPr id="6349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63494"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6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566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ظَلَمَ حَقَّ مُحَمَّدٍ وَآلِ مُحَمَّدٍ</a:t>
            </a:r>
            <a:endParaRPr lang="en-US" sz="5400" b="1">
              <a:latin typeface="Karbala" pitchFamily="2" charset="0"/>
              <a:cs typeface="Simplified Arabic" pitchFamily="18" charset="-78"/>
            </a:endParaRPr>
          </a:p>
        </p:txBody>
      </p:sp>
      <p:sp>
        <p:nvSpPr>
          <p:cNvPr id="62566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who usurped the right of Muhammad and Muhammad’s Household</a:t>
            </a:r>
          </a:p>
        </p:txBody>
      </p:sp>
      <p:sp>
        <p:nvSpPr>
          <p:cNvPr id="625668"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 جس نے ضائع کیا محمد (ص)و آل محمد (ص)کا حق </a:t>
            </a:r>
            <a:endParaRPr lang="en-US" sz="2400" b="1" dirty="0">
              <a:ea typeface="MS Mincho" pitchFamily="49" charset="-128"/>
            </a:endParaRPr>
          </a:p>
        </p:txBody>
      </p:sp>
      <p:sp>
        <p:nvSpPr>
          <p:cNvPr id="62566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625670"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6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669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وَآخِرَ تَابِعٍ لَهُ عَلَىٰ ذٰلِكَ</a:t>
            </a:r>
            <a:endParaRPr lang="en-US" sz="5400" b="1">
              <a:latin typeface="Karbala" pitchFamily="2" charset="0"/>
              <a:cs typeface="Simplified Arabic" pitchFamily="18" charset="-78"/>
            </a:endParaRPr>
          </a:p>
        </p:txBody>
      </p:sp>
      <p:sp>
        <p:nvSpPr>
          <p:cNvPr id="62669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the last follower who  acceded to his deed.</a:t>
            </a:r>
          </a:p>
        </p:txBody>
      </p:sp>
      <p:sp>
        <p:nvSpPr>
          <p:cNvPr id="626692"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اوراسکو بھی جس نے آخر میں اس کی پیروی کی</a:t>
            </a:r>
            <a:endParaRPr lang="en-US" sz="2400" b="1" dirty="0">
              <a:ea typeface="MS Mincho" pitchFamily="49" charset="-128"/>
            </a:endParaRPr>
          </a:p>
        </p:txBody>
      </p:sp>
      <p:sp>
        <p:nvSpPr>
          <p:cNvPr id="62669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626694"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6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7714"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blessings from the group that struggled against al-Husayn (alayhis salaam)</a:t>
            </a:r>
          </a:p>
        </p:txBody>
      </p:sp>
      <p:sp>
        <p:nvSpPr>
          <p:cNvPr id="627715"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اے معبود لعنت کر اس جماعت پر جنہوں نے جنگ کی حسین (ع) سے نیز</a:t>
            </a:r>
            <a:endParaRPr lang="en-US" sz="2400" b="1" dirty="0">
              <a:ea typeface="MS Mincho" pitchFamily="49" charset="-128"/>
            </a:endParaRPr>
          </a:p>
        </p:txBody>
      </p:sp>
      <p:sp>
        <p:nvSpPr>
          <p:cNvPr id="627716"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627717"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
        <p:nvSpPr>
          <p:cNvPr id="62771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اَللَّهُمَّ ٱلْعَنِ ٱلْعِصَابَةَ ٱلَّتِي جَاهَدَتِ ٱلْحُسَيْنَ</a:t>
            </a:r>
            <a:r>
              <a:rPr lang="en-US" sz="5400" b="1">
                <a:latin typeface="Karbala" pitchFamily="2" charset="0"/>
                <a:cs typeface="Simplified Arabic" pitchFamily="18" charset="-78"/>
              </a:rPr>
              <a:t>) </a:t>
            </a:r>
            <a:r>
              <a:rPr lang="ar-SA" sz="5400" b="1">
                <a:latin typeface="Karbala" pitchFamily="2" charset="0"/>
                <a:cs typeface="Simplified Arabic" pitchFamily="18" charset="-78"/>
              </a:rPr>
              <a:t>عَلَيْهِ ٱلسَّلاَم</a:t>
            </a:r>
            <a:r>
              <a:rPr lang="en-US" sz="5400" b="1">
                <a:latin typeface="Karbala" pitchFamily="2" charset="0"/>
                <a:cs typeface="Simplified Arabic" pitchFamily="18" charset="-78"/>
              </a:rPr>
              <a:t>(</a:t>
            </a:r>
            <a:endParaRPr lang="ar-SA" sz="5400" b="1">
              <a:latin typeface="Karbala" pitchFamily="2" charset="0"/>
              <a:cs typeface="Simplified Arabic" pitchFamily="18" charset="-78"/>
            </a:endParaRPr>
          </a:p>
        </p:txBody>
      </p:sp>
    </p:spTree>
  </p:cSld>
  <p:clrMapOvr>
    <a:masterClrMapping/>
  </p:clrMapOvr>
  <p:transition>
    <p:fade/>
  </p:transition>
  <p:timing>
    <p:tnLst>
      <p:par>
        <p:cTn id="1" dur="indefinite" restart="never" nodeType="tmRoot"/>
      </p:par>
    </p:tnLst>
  </p:timing>
</p:sld>
</file>

<file path=ppt/slides/slide6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873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وَشَايَعَتْ وَبَايَعَتْ وَتَابَعَتْ عَلَىٰ قَتْلِهِ</a:t>
            </a:r>
            <a:endParaRPr lang="en-US" sz="5400" b="1">
              <a:latin typeface="Karbala" pitchFamily="2" charset="0"/>
              <a:cs typeface="Simplified Arabic" pitchFamily="18" charset="-78"/>
            </a:endParaRPr>
          </a:p>
        </p:txBody>
      </p:sp>
      <p:sp>
        <p:nvSpPr>
          <p:cNvPr id="62873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who supported each other against him, paid homage to his enemies, and participated in slaying him.</a:t>
            </a:r>
          </a:p>
        </p:txBody>
      </p:sp>
      <p:sp>
        <p:nvSpPr>
          <p:cNvPr id="628740"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ان پربھی جو قتل حسین (ع) میں ان کے شریک اور ہم رائے تھے</a:t>
            </a:r>
            <a:endParaRPr lang="en-US" sz="2400" b="1" dirty="0">
              <a:ea typeface="MS Mincho" pitchFamily="49" charset="-128"/>
            </a:endParaRPr>
          </a:p>
        </p:txBody>
      </p:sp>
      <p:sp>
        <p:nvSpPr>
          <p:cNvPr id="62874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628742"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6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976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اَللَّهُمَّ ٱلْعَنْهُمْ جَمِيعاً</a:t>
            </a:r>
            <a:endParaRPr lang="en-US" sz="5400" b="1">
              <a:latin typeface="Karbala" pitchFamily="2" charset="0"/>
              <a:cs typeface="Simplified Arabic" pitchFamily="18" charset="-78"/>
            </a:endParaRPr>
          </a:p>
        </p:txBody>
      </p:sp>
      <p:sp>
        <p:nvSpPr>
          <p:cNvPr id="62976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blessings from all of them.</a:t>
            </a:r>
          </a:p>
        </p:txBody>
      </p:sp>
      <p:sp>
        <p:nvSpPr>
          <p:cNvPr id="629764"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اے معبود ان سب پر لعنت بھیج</a:t>
            </a:r>
            <a:endParaRPr lang="en-US" sz="2400" b="1" dirty="0">
              <a:ea typeface="MS Mincho" pitchFamily="49" charset="-128"/>
            </a:endParaRPr>
          </a:p>
        </p:txBody>
      </p:sp>
      <p:sp>
        <p:nvSpPr>
          <p:cNvPr id="62976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629766"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6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078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اَللَّهُمَّ ٱلْعَنْ اوَّلَ ظَالِمٍ</a:t>
            </a:r>
            <a:endParaRPr lang="en-US" sz="5400" b="1">
              <a:latin typeface="Karbala" pitchFamily="2" charset="0"/>
              <a:cs typeface="Simplified Arabic" pitchFamily="18" charset="-78"/>
            </a:endParaRPr>
          </a:p>
        </p:txBody>
      </p:sp>
      <p:sp>
        <p:nvSpPr>
          <p:cNvPr id="63078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 from the foremost persecutor</a:t>
            </a:r>
          </a:p>
        </p:txBody>
      </p:sp>
      <p:sp>
        <p:nvSpPr>
          <p:cNvPr id="630788" name="Subtitle 4"/>
          <p:cNvSpPr txBox="1">
            <a:spLocks/>
          </p:cNvSpPr>
          <p:nvPr/>
        </p:nvSpPr>
        <p:spPr bwMode="auto">
          <a:xfrm>
            <a:off x="80963" y="5013325"/>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اے معبود محروم کر اپنی رحمت سے اس پہلے ظالم کو</a:t>
            </a:r>
            <a:endParaRPr lang="en-US" sz="2400" b="1" dirty="0">
              <a:ea typeface="MS Mincho" pitchFamily="49" charset="-128"/>
            </a:endParaRPr>
          </a:p>
        </p:txBody>
      </p:sp>
      <p:sp>
        <p:nvSpPr>
          <p:cNvPr id="63078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630790"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
        <p:nvSpPr>
          <p:cNvPr id="630791" name="Text Box 6"/>
          <p:cNvSpPr txBox="1">
            <a:spLocks noChangeArrowheads="1"/>
          </p:cNvSpPr>
          <p:nvPr/>
        </p:nvSpPr>
        <p:spPr bwMode="auto">
          <a:xfrm>
            <a:off x="3348038" y="5654675"/>
            <a:ext cx="2447925" cy="366713"/>
          </a:xfrm>
          <a:prstGeom prst="rect">
            <a:avLst/>
          </a:prstGeom>
          <a:gradFill rotWithShape="1">
            <a:gsLst>
              <a:gs pos="0">
                <a:srgbClr val="651500"/>
              </a:gs>
              <a:gs pos="50000">
                <a:srgbClr val="DA2E00"/>
              </a:gs>
              <a:gs pos="100000">
                <a:srgbClr val="651500"/>
              </a:gs>
            </a:gsLst>
            <a:lin ang="5400000" scaled="1"/>
          </a:gradFill>
          <a:ln w="9525" algn="ctr">
            <a:noFill/>
            <a:miter lim="800000"/>
            <a:headEnd/>
            <a:tailEnd/>
          </a:ln>
        </p:spPr>
        <p:txBody>
          <a:bodyPr anchor="ctr">
            <a:spAutoFit/>
          </a:bodyPr>
          <a:lstStyle/>
          <a:p>
            <a:pPr algn="r"/>
            <a:r>
              <a:rPr lang="en-US" sz="1800" b="1">
                <a:solidFill>
                  <a:srgbClr val="FFFF99"/>
                </a:solidFill>
                <a:latin typeface="Trebuchet MS" pitchFamily="34" charset="0"/>
              </a:rPr>
              <a:t>Tasbih Counter : 85</a:t>
            </a:r>
          </a:p>
        </p:txBody>
      </p:sp>
      <p:sp>
        <p:nvSpPr>
          <p:cNvPr id="630792" name="Rectangle 5"/>
          <p:cNvSpPr>
            <a:spLocks noChangeArrowheads="1"/>
          </p:cNvSpPr>
          <p:nvPr/>
        </p:nvSpPr>
        <p:spPr bwMode="auto">
          <a:xfrm>
            <a:off x="3635375" y="1035050"/>
            <a:ext cx="1790700" cy="336550"/>
          </a:xfrm>
          <a:prstGeom prst="rect">
            <a:avLst/>
          </a:prstGeom>
          <a:noFill/>
          <a:ln w="9525">
            <a:noFill/>
            <a:miter lim="800000"/>
            <a:headEnd/>
            <a:tailEnd/>
          </a:ln>
        </p:spPr>
        <p:txBody>
          <a:bodyPr wrap="none">
            <a:spAutoFit/>
          </a:bodyPr>
          <a:lstStyle/>
          <a:p>
            <a:pPr eaLnBrk="0" hangingPunct="0"/>
            <a:r>
              <a:rPr lang="en-US" sz="1600" b="1">
                <a:solidFill>
                  <a:srgbClr val="FFFF99"/>
                </a:solidFill>
                <a:latin typeface="Trebuchet MS" pitchFamily="34" charset="0"/>
              </a:rPr>
              <a:t>Recite 100 times</a:t>
            </a:r>
          </a:p>
        </p:txBody>
      </p:sp>
    </p:spTree>
  </p:cSld>
  <p:clrMapOvr>
    <a:masterClrMapping/>
  </p:clrMapOvr>
  <p:transition>
    <p:fade/>
  </p:transition>
  <p:timing>
    <p:tnLst>
      <p:par>
        <p:cTn id="1" dur="indefinite" restart="never" nodeType="tmRoot"/>
      </p:par>
    </p:tnLst>
  </p:timing>
</p:sld>
</file>

<file path=ppt/slides/slide6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181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ظَلَمَ حَقَّ مُحَمَّدٍ وَآلِ مُحَمَّدٍ</a:t>
            </a:r>
            <a:endParaRPr lang="en-US" sz="5400" b="1">
              <a:latin typeface="Karbala" pitchFamily="2" charset="0"/>
              <a:cs typeface="Simplified Arabic" pitchFamily="18" charset="-78"/>
            </a:endParaRPr>
          </a:p>
        </p:txBody>
      </p:sp>
      <p:sp>
        <p:nvSpPr>
          <p:cNvPr id="63181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who usurped the right of Muhammad and Muhammad’s Household</a:t>
            </a:r>
          </a:p>
        </p:txBody>
      </p:sp>
      <p:sp>
        <p:nvSpPr>
          <p:cNvPr id="631812"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 جس نے ضائع کیا محمد (ص)و آل محمد (ص)کا حق </a:t>
            </a:r>
            <a:endParaRPr lang="en-US" sz="2400" b="1" dirty="0">
              <a:ea typeface="MS Mincho" pitchFamily="49" charset="-128"/>
            </a:endParaRPr>
          </a:p>
        </p:txBody>
      </p:sp>
      <p:sp>
        <p:nvSpPr>
          <p:cNvPr id="63181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631814"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6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283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وَآخِرَ تَابِعٍ لَهُ عَلَىٰ ذٰلِكَ</a:t>
            </a:r>
            <a:endParaRPr lang="en-US" sz="5400" b="1">
              <a:latin typeface="Karbala" pitchFamily="2" charset="0"/>
              <a:cs typeface="Simplified Arabic" pitchFamily="18" charset="-78"/>
            </a:endParaRPr>
          </a:p>
        </p:txBody>
      </p:sp>
      <p:sp>
        <p:nvSpPr>
          <p:cNvPr id="63283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the last follower who  acceded to his deed.</a:t>
            </a:r>
          </a:p>
        </p:txBody>
      </p:sp>
      <p:sp>
        <p:nvSpPr>
          <p:cNvPr id="632836"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اوراسکو بھی جس نے آخر میں اس کی پیروی کی</a:t>
            </a:r>
            <a:endParaRPr lang="en-US" sz="2400" b="1" dirty="0">
              <a:ea typeface="MS Mincho" pitchFamily="49" charset="-128"/>
            </a:endParaRPr>
          </a:p>
        </p:txBody>
      </p:sp>
      <p:sp>
        <p:nvSpPr>
          <p:cNvPr id="63283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632838"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6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3858"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blessings from the group that struggled against al-Husayn (alayhis salaam)</a:t>
            </a:r>
          </a:p>
        </p:txBody>
      </p:sp>
      <p:sp>
        <p:nvSpPr>
          <p:cNvPr id="633859"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اے معبود لعنت کر اس جماعت پر جنہوں نے جنگ کی حسین (ع) سے نیز</a:t>
            </a:r>
            <a:endParaRPr lang="en-US" sz="2400" b="1" dirty="0">
              <a:ea typeface="MS Mincho" pitchFamily="49" charset="-128"/>
            </a:endParaRPr>
          </a:p>
        </p:txBody>
      </p:sp>
      <p:sp>
        <p:nvSpPr>
          <p:cNvPr id="633860"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633861"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
        <p:nvSpPr>
          <p:cNvPr id="63386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اَللَّهُمَّ ٱلْعَنِ ٱلْعِصَابَةَ ٱلَّتِي جَاهَدَتِ ٱلْحُسَيْنَ</a:t>
            </a:r>
            <a:r>
              <a:rPr lang="en-US" sz="5400" b="1">
                <a:latin typeface="Karbala" pitchFamily="2" charset="0"/>
                <a:cs typeface="Simplified Arabic" pitchFamily="18" charset="-78"/>
              </a:rPr>
              <a:t>) </a:t>
            </a:r>
            <a:r>
              <a:rPr lang="ar-SA" sz="5400" b="1">
                <a:latin typeface="Karbala" pitchFamily="2" charset="0"/>
                <a:cs typeface="Simplified Arabic" pitchFamily="18" charset="-78"/>
              </a:rPr>
              <a:t>عَلَيْهِ ٱلسَّلاَم</a:t>
            </a:r>
            <a:r>
              <a:rPr lang="en-US" sz="5400" b="1">
                <a:latin typeface="Karbala" pitchFamily="2" charset="0"/>
                <a:cs typeface="Simplified Arabic" pitchFamily="18" charset="-78"/>
              </a:rPr>
              <a:t>(</a:t>
            </a:r>
            <a:endParaRPr lang="ar-SA" sz="5400" b="1">
              <a:latin typeface="Karbala" pitchFamily="2" charset="0"/>
              <a:cs typeface="Simplified Arabic" pitchFamily="18" charset="-78"/>
            </a:endParaRPr>
          </a:p>
        </p:txBody>
      </p:sp>
    </p:spTree>
  </p:cSld>
  <p:clrMapOvr>
    <a:masterClrMapping/>
  </p:clrMapOvr>
  <p:transition>
    <p:fade/>
  </p:transition>
  <p:timing>
    <p:tnLst>
      <p:par>
        <p:cTn id="1" dur="indefinite" restart="never" nodeType="tmRoot"/>
      </p:par>
    </p:tnLst>
  </p:timing>
</p:sld>
</file>

<file path=ppt/slides/slide6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8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وَشَايَعَتْ وَبَايَعَتْ وَتَابَعَتْ عَلَىٰ قَتْلِهِ</a:t>
            </a:r>
            <a:endParaRPr lang="en-US" sz="5400" b="1">
              <a:latin typeface="Karbala" pitchFamily="2" charset="0"/>
              <a:cs typeface="Simplified Arabic" pitchFamily="18" charset="-78"/>
            </a:endParaRPr>
          </a:p>
        </p:txBody>
      </p:sp>
      <p:sp>
        <p:nvSpPr>
          <p:cNvPr id="63488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who supported each other against him, paid homage to his enemies, and participated in slaying him.</a:t>
            </a:r>
          </a:p>
        </p:txBody>
      </p:sp>
      <p:sp>
        <p:nvSpPr>
          <p:cNvPr id="634884"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ان پربھی جو قتل حسین (ع) میں ان کے شریک اور ہم رائے تھے</a:t>
            </a:r>
            <a:endParaRPr lang="en-US" sz="2400" b="1" dirty="0">
              <a:ea typeface="MS Mincho" pitchFamily="49" charset="-128"/>
            </a:endParaRPr>
          </a:p>
        </p:txBody>
      </p:sp>
      <p:sp>
        <p:nvSpPr>
          <p:cNvPr id="63488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634886"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وَجَرَىٰ فِي ظُلْمِهِ وَجَوْرِهِ عَلَيْكُمْ وَعلىٰ اشْيَاعِكُمْ</a:t>
            </a:r>
            <a:endParaRPr lang="en-US" sz="5400" b="1">
              <a:latin typeface="Karbala" pitchFamily="2" charset="0"/>
              <a:cs typeface="Simplified Arabic" pitchFamily="18" charset="-78"/>
            </a:endParaRPr>
          </a:p>
        </p:txBody>
      </p:sp>
      <p:sp>
        <p:nvSpPr>
          <p:cNvPr id="6451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continued in wronging and persecuting you and your adherents.</a:t>
            </a:r>
          </a:p>
        </p:txBody>
      </p:sp>
      <p:sp>
        <p:nvSpPr>
          <p:cNvPr id="64516"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ar-AE" sz="2800" dirty="0" smtClean="0"/>
              <a:t>اور پھر ظلم و ستم کرنا شروع کیا اور آپ پر اور آپ کے پیروکاروں پر</a:t>
            </a:r>
            <a:endParaRPr lang="en-US" sz="2800" b="1" dirty="0">
              <a:ea typeface="MS Mincho" pitchFamily="49" charset="-128"/>
            </a:endParaRPr>
          </a:p>
        </p:txBody>
      </p:sp>
      <p:sp>
        <p:nvSpPr>
          <p:cNvPr id="6451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64518"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6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590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اَللَّهُمَّ ٱلْعَنْهُمْ جَمِيعاً</a:t>
            </a:r>
            <a:endParaRPr lang="en-US" sz="5400" b="1">
              <a:latin typeface="Karbala" pitchFamily="2" charset="0"/>
              <a:cs typeface="Simplified Arabic" pitchFamily="18" charset="-78"/>
            </a:endParaRPr>
          </a:p>
        </p:txBody>
      </p:sp>
      <p:sp>
        <p:nvSpPr>
          <p:cNvPr id="63590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blessings from all of them.</a:t>
            </a:r>
          </a:p>
        </p:txBody>
      </p:sp>
      <p:sp>
        <p:nvSpPr>
          <p:cNvPr id="635908"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اے معبود ان سب پر لعنت بھیج</a:t>
            </a:r>
            <a:endParaRPr lang="en-US" sz="2400" b="1" dirty="0">
              <a:ea typeface="MS Mincho" pitchFamily="49" charset="-128"/>
            </a:endParaRPr>
          </a:p>
        </p:txBody>
      </p:sp>
      <p:sp>
        <p:nvSpPr>
          <p:cNvPr id="63590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635910"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6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693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اَللَّهُمَّ ٱلْعَنْ اوَّلَ ظَالِمٍ</a:t>
            </a:r>
            <a:endParaRPr lang="en-US" sz="5400" b="1">
              <a:latin typeface="Karbala" pitchFamily="2" charset="0"/>
              <a:cs typeface="Simplified Arabic" pitchFamily="18" charset="-78"/>
            </a:endParaRPr>
          </a:p>
        </p:txBody>
      </p:sp>
      <p:sp>
        <p:nvSpPr>
          <p:cNvPr id="63693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 from the foremost persecutor</a:t>
            </a:r>
          </a:p>
        </p:txBody>
      </p:sp>
      <p:sp>
        <p:nvSpPr>
          <p:cNvPr id="636932" name="Subtitle 4"/>
          <p:cNvSpPr txBox="1">
            <a:spLocks/>
          </p:cNvSpPr>
          <p:nvPr/>
        </p:nvSpPr>
        <p:spPr bwMode="auto">
          <a:xfrm>
            <a:off x="80963" y="5013325"/>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اے معبود محروم کر اپنی رحمت سے اس پہلے ظالم کو</a:t>
            </a:r>
            <a:endParaRPr lang="en-US" sz="2400" b="1" dirty="0">
              <a:ea typeface="MS Mincho" pitchFamily="49" charset="-128"/>
            </a:endParaRPr>
          </a:p>
        </p:txBody>
      </p:sp>
      <p:sp>
        <p:nvSpPr>
          <p:cNvPr id="63693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636934"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
        <p:nvSpPr>
          <p:cNvPr id="636935" name="Text Box 6"/>
          <p:cNvSpPr txBox="1">
            <a:spLocks noChangeArrowheads="1"/>
          </p:cNvSpPr>
          <p:nvPr/>
        </p:nvSpPr>
        <p:spPr bwMode="auto">
          <a:xfrm>
            <a:off x="3348038" y="5654675"/>
            <a:ext cx="2447925" cy="366713"/>
          </a:xfrm>
          <a:prstGeom prst="rect">
            <a:avLst/>
          </a:prstGeom>
          <a:gradFill rotWithShape="1">
            <a:gsLst>
              <a:gs pos="0">
                <a:srgbClr val="651500"/>
              </a:gs>
              <a:gs pos="50000">
                <a:srgbClr val="DA2E00"/>
              </a:gs>
              <a:gs pos="100000">
                <a:srgbClr val="651500"/>
              </a:gs>
            </a:gsLst>
            <a:lin ang="5400000" scaled="1"/>
          </a:gradFill>
          <a:ln w="9525" algn="ctr">
            <a:noFill/>
            <a:miter lim="800000"/>
            <a:headEnd/>
            <a:tailEnd/>
          </a:ln>
        </p:spPr>
        <p:txBody>
          <a:bodyPr anchor="ctr">
            <a:spAutoFit/>
          </a:bodyPr>
          <a:lstStyle/>
          <a:p>
            <a:pPr algn="r"/>
            <a:r>
              <a:rPr lang="en-US" sz="1800" b="1">
                <a:solidFill>
                  <a:srgbClr val="FFFF99"/>
                </a:solidFill>
                <a:latin typeface="Trebuchet MS" pitchFamily="34" charset="0"/>
              </a:rPr>
              <a:t>Tasbih Counter : 86</a:t>
            </a:r>
          </a:p>
        </p:txBody>
      </p:sp>
      <p:sp>
        <p:nvSpPr>
          <p:cNvPr id="636936" name="Rectangle 5"/>
          <p:cNvSpPr>
            <a:spLocks noChangeArrowheads="1"/>
          </p:cNvSpPr>
          <p:nvPr/>
        </p:nvSpPr>
        <p:spPr bwMode="auto">
          <a:xfrm>
            <a:off x="3635375" y="1035050"/>
            <a:ext cx="1790700" cy="336550"/>
          </a:xfrm>
          <a:prstGeom prst="rect">
            <a:avLst/>
          </a:prstGeom>
          <a:noFill/>
          <a:ln w="9525">
            <a:noFill/>
            <a:miter lim="800000"/>
            <a:headEnd/>
            <a:tailEnd/>
          </a:ln>
        </p:spPr>
        <p:txBody>
          <a:bodyPr wrap="none">
            <a:spAutoFit/>
          </a:bodyPr>
          <a:lstStyle/>
          <a:p>
            <a:pPr eaLnBrk="0" hangingPunct="0"/>
            <a:r>
              <a:rPr lang="en-US" sz="1600" b="1">
                <a:solidFill>
                  <a:srgbClr val="FFFF99"/>
                </a:solidFill>
                <a:latin typeface="Trebuchet MS" pitchFamily="34" charset="0"/>
              </a:rPr>
              <a:t>Recite 100 times</a:t>
            </a:r>
          </a:p>
        </p:txBody>
      </p:sp>
    </p:spTree>
  </p:cSld>
  <p:clrMapOvr>
    <a:masterClrMapping/>
  </p:clrMapOvr>
  <p:transition>
    <p:fade/>
  </p:transition>
  <p:timing>
    <p:tnLst>
      <p:par>
        <p:cTn id="1" dur="indefinite" restart="never" nodeType="tmRoot"/>
      </p:par>
    </p:tnLst>
  </p:timing>
</p:sld>
</file>

<file path=ppt/slides/slide6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795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ظَلَمَ حَقَّ مُحَمَّدٍ وَآلِ مُحَمَّدٍ</a:t>
            </a:r>
            <a:endParaRPr lang="en-US" sz="5400" b="1">
              <a:latin typeface="Karbala" pitchFamily="2" charset="0"/>
              <a:cs typeface="Simplified Arabic" pitchFamily="18" charset="-78"/>
            </a:endParaRPr>
          </a:p>
        </p:txBody>
      </p:sp>
      <p:sp>
        <p:nvSpPr>
          <p:cNvPr id="63795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who usurped the right of Muhammad and Muhammad’s Household</a:t>
            </a:r>
          </a:p>
        </p:txBody>
      </p:sp>
      <p:sp>
        <p:nvSpPr>
          <p:cNvPr id="637956"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 جس نے ضائع کیا محمد (ص)و آل محمد (ص)کا حق </a:t>
            </a:r>
            <a:endParaRPr lang="en-US" sz="2400" b="1" dirty="0">
              <a:ea typeface="MS Mincho" pitchFamily="49" charset="-128"/>
            </a:endParaRPr>
          </a:p>
        </p:txBody>
      </p:sp>
      <p:sp>
        <p:nvSpPr>
          <p:cNvPr id="63795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637958"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6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897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وَآخِرَ تَابِعٍ لَهُ عَلَىٰ ذٰلِكَ</a:t>
            </a:r>
            <a:endParaRPr lang="en-US" sz="5400" b="1">
              <a:latin typeface="Karbala" pitchFamily="2" charset="0"/>
              <a:cs typeface="Simplified Arabic" pitchFamily="18" charset="-78"/>
            </a:endParaRPr>
          </a:p>
        </p:txBody>
      </p:sp>
      <p:sp>
        <p:nvSpPr>
          <p:cNvPr id="63897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the last follower who  acceded to his deed.</a:t>
            </a:r>
          </a:p>
        </p:txBody>
      </p:sp>
      <p:sp>
        <p:nvSpPr>
          <p:cNvPr id="638980"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اوراسکو بھی جس نے آخر میں اس کی پیروی کی</a:t>
            </a:r>
            <a:endParaRPr lang="en-US" sz="2400" b="1" dirty="0">
              <a:ea typeface="MS Mincho" pitchFamily="49" charset="-128"/>
            </a:endParaRPr>
          </a:p>
        </p:txBody>
      </p:sp>
      <p:sp>
        <p:nvSpPr>
          <p:cNvPr id="63898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638982"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6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0002"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blessings from the group that struggled against al-Husayn (alayhis salaam)</a:t>
            </a:r>
          </a:p>
        </p:txBody>
      </p:sp>
      <p:sp>
        <p:nvSpPr>
          <p:cNvPr id="640003"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اے معبود لعنت کر اس جماعت پر جنہوں نے جنگ کی حسین (ع) سے نیز</a:t>
            </a:r>
            <a:endParaRPr lang="en-US" sz="2400" b="1" dirty="0">
              <a:ea typeface="MS Mincho" pitchFamily="49" charset="-128"/>
            </a:endParaRPr>
          </a:p>
        </p:txBody>
      </p:sp>
      <p:sp>
        <p:nvSpPr>
          <p:cNvPr id="640004"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640005"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
        <p:nvSpPr>
          <p:cNvPr id="64000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اَللَّهُمَّ ٱلْعَنِ ٱلْعِصَابَةَ ٱلَّتِي جَاهَدَتِ ٱلْحُسَيْنَ</a:t>
            </a:r>
            <a:r>
              <a:rPr lang="en-US" sz="5400" b="1">
                <a:latin typeface="Karbala" pitchFamily="2" charset="0"/>
                <a:cs typeface="Simplified Arabic" pitchFamily="18" charset="-78"/>
              </a:rPr>
              <a:t>) </a:t>
            </a:r>
            <a:r>
              <a:rPr lang="ar-SA" sz="5400" b="1">
                <a:latin typeface="Karbala" pitchFamily="2" charset="0"/>
                <a:cs typeface="Simplified Arabic" pitchFamily="18" charset="-78"/>
              </a:rPr>
              <a:t>عَلَيْهِ ٱلسَّلاَم</a:t>
            </a:r>
            <a:r>
              <a:rPr lang="en-US" sz="5400" b="1">
                <a:latin typeface="Karbala" pitchFamily="2" charset="0"/>
                <a:cs typeface="Simplified Arabic" pitchFamily="18" charset="-78"/>
              </a:rPr>
              <a:t>(</a:t>
            </a:r>
            <a:endParaRPr lang="ar-SA" sz="5400" b="1">
              <a:latin typeface="Karbala" pitchFamily="2" charset="0"/>
              <a:cs typeface="Simplified Arabic" pitchFamily="18" charset="-78"/>
            </a:endParaRPr>
          </a:p>
        </p:txBody>
      </p:sp>
    </p:spTree>
  </p:cSld>
  <p:clrMapOvr>
    <a:masterClrMapping/>
  </p:clrMapOvr>
  <p:transition>
    <p:fade/>
  </p:transition>
  <p:timing>
    <p:tnLst>
      <p:par>
        <p:cTn id="1" dur="indefinite" restart="never" nodeType="tmRoot"/>
      </p:par>
    </p:tnLst>
  </p:timing>
</p:sld>
</file>

<file path=ppt/slides/slide6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102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وَشَايَعَتْ وَبَايَعَتْ وَتَابَعَتْ عَلَىٰ قَتْلِهِ</a:t>
            </a:r>
            <a:endParaRPr lang="en-US" sz="5400" b="1">
              <a:latin typeface="Karbala" pitchFamily="2" charset="0"/>
              <a:cs typeface="Simplified Arabic" pitchFamily="18" charset="-78"/>
            </a:endParaRPr>
          </a:p>
        </p:txBody>
      </p:sp>
      <p:sp>
        <p:nvSpPr>
          <p:cNvPr id="64102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who supported each other against him, paid homage to his enemies, and participated in slaying him.</a:t>
            </a:r>
          </a:p>
        </p:txBody>
      </p:sp>
      <p:sp>
        <p:nvSpPr>
          <p:cNvPr id="641028"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ان پربھی جو قتل حسین (ع) میں ان کے شریک اور ہم رائے تھے</a:t>
            </a:r>
            <a:endParaRPr lang="en-US" sz="2400" b="1" dirty="0">
              <a:ea typeface="MS Mincho" pitchFamily="49" charset="-128"/>
            </a:endParaRPr>
          </a:p>
        </p:txBody>
      </p:sp>
      <p:sp>
        <p:nvSpPr>
          <p:cNvPr id="64102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641030"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6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205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اَللَّهُمَّ ٱلْعَنْهُمْ جَمِيعاً</a:t>
            </a:r>
            <a:endParaRPr lang="en-US" sz="5400" b="1">
              <a:latin typeface="Karbala" pitchFamily="2" charset="0"/>
              <a:cs typeface="Simplified Arabic" pitchFamily="18" charset="-78"/>
            </a:endParaRPr>
          </a:p>
        </p:txBody>
      </p:sp>
      <p:sp>
        <p:nvSpPr>
          <p:cNvPr id="64205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blessings from all of them.</a:t>
            </a:r>
          </a:p>
        </p:txBody>
      </p:sp>
      <p:sp>
        <p:nvSpPr>
          <p:cNvPr id="642052"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اے معبود ان سب پر لعنت بھیج</a:t>
            </a:r>
            <a:endParaRPr lang="en-US" sz="2400" b="1" dirty="0">
              <a:ea typeface="MS Mincho" pitchFamily="49" charset="-128"/>
            </a:endParaRPr>
          </a:p>
        </p:txBody>
      </p:sp>
      <p:sp>
        <p:nvSpPr>
          <p:cNvPr id="64205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642054"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6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307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اَللَّهُمَّ ٱلْعَنْ اوَّلَ ظَالِمٍ</a:t>
            </a:r>
            <a:endParaRPr lang="en-US" sz="5400" b="1">
              <a:latin typeface="Karbala" pitchFamily="2" charset="0"/>
              <a:cs typeface="Simplified Arabic" pitchFamily="18" charset="-78"/>
            </a:endParaRPr>
          </a:p>
        </p:txBody>
      </p:sp>
      <p:sp>
        <p:nvSpPr>
          <p:cNvPr id="64307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 from the foremost persecutor</a:t>
            </a:r>
          </a:p>
        </p:txBody>
      </p:sp>
      <p:sp>
        <p:nvSpPr>
          <p:cNvPr id="643076" name="Subtitle 4"/>
          <p:cNvSpPr txBox="1">
            <a:spLocks/>
          </p:cNvSpPr>
          <p:nvPr/>
        </p:nvSpPr>
        <p:spPr bwMode="auto">
          <a:xfrm>
            <a:off x="80963" y="5013325"/>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اے معبود محروم کر اپنی رحمت سے اس پہلے ظالم کو</a:t>
            </a:r>
            <a:endParaRPr lang="en-US" sz="2400" b="1" dirty="0">
              <a:ea typeface="MS Mincho" pitchFamily="49" charset="-128"/>
            </a:endParaRPr>
          </a:p>
        </p:txBody>
      </p:sp>
      <p:sp>
        <p:nvSpPr>
          <p:cNvPr id="64307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643078"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
        <p:nvSpPr>
          <p:cNvPr id="643079" name="Text Box 6"/>
          <p:cNvSpPr txBox="1">
            <a:spLocks noChangeArrowheads="1"/>
          </p:cNvSpPr>
          <p:nvPr/>
        </p:nvSpPr>
        <p:spPr bwMode="auto">
          <a:xfrm>
            <a:off x="3348038" y="5654675"/>
            <a:ext cx="2447925" cy="366713"/>
          </a:xfrm>
          <a:prstGeom prst="rect">
            <a:avLst/>
          </a:prstGeom>
          <a:gradFill rotWithShape="1">
            <a:gsLst>
              <a:gs pos="0">
                <a:srgbClr val="651500"/>
              </a:gs>
              <a:gs pos="50000">
                <a:srgbClr val="DA2E00"/>
              </a:gs>
              <a:gs pos="100000">
                <a:srgbClr val="651500"/>
              </a:gs>
            </a:gsLst>
            <a:lin ang="5400000" scaled="1"/>
          </a:gradFill>
          <a:ln w="9525" algn="ctr">
            <a:noFill/>
            <a:miter lim="800000"/>
            <a:headEnd/>
            <a:tailEnd/>
          </a:ln>
        </p:spPr>
        <p:txBody>
          <a:bodyPr anchor="ctr">
            <a:spAutoFit/>
          </a:bodyPr>
          <a:lstStyle/>
          <a:p>
            <a:pPr algn="r"/>
            <a:r>
              <a:rPr lang="en-US" sz="1800" b="1">
                <a:solidFill>
                  <a:srgbClr val="FFFF99"/>
                </a:solidFill>
                <a:latin typeface="Trebuchet MS" pitchFamily="34" charset="0"/>
              </a:rPr>
              <a:t>Tasbih Counter : 87</a:t>
            </a:r>
          </a:p>
        </p:txBody>
      </p:sp>
      <p:sp>
        <p:nvSpPr>
          <p:cNvPr id="643080" name="Rectangle 5"/>
          <p:cNvSpPr>
            <a:spLocks noChangeArrowheads="1"/>
          </p:cNvSpPr>
          <p:nvPr/>
        </p:nvSpPr>
        <p:spPr bwMode="auto">
          <a:xfrm>
            <a:off x="3635375" y="1035050"/>
            <a:ext cx="1790700" cy="336550"/>
          </a:xfrm>
          <a:prstGeom prst="rect">
            <a:avLst/>
          </a:prstGeom>
          <a:noFill/>
          <a:ln w="9525">
            <a:noFill/>
            <a:miter lim="800000"/>
            <a:headEnd/>
            <a:tailEnd/>
          </a:ln>
        </p:spPr>
        <p:txBody>
          <a:bodyPr wrap="none">
            <a:spAutoFit/>
          </a:bodyPr>
          <a:lstStyle/>
          <a:p>
            <a:pPr eaLnBrk="0" hangingPunct="0"/>
            <a:r>
              <a:rPr lang="en-US" sz="1600" b="1">
                <a:solidFill>
                  <a:srgbClr val="FFFF99"/>
                </a:solidFill>
                <a:latin typeface="Trebuchet MS" pitchFamily="34" charset="0"/>
              </a:rPr>
              <a:t>Recite 100 times</a:t>
            </a:r>
          </a:p>
        </p:txBody>
      </p:sp>
    </p:spTree>
  </p:cSld>
  <p:clrMapOvr>
    <a:masterClrMapping/>
  </p:clrMapOvr>
  <p:transition>
    <p:fade/>
  </p:transition>
  <p:timing>
    <p:tnLst>
      <p:par>
        <p:cTn id="1" dur="indefinite" restart="never" nodeType="tmRoot"/>
      </p:par>
    </p:tnLst>
  </p:timing>
</p:sld>
</file>

<file path=ppt/slides/slide6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409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ظَلَمَ حَقَّ مُحَمَّدٍ وَآلِ مُحَمَّدٍ</a:t>
            </a:r>
            <a:endParaRPr lang="en-US" sz="5400" b="1">
              <a:latin typeface="Karbala" pitchFamily="2" charset="0"/>
              <a:cs typeface="Simplified Arabic" pitchFamily="18" charset="-78"/>
            </a:endParaRPr>
          </a:p>
        </p:txBody>
      </p:sp>
      <p:sp>
        <p:nvSpPr>
          <p:cNvPr id="64409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who usurped the right of Muhammad and Muhammad’s Household</a:t>
            </a:r>
          </a:p>
        </p:txBody>
      </p:sp>
      <p:sp>
        <p:nvSpPr>
          <p:cNvPr id="644100"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 جس نے ضائع کیا محمد (ص)و آل محمد (ص)کا حق </a:t>
            </a:r>
            <a:endParaRPr lang="en-US" sz="2400" b="1" dirty="0">
              <a:ea typeface="MS Mincho" pitchFamily="49" charset="-128"/>
            </a:endParaRPr>
          </a:p>
        </p:txBody>
      </p:sp>
      <p:sp>
        <p:nvSpPr>
          <p:cNvPr id="64410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644102"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6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2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وَآخِرَ تَابِعٍ لَهُ عَلَىٰ ذٰلِكَ</a:t>
            </a:r>
            <a:endParaRPr lang="en-US" sz="5400" b="1">
              <a:latin typeface="Karbala" pitchFamily="2" charset="0"/>
              <a:cs typeface="Simplified Arabic" pitchFamily="18" charset="-78"/>
            </a:endParaRPr>
          </a:p>
        </p:txBody>
      </p:sp>
      <p:sp>
        <p:nvSpPr>
          <p:cNvPr id="64512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the last follower who  acceded to his deed.</a:t>
            </a:r>
          </a:p>
        </p:txBody>
      </p:sp>
      <p:sp>
        <p:nvSpPr>
          <p:cNvPr id="645124"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اوراسکو بھی جس نے آخر میں اس کی پیروی کی</a:t>
            </a:r>
            <a:endParaRPr lang="en-US" sz="2400" b="1" dirty="0">
              <a:ea typeface="MS Mincho" pitchFamily="49" charset="-128"/>
            </a:endParaRPr>
          </a:p>
        </p:txBody>
      </p:sp>
      <p:sp>
        <p:nvSpPr>
          <p:cNvPr id="64512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645126"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بَرِئْتُ إِلَىٰ ٱللَّهِ وَإِلَيْكُمْ مِنْهُمْ</a:t>
            </a:r>
            <a:endParaRPr lang="en-US" sz="5400" b="1">
              <a:latin typeface="Karbala" pitchFamily="2" charset="0"/>
              <a:cs typeface="Simplified Arabic" pitchFamily="18" charset="-78"/>
            </a:endParaRPr>
          </a:p>
        </p:txBody>
      </p:sp>
      <p:sp>
        <p:nvSpPr>
          <p:cNvPr id="6553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In the presence of Allāh and you all do I repudiate these.</a:t>
            </a:r>
          </a:p>
        </p:txBody>
      </p:sp>
      <p:sp>
        <p:nvSpPr>
          <p:cNvPr id="65540"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ar-AE" sz="2800" dirty="0" smtClean="0"/>
              <a:t>میں بیزاری ظاہر کرتا ہوں خدا </a:t>
            </a:r>
            <a:endParaRPr lang="en-US" sz="2800" b="1" dirty="0">
              <a:ea typeface="MS Mincho" pitchFamily="49" charset="-128"/>
            </a:endParaRPr>
          </a:p>
        </p:txBody>
      </p:sp>
      <p:sp>
        <p:nvSpPr>
          <p:cNvPr id="6554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65542"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6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6146"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blessings from the group that struggled against al-Husayn (alayhis salaam)</a:t>
            </a:r>
          </a:p>
        </p:txBody>
      </p:sp>
      <p:sp>
        <p:nvSpPr>
          <p:cNvPr id="646147"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اے معبود لعنت کر اس جماعت پر جنہوں نے جنگ کی حسین (ع) سے نیز</a:t>
            </a:r>
            <a:endParaRPr lang="en-US" sz="2400" b="1" dirty="0">
              <a:ea typeface="MS Mincho" pitchFamily="49" charset="-128"/>
            </a:endParaRPr>
          </a:p>
        </p:txBody>
      </p:sp>
      <p:sp>
        <p:nvSpPr>
          <p:cNvPr id="646148"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646149"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
        <p:nvSpPr>
          <p:cNvPr id="64615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اَللَّهُمَّ ٱلْعَنِ ٱلْعِصَابَةَ ٱلَّتِي جَاهَدَتِ ٱلْحُسَيْنَ</a:t>
            </a:r>
            <a:r>
              <a:rPr lang="en-US" sz="5400" b="1">
                <a:latin typeface="Karbala" pitchFamily="2" charset="0"/>
                <a:cs typeface="Simplified Arabic" pitchFamily="18" charset="-78"/>
              </a:rPr>
              <a:t>) </a:t>
            </a:r>
            <a:r>
              <a:rPr lang="ar-SA" sz="5400" b="1">
                <a:latin typeface="Karbala" pitchFamily="2" charset="0"/>
                <a:cs typeface="Simplified Arabic" pitchFamily="18" charset="-78"/>
              </a:rPr>
              <a:t>عَلَيْهِ ٱلسَّلاَم</a:t>
            </a:r>
            <a:r>
              <a:rPr lang="en-US" sz="5400" b="1">
                <a:latin typeface="Karbala" pitchFamily="2" charset="0"/>
                <a:cs typeface="Simplified Arabic" pitchFamily="18" charset="-78"/>
              </a:rPr>
              <a:t>(</a:t>
            </a:r>
            <a:endParaRPr lang="ar-SA" sz="5400" b="1">
              <a:latin typeface="Karbala" pitchFamily="2" charset="0"/>
              <a:cs typeface="Simplified Arabic" pitchFamily="18" charset="-78"/>
            </a:endParaRPr>
          </a:p>
        </p:txBody>
      </p:sp>
    </p:spTree>
  </p:cSld>
  <p:clrMapOvr>
    <a:masterClrMapping/>
  </p:clrMapOvr>
  <p:transition>
    <p:fade/>
  </p:transition>
  <p:timing>
    <p:tnLst>
      <p:par>
        <p:cTn id="1" dur="indefinite" restart="never" nodeType="tmRoot"/>
      </p:par>
    </p:tnLst>
  </p:timing>
</p:sld>
</file>

<file path=ppt/slides/slide6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717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وَشَايَعَتْ وَبَايَعَتْ وَتَابَعَتْ عَلَىٰ قَتْلِهِ</a:t>
            </a:r>
            <a:endParaRPr lang="en-US" sz="5400" b="1">
              <a:latin typeface="Karbala" pitchFamily="2" charset="0"/>
              <a:cs typeface="Simplified Arabic" pitchFamily="18" charset="-78"/>
            </a:endParaRPr>
          </a:p>
        </p:txBody>
      </p:sp>
      <p:sp>
        <p:nvSpPr>
          <p:cNvPr id="64717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who supported each other against him, paid homage to his enemies, and participated in slaying him.</a:t>
            </a:r>
          </a:p>
        </p:txBody>
      </p:sp>
      <p:sp>
        <p:nvSpPr>
          <p:cNvPr id="647172"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ان پربھی جو قتل حسین (ع) میں ان کے شریک اور ہم رائے تھے</a:t>
            </a:r>
            <a:endParaRPr lang="en-US" sz="2400" b="1" dirty="0">
              <a:ea typeface="MS Mincho" pitchFamily="49" charset="-128"/>
            </a:endParaRPr>
          </a:p>
        </p:txBody>
      </p:sp>
      <p:sp>
        <p:nvSpPr>
          <p:cNvPr id="64717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647174"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6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819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اَللَّهُمَّ ٱلْعَنْهُمْ جَمِيعاً</a:t>
            </a:r>
            <a:endParaRPr lang="en-US" sz="5400" b="1">
              <a:latin typeface="Karbala" pitchFamily="2" charset="0"/>
              <a:cs typeface="Simplified Arabic" pitchFamily="18" charset="-78"/>
            </a:endParaRPr>
          </a:p>
        </p:txBody>
      </p:sp>
      <p:sp>
        <p:nvSpPr>
          <p:cNvPr id="64819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blessings from all of them.</a:t>
            </a:r>
          </a:p>
        </p:txBody>
      </p:sp>
      <p:sp>
        <p:nvSpPr>
          <p:cNvPr id="648196"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اے معبود ان سب پر لعنت بھیج</a:t>
            </a:r>
            <a:endParaRPr lang="en-US" sz="2400" b="1" dirty="0">
              <a:ea typeface="MS Mincho" pitchFamily="49" charset="-128"/>
            </a:endParaRPr>
          </a:p>
        </p:txBody>
      </p:sp>
      <p:sp>
        <p:nvSpPr>
          <p:cNvPr id="64819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648198"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6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921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اَللَّهُمَّ ٱلْعَنْ اوَّلَ ظَالِمٍ</a:t>
            </a:r>
            <a:endParaRPr lang="en-US" sz="5400" b="1">
              <a:latin typeface="Karbala" pitchFamily="2" charset="0"/>
              <a:cs typeface="Simplified Arabic" pitchFamily="18" charset="-78"/>
            </a:endParaRPr>
          </a:p>
        </p:txBody>
      </p:sp>
      <p:sp>
        <p:nvSpPr>
          <p:cNvPr id="64921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 from the foremost persecutor</a:t>
            </a:r>
          </a:p>
        </p:txBody>
      </p:sp>
      <p:sp>
        <p:nvSpPr>
          <p:cNvPr id="649220" name="Subtitle 4"/>
          <p:cNvSpPr txBox="1">
            <a:spLocks/>
          </p:cNvSpPr>
          <p:nvPr/>
        </p:nvSpPr>
        <p:spPr bwMode="auto">
          <a:xfrm>
            <a:off x="80963" y="5013325"/>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اے معبود محروم کر اپنی رحمت سے اس پہلے ظالم کو</a:t>
            </a:r>
            <a:endParaRPr lang="en-US" sz="2400" b="1" dirty="0">
              <a:ea typeface="MS Mincho" pitchFamily="49" charset="-128"/>
            </a:endParaRPr>
          </a:p>
        </p:txBody>
      </p:sp>
      <p:sp>
        <p:nvSpPr>
          <p:cNvPr id="64922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649222"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
        <p:nvSpPr>
          <p:cNvPr id="649223" name="Text Box 6"/>
          <p:cNvSpPr txBox="1">
            <a:spLocks noChangeArrowheads="1"/>
          </p:cNvSpPr>
          <p:nvPr/>
        </p:nvSpPr>
        <p:spPr bwMode="auto">
          <a:xfrm>
            <a:off x="3348038" y="5654675"/>
            <a:ext cx="2447925" cy="366713"/>
          </a:xfrm>
          <a:prstGeom prst="rect">
            <a:avLst/>
          </a:prstGeom>
          <a:gradFill rotWithShape="1">
            <a:gsLst>
              <a:gs pos="0">
                <a:srgbClr val="651500"/>
              </a:gs>
              <a:gs pos="50000">
                <a:srgbClr val="DA2E00"/>
              </a:gs>
              <a:gs pos="100000">
                <a:srgbClr val="651500"/>
              </a:gs>
            </a:gsLst>
            <a:lin ang="5400000" scaled="1"/>
          </a:gradFill>
          <a:ln w="9525" algn="ctr">
            <a:noFill/>
            <a:miter lim="800000"/>
            <a:headEnd/>
            <a:tailEnd/>
          </a:ln>
        </p:spPr>
        <p:txBody>
          <a:bodyPr anchor="ctr">
            <a:spAutoFit/>
          </a:bodyPr>
          <a:lstStyle/>
          <a:p>
            <a:pPr algn="r"/>
            <a:r>
              <a:rPr lang="en-US" sz="1800" b="1">
                <a:solidFill>
                  <a:srgbClr val="FFFF99"/>
                </a:solidFill>
                <a:latin typeface="Trebuchet MS" pitchFamily="34" charset="0"/>
              </a:rPr>
              <a:t>Tasbih Counter : 88</a:t>
            </a:r>
          </a:p>
        </p:txBody>
      </p:sp>
      <p:sp>
        <p:nvSpPr>
          <p:cNvPr id="649224" name="Rectangle 5"/>
          <p:cNvSpPr>
            <a:spLocks noChangeArrowheads="1"/>
          </p:cNvSpPr>
          <p:nvPr/>
        </p:nvSpPr>
        <p:spPr bwMode="auto">
          <a:xfrm>
            <a:off x="3635375" y="1035050"/>
            <a:ext cx="1790700" cy="336550"/>
          </a:xfrm>
          <a:prstGeom prst="rect">
            <a:avLst/>
          </a:prstGeom>
          <a:noFill/>
          <a:ln w="9525">
            <a:noFill/>
            <a:miter lim="800000"/>
            <a:headEnd/>
            <a:tailEnd/>
          </a:ln>
        </p:spPr>
        <p:txBody>
          <a:bodyPr wrap="none">
            <a:spAutoFit/>
          </a:bodyPr>
          <a:lstStyle/>
          <a:p>
            <a:pPr eaLnBrk="0" hangingPunct="0"/>
            <a:r>
              <a:rPr lang="en-US" sz="1600" b="1">
                <a:solidFill>
                  <a:srgbClr val="FFFF99"/>
                </a:solidFill>
                <a:latin typeface="Trebuchet MS" pitchFamily="34" charset="0"/>
              </a:rPr>
              <a:t>Recite 100 times</a:t>
            </a:r>
          </a:p>
        </p:txBody>
      </p:sp>
    </p:spTree>
  </p:cSld>
  <p:clrMapOvr>
    <a:masterClrMapping/>
  </p:clrMapOvr>
  <p:transition>
    <p:fade/>
  </p:transition>
  <p:timing>
    <p:tnLst>
      <p:par>
        <p:cTn id="1" dur="indefinite" restart="never" nodeType="tmRoot"/>
      </p:par>
    </p:tnLst>
  </p:timing>
</p:sld>
</file>

<file path=ppt/slides/slide6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024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ظَلَمَ حَقَّ مُحَمَّدٍ وَآلِ مُحَمَّدٍ</a:t>
            </a:r>
            <a:endParaRPr lang="en-US" sz="5400" b="1">
              <a:latin typeface="Karbala" pitchFamily="2" charset="0"/>
              <a:cs typeface="Simplified Arabic" pitchFamily="18" charset="-78"/>
            </a:endParaRPr>
          </a:p>
        </p:txBody>
      </p:sp>
      <p:sp>
        <p:nvSpPr>
          <p:cNvPr id="65024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who usurped the right of Muhammad and Muhammad’s Household</a:t>
            </a:r>
          </a:p>
        </p:txBody>
      </p:sp>
      <p:sp>
        <p:nvSpPr>
          <p:cNvPr id="650244"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 جس نے ضائع کیا محمد (ص)و آل محمد (ص)کا حق </a:t>
            </a:r>
            <a:endParaRPr lang="en-US" sz="2400" b="1" dirty="0">
              <a:ea typeface="MS Mincho" pitchFamily="49" charset="-128"/>
            </a:endParaRPr>
          </a:p>
        </p:txBody>
      </p:sp>
      <p:sp>
        <p:nvSpPr>
          <p:cNvPr id="65024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650246"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6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126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وَآخِرَ تَابِعٍ لَهُ عَلَىٰ ذٰلِكَ</a:t>
            </a:r>
            <a:endParaRPr lang="en-US" sz="5400" b="1">
              <a:latin typeface="Karbala" pitchFamily="2" charset="0"/>
              <a:cs typeface="Simplified Arabic" pitchFamily="18" charset="-78"/>
            </a:endParaRPr>
          </a:p>
        </p:txBody>
      </p:sp>
      <p:sp>
        <p:nvSpPr>
          <p:cNvPr id="65126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the last follower who  acceded to his deed.</a:t>
            </a:r>
          </a:p>
        </p:txBody>
      </p:sp>
      <p:sp>
        <p:nvSpPr>
          <p:cNvPr id="651268"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اوراسکو بھی جس نے آخر میں اس کی پیروی کی</a:t>
            </a:r>
            <a:endParaRPr lang="en-US" sz="2400" b="1" dirty="0">
              <a:ea typeface="MS Mincho" pitchFamily="49" charset="-128"/>
            </a:endParaRPr>
          </a:p>
        </p:txBody>
      </p:sp>
      <p:sp>
        <p:nvSpPr>
          <p:cNvPr id="65126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651270"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6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2290"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blessings from the group that struggled against al-Husayn (alayhis salaam)</a:t>
            </a:r>
          </a:p>
        </p:txBody>
      </p:sp>
      <p:sp>
        <p:nvSpPr>
          <p:cNvPr id="652291"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اے معبود لعنت کر اس جماعت پر جنہوں نے جنگ کی حسین (ع) سے نیز</a:t>
            </a:r>
            <a:endParaRPr lang="en-US" sz="2400" b="1" dirty="0">
              <a:ea typeface="MS Mincho" pitchFamily="49" charset="-128"/>
            </a:endParaRPr>
          </a:p>
        </p:txBody>
      </p:sp>
      <p:sp>
        <p:nvSpPr>
          <p:cNvPr id="652292"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652293"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
        <p:nvSpPr>
          <p:cNvPr id="65229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اَللَّهُمَّ ٱلْعَنِ ٱلْعِصَابَةَ ٱلَّتِي جَاهَدَتِ ٱلْحُسَيْنَ</a:t>
            </a:r>
            <a:r>
              <a:rPr lang="en-US" sz="5400" b="1">
                <a:latin typeface="Karbala" pitchFamily="2" charset="0"/>
                <a:cs typeface="Simplified Arabic" pitchFamily="18" charset="-78"/>
              </a:rPr>
              <a:t>) </a:t>
            </a:r>
            <a:r>
              <a:rPr lang="ar-SA" sz="5400" b="1">
                <a:latin typeface="Karbala" pitchFamily="2" charset="0"/>
                <a:cs typeface="Simplified Arabic" pitchFamily="18" charset="-78"/>
              </a:rPr>
              <a:t>عَلَيْهِ ٱلسَّلاَم</a:t>
            </a:r>
            <a:r>
              <a:rPr lang="en-US" sz="5400" b="1">
                <a:latin typeface="Karbala" pitchFamily="2" charset="0"/>
                <a:cs typeface="Simplified Arabic" pitchFamily="18" charset="-78"/>
              </a:rPr>
              <a:t>(</a:t>
            </a:r>
            <a:endParaRPr lang="ar-SA" sz="5400" b="1">
              <a:latin typeface="Karbala" pitchFamily="2" charset="0"/>
              <a:cs typeface="Simplified Arabic" pitchFamily="18" charset="-78"/>
            </a:endParaRPr>
          </a:p>
        </p:txBody>
      </p:sp>
    </p:spTree>
  </p:cSld>
  <p:clrMapOvr>
    <a:masterClrMapping/>
  </p:clrMapOvr>
  <p:transition>
    <p:fade/>
  </p:transition>
  <p:timing>
    <p:tnLst>
      <p:par>
        <p:cTn id="1" dur="indefinite" restart="never" nodeType="tmRoot"/>
      </p:par>
    </p:tnLst>
  </p:timing>
</p:sld>
</file>

<file path=ppt/slides/slide6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331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وَشَايَعَتْ وَبَايَعَتْ وَتَابَعَتْ عَلَىٰ قَتْلِهِ</a:t>
            </a:r>
            <a:endParaRPr lang="en-US" sz="5400" b="1">
              <a:latin typeface="Karbala" pitchFamily="2" charset="0"/>
              <a:cs typeface="Simplified Arabic" pitchFamily="18" charset="-78"/>
            </a:endParaRPr>
          </a:p>
        </p:txBody>
      </p:sp>
      <p:sp>
        <p:nvSpPr>
          <p:cNvPr id="65331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who supported each other against him, paid homage to his enemies, and participated in slaying him.</a:t>
            </a:r>
          </a:p>
        </p:txBody>
      </p:sp>
      <p:sp>
        <p:nvSpPr>
          <p:cNvPr id="653316"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ان پربھی جو قتل حسین (ع) میں ان کے شریک اور ہم رائے تھے</a:t>
            </a:r>
            <a:endParaRPr lang="en-US" sz="2400" b="1" dirty="0">
              <a:ea typeface="MS Mincho" pitchFamily="49" charset="-128"/>
            </a:endParaRPr>
          </a:p>
        </p:txBody>
      </p:sp>
      <p:sp>
        <p:nvSpPr>
          <p:cNvPr id="65331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653318"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6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433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اَللَّهُمَّ ٱلْعَنْهُمْ جَمِيعاً</a:t>
            </a:r>
            <a:endParaRPr lang="en-US" sz="5400" b="1">
              <a:latin typeface="Karbala" pitchFamily="2" charset="0"/>
              <a:cs typeface="Simplified Arabic" pitchFamily="18" charset="-78"/>
            </a:endParaRPr>
          </a:p>
        </p:txBody>
      </p:sp>
      <p:sp>
        <p:nvSpPr>
          <p:cNvPr id="65433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blessings from all of them.</a:t>
            </a:r>
          </a:p>
        </p:txBody>
      </p:sp>
      <p:sp>
        <p:nvSpPr>
          <p:cNvPr id="654340"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اے معبود ان سب پر لعنت بھیج</a:t>
            </a:r>
            <a:endParaRPr lang="en-US" sz="2400" b="1" dirty="0">
              <a:ea typeface="MS Mincho" pitchFamily="49" charset="-128"/>
            </a:endParaRPr>
          </a:p>
        </p:txBody>
      </p:sp>
      <p:sp>
        <p:nvSpPr>
          <p:cNvPr id="65434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654342"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6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6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اَللَّهُمَّ ٱلْعَنْ اوَّلَ ظَالِمٍ</a:t>
            </a:r>
            <a:endParaRPr lang="en-US" sz="5400" b="1">
              <a:latin typeface="Karbala" pitchFamily="2" charset="0"/>
              <a:cs typeface="Simplified Arabic" pitchFamily="18" charset="-78"/>
            </a:endParaRPr>
          </a:p>
        </p:txBody>
      </p:sp>
      <p:sp>
        <p:nvSpPr>
          <p:cNvPr id="65536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 from the foremost persecutor</a:t>
            </a:r>
          </a:p>
        </p:txBody>
      </p:sp>
      <p:sp>
        <p:nvSpPr>
          <p:cNvPr id="655364" name="Subtitle 4"/>
          <p:cNvSpPr txBox="1">
            <a:spLocks/>
          </p:cNvSpPr>
          <p:nvPr/>
        </p:nvSpPr>
        <p:spPr bwMode="auto">
          <a:xfrm>
            <a:off x="80963" y="5013325"/>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اے معبود محروم کر اپنی رحمت سے اس پہلے ظالم کو</a:t>
            </a:r>
            <a:endParaRPr lang="en-US" sz="2400" b="1" dirty="0">
              <a:ea typeface="MS Mincho" pitchFamily="49" charset="-128"/>
            </a:endParaRPr>
          </a:p>
        </p:txBody>
      </p:sp>
      <p:sp>
        <p:nvSpPr>
          <p:cNvPr id="65536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655366"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
        <p:nvSpPr>
          <p:cNvPr id="655367" name="Text Box 6"/>
          <p:cNvSpPr txBox="1">
            <a:spLocks noChangeArrowheads="1"/>
          </p:cNvSpPr>
          <p:nvPr/>
        </p:nvSpPr>
        <p:spPr bwMode="auto">
          <a:xfrm>
            <a:off x="3348038" y="5654675"/>
            <a:ext cx="2447925" cy="366713"/>
          </a:xfrm>
          <a:prstGeom prst="rect">
            <a:avLst/>
          </a:prstGeom>
          <a:gradFill rotWithShape="1">
            <a:gsLst>
              <a:gs pos="0">
                <a:srgbClr val="651500"/>
              </a:gs>
              <a:gs pos="50000">
                <a:srgbClr val="DA2E00"/>
              </a:gs>
              <a:gs pos="100000">
                <a:srgbClr val="651500"/>
              </a:gs>
            </a:gsLst>
            <a:lin ang="5400000" scaled="1"/>
          </a:gradFill>
          <a:ln w="9525" algn="ctr">
            <a:noFill/>
            <a:miter lim="800000"/>
            <a:headEnd/>
            <a:tailEnd/>
          </a:ln>
        </p:spPr>
        <p:txBody>
          <a:bodyPr anchor="ctr">
            <a:spAutoFit/>
          </a:bodyPr>
          <a:lstStyle/>
          <a:p>
            <a:pPr algn="r"/>
            <a:r>
              <a:rPr lang="en-US" sz="1800" b="1">
                <a:solidFill>
                  <a:srgbClr val="FFFF99"/>
                </a:solidFill>
                <a:latin typeface="Trebuchet MS" pitchFamily="34" charset="0"/>
              </a:rPr>
              <a:t>Tasbih Counter : 89</a:t>
            </a:r>
          </a:p>
        </p:txBody>
      </p:sp>
      <p:sp>
        <p:nvSpPr>
          <p:cNvPr id="655368" name="Rectangle 5"/>
          <p:cNvSpPr>
            <a:spLocks noChangeArrowheads="1"/>
          </p:cNvSpPr>
          <p:nvPr/>
        </p:nvSpPr>
        <p:spPr bwMode="auto">
          <a:xfrm>
            <a:off x="3635375" y="1035050"/>
            <a:ext cx="1790700" cy="336550"/>
          </a:xfrm>
          <a:prstGeom prst="rect">
            <a:avLst/>
          </a:prstGeom>
          <a:noFill/>
          <a:ln w="9525">
            <a:noFill/>
            <a:miter lim="800000"/>
            <a:headEnd/>
            <a:tailEnd/>
          </a:ln>
        </p:spPr>
        <p:txBody>
          <a:bodyPr wrap="none">
            <a:spAutoFit/>
          </a:bodyPr>
          <a:lstStyle/>
          <a:p>
            <a:pPr eaLnBrk="0" hangingPunct="0"/>
            <a:r>
              <a:rPr lang="en-US" sz="1600" b="1">
                <a:solidFill>
                  <a:srgbClr val="FFFF99"/>
                </a:solidFill>
                <a:latin typeface="Trebuchet MS" pitchFamily="34" charset="0"/>
              </a:rPr>
              <a:t>Recite 100 times</a:t>
            </a:r>
          </a:p>
        </p:txBody>
      </p:sp>
    </p:spTree>
  </p:cSld>
  <p:clrMapOvr>
    <a:masterClrMapping/>
  </p:clrMapOvr>
  <p:transition>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وَاتَقَرَّبُ إِلَىٰ ٱللَّهِ ثُمَّ إِلَيْكُمْ</a:t>
            </a:r>
            <a:endParaRPr lang="en-US" sz="5400" b="1">
              <a:latin typeface="Karbala" pitchFamily="2" charset="0"/>
              <a:cs typeface="Simplified Arabic" pitchFamily="18" charset="-78"/>
            </a:endParaRPr>
          </a:p>
        </p:txBody>
      </p:sp>
      <p:sp>
        <p:nvSpPr>
          <p:cNvPr id="6656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I seek nearness to Allāh and then to you all</a:t>
            </a:r>
          </a:p>
        </p:txBody>
      </p:sp>
      <p:sp>
        <p:nvSpPr>
          <p:cNvPr id="66564"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ar-AE" sz="2800" dirty="0" smtClean="0"/>
              <a:t>آپ کے سامنے ان ظالموں سے</a:t>
            </a:r>
            <a:endParaRPr lang="en-US" sz="2800" b="1" dirty="0">
              <a:ea typeface="MS Mincho" pitchFamily="49" charset="-128"/>
            </a:endParaRPr>
          </a:p>
        </p:txBody>
      </p:sp>
      <p:sp>
        <p:nvSpPr>
          <p:cNvPr id="6656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66566"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6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638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ظَلَمَ حَقَّ مُحَمَّدٍ وَآلِ مُحَمَّدٍ</a:t>
            </a:r>
            <a:endParaRPr lang="en-US" sz="5400" b="1">
              <a:latin typeface="Karbala" pitchFamily="2" charset="0"/>
              <a:cs typeface="Simplified Arabic" pitchFamily="18" charset="-78"/>
            </a:endParaRPr>
          </a:p>
        </p:txBody>
      </p:sp>
      <p:sp>
        <p:nvSpPr>
          <p:cNvPr id="65638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who usurped the right of Muhammad and Muhammad’s Household</a:t>
            </a:r>
          </a:p>
        </p:txBody>
      </p:sp>
      <p:sp>
        <p:nvSpPr>
          <p:cNvPr id="656388"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 جس نے ضائع کیا محمد (ص)و آل محمد (ص)کا حق </a:t>
            </a:r>
            <a:endParaRPr lang="en-US" sz="2400" b="1" dirty="0">
              <a:ea typeface="MS Mincho" pitchFamily="49" charset="-128"/>
            </a:endParaRPr>
          </a:p>
        </p:txBody>
      </p:sp>
      <p:sp>
        <p:nvSpPr>
          <p:cNvPr id="65638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656390"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6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741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وَآخِرَ تَابِعٍ لَهُ عَلَىٰ ذٰلِكَ</a:t>
            </a:r>
            <a:endParaRPr lang="en-US" sz="5400" b="1">
              <a:latin typeface="Karbala" pitchFamily="2" charset="0"/>
              <a:cs typeface="Simplified Arabic" pitchFamily="18" charset="-78"/>
            </a:endParaRPr>
          </a:p>
        </p:txBody>
      </p:sp>
      <p:sp>
        <p:nvSpPr>
          <p:cNvPr id="65741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the last follower who  acceded to his deed.</a:t>
            </a:r>
          </a:p>
        </p:txBody>
      </p:sp>
      <p:sp>
        <p:nvSpPr>
          <p:cNvPr id="657412"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اوراسکو بھی جس نے آخر میں اس کی پیروی کی</a:t>
            </a:r>
            <a:endParaRPr lang="en-US" sz="2400" b="1" dirty="0">
              <a:ea typeface="MS Mincho" pitchFamily="49" charset="-128"/>
            </a:endParaRPr>
          </a:p>
        </p:txBody>
      </p:sp>
      <p:sp>
        <p:nvSpPr>
          <p:cNvPr id="65741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657414"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6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8434"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blessings from the group that struggled against al-Husayn (alayhis salaam)</a:t>
            </a:r>
          </a:p>
        </p:txBody>
      </p:sp>
      <p:sp>
        <p:nvSpPr>
          <p:cNvPr id="658435"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اے معبود لعنت کر اس جماعت پر جنہوں نے جنگ کی حسین (ع) سے نیز</a:t>
            </a:r>
            <a:endParaRPr lang="en-US" sz="2400" b="1" dirty="0">
              <a:ea typeface="MS Mincho" pitchFamily="49" charset="-128"/>
            </a:endParaRPr>
          </a:p>
        </p:txBody>
      </p:sp>
      <p:sp>
        <p:nvSpPr>
          <p:cNvPr id="658436"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658437"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
        <p:nvSpPr>
          <p:cNvPr id="65843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اَللَّهُمَّ ٱلْعَنِ ٱلْعِصَابَةَ ٱلَّتِي جَاهَدَتِ ٱلْحُسَيْنَ</a:t>
            </a:r>
            <a:r>
              <a:rPr lang="en-US" sz="5400" b="1">
                <a:latin typeface="Karbala" pitchFamily="2" charset="0"/>
                <a:cs typeface="Simplified Arabic" pitchFamily="18" charset="-78"/>
              </a:rPr>
              <a:t>) </a:t>
            </a:r>
            <a:r>
              <a:rPr lang="ar-SA" sz="5400" b="1">
                <a:latin typeface="Karbala" pitchFamily="2" charset="0"/>
                <a:cs typeface="Simplified Arabic" pitchFamily="18" charset="-78"/>
              </a:rPr>
              <a:t>عَلَيْهِ ٱلسَّلاَم</a:t>
            </a:r>
            <a:r>
              <a:rPr lang="en-US" sz="5400" b="1">
                <a:latin typeface="Karbala" pitchFamily="2" charset="0"/>
                <a:cs typeface="Simplified Arabic" pitchFamily="18" charset="-78"/>
              </a:rPr>
              <a:t>(</a:t>
            </a:r>
            <a:endParaRPr lang="ar-SA" sz="5400" b="1">
              <a:latin typeface="Karbala" pitchFamily="2" charset="0"/>
              <a:cs typeface="Simplified Arabic" pitchFamily="18" charset="-78"/>
            </a:endParaRPr>
          </a:p>
        </p:txBody>
      </p:sp>
    </p:spTree>
  </p:cSld>
  <p:clrMapOvr>
    <a:masterClrMapping/>
  </p:clrMapOvr>
  <p:transition>
    <p:fade/>
  </p:transition>
  <p:timing>
    <p:tnLst>
      <p:par>
        <p:cTn id="1" dur="indefinite" restart="never" nodeType="tmRoot"/>
      </p:par>
    </p:tnLst>
  </p:timing>
</p:sld>
</file>

<file path=ppt/slides/slide6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945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وَشَايَعَتْ وَبَايَعَتْ وَتَابَعَتْ عَلَىٰ قَتْلِهِ</a:t>
            </a:r>
            <a:endParaRPr lang="en-US" sz="5400" b="1">
              <a:latin typeface="Karbala" pitchFamily="2" charset="0"/>
              <a:cs typeface="Simplified Arabic" pitchFamily="18" charset="-78"/>
            </a:endParaRPr>
          </a:p>
        </p:txBody>
      </p:sp>
      <p:sp>
        <p:nvSpPr>
          <p:cNvPr id="65945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who supported each other against him, paid homage to his enemies, and participated in slaying him.</a:t>
            </a:r>
          </a:p>
        </p:txBody>
      </p:sp>
      <p:sp>
        <p:nvSpPr>
          <p:cNvPr id="659460"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ان پربھی جو قتل حسین (ع) میں ان کے شریک اور ہم رائے تھے</a:t>
            </a:r>
            <a:endParaRPr lang="en-US" sz="2400" b="1" dirty="0">
              <a:ea typeface="MS Mincho" pitchFamily="49" charset="-128"/>
            </a:endParaRPr>
          </a:p>
        </p:txBody>
      </p:sp>
      <p:sp>
        <p:nvSpPr>
          <p:cNvPr id="65946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659462"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6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048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اَللَّهُمَّ ٱلْعَنْهُمْ جَمِيعاً</a:t>
            </a:r>
            <a:endParaRPr lang="en-US" sz="5400" b="1">
              <a:latin typeface="Karbala" pitchFamily="2" charset="0"/>
              <a:cs typeface="Simplified Arabic" pitchFamily="18" charset="-78"/>
            </a:endParaRPr>
          </a:p>
        </p:txBody>
      </p:sp>
      <p:sp>
        <p:nvSpPr>
          <p:cNvPr id="66048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blessings from all of them.</a:t>
            </a:r>
          </a:p>
        </p:txBody>
      </p:sp>
      <p:sp>
        <p:nvSpPr>
          <p:cNvPr id="660484"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اے معبود ان سب پر لعنت بھیج</a:t>
            </a:r>
            <a:endParaRPr lang="en-US" sz="2400" b="1" dirty="0">
              <a:ea typeface="MS Mincho" pitchFamily="49" charset="-128"/>
            </a:endParaRPr>
          </a:p>
        </p:txBody>
      </p:sp>
      <p:sp>
        <p:nvSpPr>
          <p:cNvPr id="66048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660486"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6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150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اَللَّهُمَّ ٱلْعَنْ اوَّلَ ظَالِمٍ</a:t>
            </a:r>
            <a:endParaRPr lang="en-US" sz="5400" b="1">
              <a:latin typeface="Karbala" pitchFamily="2" charset="0"/>
              <a:cs typeface="Simplified Arabic" pitchFamily="18" charset="-78"/>
            </a:endParaRPr>
          </a:p>
        </p:txBody>
      </p:sp>
      <p:sp>
        <p:nvSpPr>
          <p:cNvPr id="66150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 from the foremost persecutor</a:t>
            </a:r>
          </a:p>
        </p:txBody>
      </p:sp>
      <p:sp>
        <p:nvSpPr>
          <p:cNvPr id="661508" name="Subtitle 4"/>
          <p:cNvSpPr txBox="1">
            <a:spLocks/>
          </p:cNvSpPr>
          <p:nvPr/>
        </p:nvSpPr>
        <p:spPr bwMode="auto">
          <a:xfrm>
            <a:off x="80963" y="5013325"/>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اے معبود محروم کر اپنی رحمت سے اس پہلے ظالم کو</a:t>
            </a:r>
            <a:endParaRPr lang="en-US" sz="2400" b="1" dirty="0">
              <a:ea typeface="MS Mincho" pitchFamily="49" charset="-128"/>
            </a:endParaRPr>
          </a:p>
        </p:txBody>
      </p:sp>
      <p:sp>
        <p:nvSpPr>
          <p:cNvPr id="66150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661510"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
        <p:nvSpPr>
          <p:cNvPr id="661511" name="Text Box 6"/>
          <p:cNvSpPr txBox="1">
            <a:spLocks noChangeArrowheads="1"/>
          </p:cNvSpPr>
          <p:nvPr/>
        </p:nvSpPr>
        <p:spPr bwMode="auto">
          <a:xfrm>
            <a:off x="3348038" y="5654675"/>
            <a:ext cx="2447925" cy="366713"/>
          </a:xfrm>
          <a:prstGeom prst="rect">
            <a:avLst/>
          </a:prstGeom>
          <a:gradFill rotWithShape="1">
            <a:gsLst>
              <a:gs pos="0">
                <a:srgbClr val="651500"/>
              </a:gs>
              <a:gs pos="50000">
                <a:srgbClr val="DA2E00"/>
              </a:gs>
              <a:gs pos="100000">
                <a:srgbClr val="651500"/>
              </a:gs>
            </a:gsLst>
            <a:lin ang="5400000" scaled="1"/>
          </a:gradFill>
          <a:ln w="9525" algn="ctr">
            <a:noFill/>
            <a:miter lim="800000"/>
            <a:headEnd/>
            <a:tailEnd/>
          </a:ln>
        </p:spPr>
        <p:txBody>
          <a:bodyPr anchor="ctr">
            <a:spAutoFit/>
          </a:bodyPr>
          <a:lstStyle/>
          <a:p>
            <a:pPr algn="r"/>
            <a:r>
              <a:rPr lang="en-US" sz="1800" b="1">
                <a:solidFill>
                  <a:srgbClr val="FFFF99"/>
                </a:solidFill>
                <a:latin typeface="Trebuchet MS" pitchFamily="34" charset="0"/>
              </a:rPr>
              <a:t>Tasbih Counter : 90</a:t>
            </a:r>
          </a:p>
        </p:txBody>
      </p:sp>
      <p:sp>
        <p:nvSpPr>
          <p:cNvPr id="661512" name="Rectangle 5"/>
          <p:cNvSpPr>
            <a:spLocks noChangeArrowheads="1"/>
          </p:cNvSpPr>
          <p:nvPr/>
        </p:nvSpPr>
        <p:spPr bwMode="auto">
          <a:xfrm>
            <a:off x="3635375" y="1035050"/>
            <a:ext cx="1790700" cy="336550"/>
          </a:xfrm>
          <a:prstGeom prst="rect">
            <a:avLst/>
          </a:prstGeom>
          <a:noFill/>
          <a:ln w="9525">
            <a:noFill/>
            <a:miter lim="800000"/>
            <a:headEnd/>
            <a:tailEnd/>
          </a:ln>
        </p:spPr>
        <p:txBody>
          <a:bodyPr wrap="none">
            <a:spAutoFit/>
          </a:bodyPr>
          <a:lstStyle/>
          <a:p>
            <a:pPr eaLnBrk="0" hangingPunct="0"/>
            <a:r>
              <a:rPr lang="en-US" sz="1600" b="1">
                <a:solidFill>
                  <a:srgbClr val="FFFF99"/>
                </a:solidFill>
                <a:latin typeface="Trebuchet MS" pitchFamily="34" charset="0"/>
              </a:rPr>
              <a:t>Recite 100 times</a:t>
            </a:r>
          </a:p>
        </p:txBody>
      </p:sp>
    </p:spTree>
  </p:cSld>
  <p:clrMapOvr>
    <a:masterClrMapping/>
  </p:clrMapOvr>
  <p:transition>
    <p:fade/>
  </p:transition>
  <p:timing>
    <p:tnLst>
      <p:par>
        <p:cTn id="1" dur="indefinite" restart="never" nodeType="tmRoot"/>
      </p:par>
    </p:tnLst>
  </p:timing>
</p:sld>
</file>

<file path=ppt/slides/slide6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253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ظَلَمَ حَقَّ مُحَمَّدٍ وَآلِ مُحَمَّدٍ</a:t>
            </a:r>
            <a:endParaRPr lang="en-US" sz="5400" b="1">
              <a:latin typeface="Karbala" pitchFamily="2" charset="0"/>
              <a:cs typeface="Simplified Arabic" pitchFamily="18" charset="-78"/>
            </a:endParaRPr>
          </a:p>
        </p:txBody>
      </p:sp>
      <p:sp>
        <p:nvSpPr>
          <p:cNvPr id="66253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who usurped the right of Muhammad and Muhammad’s Household</a:t>
            </a:r>
          </a:p>
        </p:txBody>
      </p:sp>
      <p:sp>
        <p:nvSpPr>
          <p:cNvPr id="662532"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 جس نے ضائع کیا محمد (ص)و آل محمد (ص)کا حق </a:t>
            </a:r>
            <a:endParaRPr lang="en-US" sz="2400" b="1" dirty="0">
              <a:ea typeface="MS Mincho" pitchFamily="49" charset="-128"/>
            </a:endParaRPr>
          </a:p>
        </p:txBody>
      </p:sp>
      <p:sp>
        <p:nvSpPr>
          <p:cNvPr id="66253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662534"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6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355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وَآخِرَ تَابِعٍ لَهُ عَلَىٰ ذٰلِكَ</a:t>
            </a:r>
            <a:endParaRPr lang="en-US" sz="5400" b="1">
              <a:latin typeface="Karbala" pitchFamily="2" charset="0"/>
              <a:cs typeface="Simplified Arabic" pitchFamily="18" charset="-78"/>
            </a:endParaRPr>
          </a:p>
        </p:txBody>
      </p:sp>
      <p:sp>
        <p:nvSpPr>
          <p:cNvPr id="66355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the last follower who  acceded to his deed.</a:t>
            </a:r>
          </a:p>
        </p:txBody>
      </p:sp>
      <p:sp>
        <p:nvSpPr>
          <p:cNvPr id="663556"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اوراسکو بھی جس نے آخر میں اس کی پیروی کی</a:t>
            </a:r>
            <a:endParaRPr lang="en-US" sz="2400" b="1" dirty="0">
              <a:ea typeface="MS Mincho" pitchFamily="49" charset="-128"/>
            </a:endParaRPr>
          </a:p>
        </p:txBody>
      </p:sp>
      <p:sp>
        <p:nvSpPr>
          <p:cNvPr id="66355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663558"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6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4578"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blessings from the group that struggled against al-Husayn (alayhis salaam)</a:t>
            </a:r>
          </a:p>
        </p:txBody>
      </p:sp>
      <p:sp>
        <p:nvSpPr>
          <p:cNvPr id="664579"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اے معبود لعنت کر اس جماعت پر جنہوں نے جنگ کی حسین (ع) سے نیز</a:t>
            </a:r>
            <a:endParaRPr lang="en-US" sz="2400" b="1" dirty="0">
              <a:ea typeface="MS Mincho" pitchFamily="49" charset="-128"/>
            </a:endParaRPr>
          </a:p>
        </p:txBody>
      </p:sp>
      <p:sp>
        <p:nvSpPr>
          <p:cNvPr id="664580"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664581"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
        <p:nvSpPr>
          <p:cNvPr id="66458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اَللَّهُمَّ ٱلْعَنِ ٱلْعِصَابَةَ ٱلَّتِي جَاهَدَتِ ٱلْحُسَيْنَ</a:t>
            </a:r>
            <a:r>
              <a:rPr lang="en-US" sz="5400" b="1">
                <a:latin typeface="Karbala" pitchFamily="2" charset="0"/>
                <a:cs typeface="Simplified Arabic" pitchFamily="18" charset="-78"/>
              </a:rPr>
              <a:t>) </a:t>
            </a:r>
            <a:r>
              <a:rPr lang="ar-SA" sz="5400" b="1">
                <a:latin typeface="Karbala" pitchFamily="2" charset="0"/>
                <a:cs typeface="Simplified Arabic" pitchFamily="18" charset="-78"/>
              </a:rPr>
              <a:t>عَلَيْهِ ٱلسَّلاَم</a:t>
            </a:r>
            <a:r>
              <a:rPr lang="en-US" sz="5400" b="1">
                <a:latin typeface="Karbala" pitchFamily="2" charset="0"/>
                <a:cs typeface="Simplified Arabic" pitchFamily="18" charset="-78"/>
              </a:rPr>
              <a:t>(</a:t>
            </a:r>
            <a:endParaRPr lang="ar-SA" sz="5400" b="1">
              <a:latin typeface="Karbala" pitchFamily="2" charset="0"/>
              <a:cs typeface="Simplified Arabic" pitchFamily="18" charset="-78"/>
            </a:endParaRPr>
          </a:p>
        </p:txBody>
      </p:sp>
    </p:spTree>
  </p:cSld>
  <p:clrMapOvr>
    <a:masterClrMapping/>
  </p:clrMapOvr>
  <p:transition>
    <p:fade/>
  </p:transition>
  <p:timing>
    <p:tnLst>
      <p:par>
        <p:cTn id="1" dur="indefinite" restart="never" nodeType="tmRoot"/>
      </p:par>
    </p:tnLst>
  </p:timing>
</p:sld>
</file>

<file path=ppt/slides/slide6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0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وَشَايَعَتْ وَبَايَعَتْ وَتَابَعَتْ عَلَىٰ قَتْلِهِ</a:t>
            </a:r>
            <a:endParaRPr lang="en-US" sz="5400" b="1">
              <a:latin typeface="Karbala" pitchFamily="2" charset="0"/>
              <a:cs typeface="Simplified Arabic" pitchFamily="18" charset="-78"/>
            </a:endParaRPr>
          </a:p>
        </p:txBody>
      </p:sp>
      <p:sp>
        <p:nvSpPr>
          <p:cNvPr id="66560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who supported each other against him, paid homage to his enemies, and participated in slaying him.</a:t>
            </a:r>
          </a:p>
        </p:txBody>
      </p:sp>
      <p:sp>
        <p:nvSpPr>
          <p:cNvPr id="665604"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ان پربھی جو قتل حسین (ع) میں ان کے شریک اور ہم رائے تھے</a:t>
            </a:r>
            <a:endParaRPr lang="en-US" sz="2400" b="1" dirty="0">
              <a:ea typeface="MS Mincho" pitchFamily="49" charset="-128"/>
            </a:endParaRPr>
          </a:p>
        </p:txBody>
      </p:sp>
      <p:sp>
        <p:nvSpPr>
          <p:cNvPr id="66560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665606"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بِمُوَالاَتِكُمْ وَمُوَالاَةِ وَلِيِّكُمْ</a:t>
            </a:r>
            <a:endParaRPr lang="en-US" sz="5400" b="1">
              <a:latin typeface="Karbala" pitchFamily="2" charset="0"/>
              <a:cs typeface="Simplified Arabic" pitchFamily="18" charset="-78"/>
            </a:endParaRPr>
          </a:p>
        </p:txBody>
      </p:sp>
      <p:sp>
        <p:nvSpPr>
          <p:cNvPr id="6758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by means of declaring loyalty to you and to your loyalists</a:t>
            </a:r>
          </a:p>
        </p:txBody>
      </p:sp>
      <p:sp>
        <p:nvSpPr>
          <p:cNvPr id="67588"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ar-AE" sz="2800" dirty="0" smtClean="0"/>
              <a:t>اور قرب چاہتا ہوں خدا کا پھر آپ کا آپ سے محبت کی وجہ سے</a:t>
            </a:r>
            <a:endParaRPr lang="en-US" sz="2800" b="1" dirty="0">
              <a:ea typeface="MS Mincho" pitchFamily="49" charset="-128"/>
            </a:endParaRPr>
          </a:p>
        </p:txBody>
      </p:sp>
      <p:sp>
        <p:nvSpPr>
          <p:cNvPr id="6758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67590"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6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662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اَللَّهُمَّ ٱلْعَنْهُمْ جَمِيعاً</a:t>
            </a:r>
            <a:endParaRPr lang="en-US" sz="5400" b="1">
              <a:latin typeface="Karbala" pitchFamily="2" charset="0"/>
              <a:cs typeface="Simplified Arabic" pitchFamily="18" charset="-78"/>
            </a:endParaRPr>
          </a:p>
        </p:txBody>
      </p:sp>
      <p:sp>
        <p:nvSpPr>
          <p:cNvPr id="66662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blessings from all of them.</a:t>
            </a:r>
          </a:p>
        </p:txBody>
      </p:sp>
      <p:sp>
        <p:nvSpPr>
          <p:cNvPr id="666628"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اے معبود ان سب پر لعنت بھیج</a:t>
            </a:r>
            <a:endParaRPr lang="en-US" sz="2400" b="1" dirty="0">
              <a:ea typeface="MS Mincho" pitchFamily="49" charset="-128"/>
            </a:endParaRPr>
          </a:p>
        </p:txBody>
      </p:sp>
      <p:sp>
        <p:nvSpPr>
          <p:cNvPr id="66662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666630"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6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765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اَللَّهُمَّ ٱلْعَنْ اوَّلَ ظَالِمٍ</a:t>
            </a:r>
            <a:endParaRPr lang="en-US" sz="5400" b="1">
              <a:latin typeface="Karbala" pitchFamily="2" charset="0"/>
              <a:cs typeface="Simplified Arabic" pitchFamily="18" charset="-78"/>
            </a:endParaRPr>
          </a:p>
        </p:txBody>
      </p:sp>
      <p:sp>
        <p:nvSpPr>
          <p:cNvPr id="66765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 from the foremost persecutor</a:t>
            </a:r>
          </a:p>
        </p:txBody>
      </p:sp>
      <p:sp>
        <p:nvSpPr>
          <p:cNvPr id="667652" name="Subtitle 4"/>
          <p:cNvSpPr txBox="1">
            <a:spLocks/>
          </p:cNvSpPr>
          <p:nvPr/>
        </p:nvSpPr>
        <p:spPr bwMode="auto">
          <a:xfrm>
            <a:off x="80963" y="5013325"/>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اے معبود محروم کر اپنی رحمت سے اس پہلے ظالم کو</a:t>
            </a:r>
            <a:endParaRPr lang="en-US" sz="2400" b="1" dirty="0">
              <a:ea typeface="MS Mincho" pitchFamily="49" charset="-128"/>
            </a:endParaRPr>
          </a:p>
        </p:txBody>
      </p:sp>
      <p:sp>
        <p:nvSpPr>
          <p:cNvPr id="66765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667654"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
        <p:nvSpPr>
          <p:cNvPr id="667655" name="Text Box 6"/>
          <p:cNvSpPr txBox="1">
            <a:spLocks noChangeArrowheads="1"/>
          </p:cNvSpPr>
          <p:nvPr/>
        </p:nvSpPr>
        <p:spPr bwMode="auto">
          <a:xfrm>
            <a:off x="3348038" y="5654675"/>
            <a:ext cx="2447925" cy="366713"/>
          </a:xfrm>
          <a:prstGeom prst="rect">
            <a:avLst/>
          </a:prstGeom>
          <a:gradFill rotWithShape="1">
            <a:gsLst>
              <a:gs pos="0">
                <a:srgbClr val="651500"/>
              </a:gs>
              <a:gs pos="50000">
                <a:srgbClr val="DA2E00"/>
              </a:gs>
              <a:gs pos="100000">
                <a:srgbClr val="651500"/>
              </a:gs>
            </a:gsLst>
            <a:lin ang="5400000" scaled="1"/>
          </a:gradFill>
          <a:ln w="9525" algn="ctr">
            <a:noFill/>
            <a:miter lim="800000"/>
            <a:headEnd/>
            <a:tailEnd/>
          </a:ln>
        </p:spPr>
        <p:txBody>
          <a:bodyPr anchor="ctr">
            <a:spAutoFit/>
          </a:bodyPr>
          <a:lstStyle/>
          <a:p>
            <a:pPr algn="r"/>
            <a:r>
              <a:rPr lang="en-US" sz="1800" b="1">
                <a:solidFill>
                  <a:srgbClr val="FFFF99"/>
                </a:solidFill>
                <a:latin typeface="Trebuchet MS" pitchFamily="34" charset="0"/>
              </a:rPr>
              <a:t>Tasbih Counter : 91</a:t>
            </a:r>
          </a:p>
        </p:txBody>
      </p:sp>
      <p:sp>
        <p:nvSpPr>
          <p:cNvPr id="667656" name="Rectangle 5"/>
          <p:cNvSpPr>
            <a:spLocks noChangeArrowheads="1"/>
          </p:cNvSpPr>
          <p:nvPr/>
        </p:nvSpPr>
        <p:spPr bwMode="auto">
          <a:xfrm>
            <a:off x="3635375" y="1035050"/>
            <a:ext cx="1790700" cy="336550"/>
          </a:xfrm>
          <a:prstGeom prst="rect">
            <a:avLst/>
          </a:prstGeom>
          <a:noFill/>
          <a:ln w="9525">
            <a:noFill/>
            <a:miter lim="800000"/>
            <a:headEnd/>
            <a:tailEnd/>
          </a:ln>
        </p:spPr>
        <p:txBody>
          <a:bodyPr wrap="none">
            <a:spAutoFit/>
          </a:bodyPr>
          <a:lstStyle/>
          <a:p>
            <a:pPr eaLnBrk="0" hangingPunct="0"/>
            <a:r>
              <a:rPr lang="en-US" sz="1600" b="1">
                <a:solidFill>
                  <a:srgbClr val="FFFF99"/>
                </a:solidFill>
                <a:latin typeface="Trebuchet MS" pitchFamily="34" charset="0"/>
              </a:rPr>
              <a:t>Recite 100 times</a:t>
            </a:r>
          </a:p>
        </p:txBody>
      </p:sp>
    </p:spTree>
  </p:cSld>
  <p:clrMapOvr>
    <a:masterClrMapping/>
  </p:clrMapOvr>
  <p:transition>
    <p:fade/>
  </p:transition>
  <p:timing>
    <p:tnLst>
      <p:par>
        <p:cTn id="1" dur="indefinite" restart="never" nodeType="tmRoot"/>
      </p:par>
    </p:tnLst>
  </p:timing>
</p:sld>
</file>

<file path=ppt/slides/slide6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867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ظَلَمَ حَقَّ مُحَمَّدٍ وَآلِ مُحَمَّدٍ</a:t>
            </a:r>
            <a:endParaRPr lang="en-US" sz="5400" b="1">
              <a:latin typeface="Karbala" pitchFamily="2" charset="0"/>
              <a:cs typeface="Simplified Arabic" pitchFamily="18" charset="-78"/>
            </a:endParaRPr>
          </a:p>
        </p:txBody>
      </p:sp>
      <p:sp>
        <p:nvSpPr>
          <p:cNvPr id="66867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who usurped the right of Muhammad and Muhammad’s Household</a:t>
            </a:r>
          </a:p>
        </p:txBody>
      </p:sp>
      <p:sp>
        <p:nvSpPr>
          <p:cNvPr id="668676"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 جس نے ضائع کیا محمد (ص)و آل محمد (ص)کا حق </a:t>
            </a:r>
            <a:endParaRPr lang="en-US" sz="2400" b="1" dirty="0">
              <a:ea typeface="MS Mincho" pitchFamily="49" charset="-128"/>
            </a:endParaRPr>
          </a:p>
        </p:txBody>
      </p:sp>
      <p:sp>
        <p:nvSpPr>
          <p:cNvPr id="66867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668678"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6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969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وَآخِرَ تَابِعٍ لَهُ عَلَىٰ ذٰلِكَ</a:t>
            </a:r>
            <a:endParaRPr lang="en-US" sz="5400" b="1">
              <a:latin typeface="Karbala" pitchFamily="2" charset="0"/>
              <a:cs typeface="Simplified Arabic" pitchFamily="18" charset="-78"/>
            </a:endParaRPr>
          </a:p>
        </p:txBody>
      </p:sp>
      <p:sp>
        <p:nvSpPr>
          <p:cNvPr id="66969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the last follower who  acceded to his deed.</a:t>
            </a:r>
          </a:p>
        </p:txBody>
      </p:sp>
      <p:sp>
        <p:nvSpPr>
          <p:cNvPr id="669700"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اوراسکو بھی جس نے آخر میں اس کی پیروی کی</a:t>
            </a:r>
            <a:endParaRPr lang="en-US" sz="2400" b="1" dirty="0">
              <a:ea typeface="MS Mincho" pitchFamily="49" charset="-128"/>
            </a:endParaRPr>
          </a:p>
        </p:txBody>
      </p:sp>
      <p:sp>
        <p:nvSpPr>
          <p:cNvPr id="66970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669702"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6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0722"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blessings from the group that struggled against al-Husayn (alayhis salaam)</a:t>
            </a:r>
          </a:p>
        </p:txBody>
      </p:sp>
      <p:sp>
        <p:nvSpPr>
          <p:cNvPr id="670723"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اے معبود لعنت کر اس جماعت پر جنہوں نے جنگ کی حسین (ع) سے نیز</a:t>
            </a:r>
            <a:endParaRPr lang="en-US" sz="2400" b="1" dirty="0">
              <a:ea typeface="MS Mincho" pitchFamily="49" charset="-128"/>
            </a:endParaRPr>
          </a:p>
        </p:txBody>
      </p:sp>
      <p:sp>
        <p:nvSpPr>
          <p:cNvPr id="670724"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670725"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
        <p:nvSpPr>
          <p:cNvPr id="67072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اَللَّهُمَّ ٱلْعَنِ ٱلْعِصَابَةَ ٱلَّتِي جَاهَدَتِ ٱلْحُسَيْنَ</a:t>
            </a:r>
            <a:r>
              <a:rPr lang="en-US" sz="5400" b="1">
                <a:latin typeface="Karbala" pitchFamily="2" charset="0"/>
                <a:cs typeface="Simplified Arabic" pitchFamily="18" charset="-78"/>
              </a:rPr>
              <a:t>) </a:t>
            </a:r>
            <a:r>
              <a:rPr lang="ar-SA" sz="5400" b="1">
                <a:latin typeface="Karbala" pitchFamily="2" charset="0"/>
                <a:cs typeface="Simplified Arabic" pitchFamily="18" charset="-78"/>
              </a:rPr>
              <a:t>عَلَيْهِ ٱلسَّلاَم</a:t>
            </a:r>
            <a:r>
              <a:rPr lang="en-US" sz="5400" b="1">
                <a:latin typeface="Karbala" pitchFamily="2" charset="0"/>
                <a:cs typeface="Simplified Arabic" pitchFamily="18" charset="-78"/>
              </a:rPr>
              <a:t>(</a:t>
            </a:r>
            <a:endParaRPr lang="ar-SA" sz="5400" b="1">
              <a:latin typeface="Karbala" pitchFamily="2" charset="0"/>
              <a:cs typeface="Simplified Arabic" pitchFamily="18" charset="-78"/>
            </a:endParaRPr>
          </a:p>
        </p:txBody>
      </p:sp>
    </p:spTree>
  </p:cSld>
  <p:clrMapOvr>
    <a:masterClrMapping/>
  </p:clrMapOvr>
  <p:transition>
    <p:fade/>
  </p:transition>
  <p:timing>
    <p:tnLst>
      <p:par>
        <p:cTn id="1" dur="indefinite" restart="never" nodeType="tmRoot"/>
      </p:par>
    </p:tnLst>
  </p:timing>
</p:sld>
</file>

<file path=ppt/slides/slide6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174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وَشَايَعَتْ وَبَايَعَتْ وَتَابَعَتْ عَلَىٰ قَتْلِهِ</a:t>
            </a:r>
            <a:endParaRPr lang="en-US" sz="5400" b="1">
              <a:latin typeface="Karbala" pitchFamily="2" charset="0"/>
              <a:cs typeface="Simplified Arabic" pitchFamily="18" charset="-78"/>
            </a:endParaRPr>
          </a:p>
        </p:txBody>
      </p:sp>
      <p:sp>
        <p:nvSpPr>
          <p:cNvPr id="67174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who supported each other against him, paid homage to his enemies, and participated in slaying him.</a:t>
            </a:r>
          </a:p>
        </p:txBody>
      </p:sp>
      <p:sp>
        <p:nvSpPr>
          <p:cNvPr id="671748"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ان پربھی جو قتل حسین (ع) میں ان کے شریک اور ہم رائے تھے</a:t>
            </a:r>
            <a:endParaRPr lang="en-US" sz="2400" b="1" dirty="0">
              <a:ea typeface="MS Mincho" pitchFamily="49" charset="-128"/>
            </a:endParaRPr>
          </a:p>
        </p:txBody>
      </p:sp>
      <p:sp>
        <p:nvSpPr>
          <p:cNvPr id="67174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671750"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6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277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اَللَّهُمَّ ٱلْعَنْهُمْ جَمِيعاً</a:t>
            </a:r>
            <a:endParaRPr lang="en-US" sz="5400" b="1">
              <a:latin typeface="Karbala" pitchFamily="2" charset="0"/>
              <a:cs typeface="Simplified Arabic" pitchFamily="18" charset="-78"/>
            </a:endParaRPr>
          </a:p>
        </p:txBody>
      </p:sp>
      <p:sp>
        <p:nvSpPr>
          <p:cNvPr id="67277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blessings from all of them.</a:t>
            </a:r>
          </a:p>
        </p:txBody>
      </p:sp>
      <p:sp>
        <p:nvSpPr>
          <p:cNvPr id="672772"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اے معبود ان سب پر لعنت بھیج</a:t>
            </a:r>
            <a:endParaRPr lang="en-US" sz="2400" b="1" dirty="0">
              <a:ea typeface="MS Mincho" pitchFamily="49" charset="-128"/>
            </a:endParaRPr>
          </a:p>
        </p:txBody>
      </p:sp>
      <p:sp>
        <p:nvSpPr>
          <p:cNvPr id="67277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672774"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6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379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اَللَّهُمَّ ٱلْعَنْ اوَّلَ ظَالِمٍ</a:t>
            </a:r>
            <a:endParaRPr lang="en-US" sz="5400" b="1">
              <a:latin typeface="Karbala" pitchFamily="2" charset="0"/>
              <a:cs typeface="Simplified Arabic" pitchFamily="18" charset="-78"/>
            </a:endParaRPr>
          </a:p>
        </p:txBody>
      </p:sp>
      <p:sp>
        <p:nvSpPr>
          <p:cNvPr id="67379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 from the foremost persecutor</a:t>
            </a:r>
          </a:p>
        </p:txBody>
      </p:sp>
      <p:sp>
        <p:nvSpPr>
          <p:cNvPr id="673796" name="Subtitle 4"/>
          <p:cNvSpPr txBox="1">
            <a:spLocks/>
          </p:cNvSpPr>
          <p:nvPr/>
        </p:nvSpPr>
        <p:spPr bwMode="auto">
          <a:xfrm>
            <a:off x="80963" y="5013325"/>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اے معبود محروم کر اپنی رحمت سے اس پہلے ظالم کو</a:t>
            </a:r>
            <a:endParaRPr lang="en-US" sz="2400" b="1" dirty="0">
              <a:ea typeface="MS Mincho" pitchFamily="49" charset="-128"/>
            </a:endParaRPr>
          </a:p>
        </p:txBody>
      </p:sp>
      <p:sp>
        <p:nvSpPr>
          <p:cNvPr id="67379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673798"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
        <p:nvSpPr>
          <p:cNvPr id="673799" name="Text Box 6"/>
          <p:cNvSpPr txBox="1">
            <a:spLocks noChangeArrowheads="1"/>
          </p:cNvSpPr>
          <p:nvPr/>
        </p:nvSpPr>
        <p:spPr bwMode="auto">
          <a:xfrm>
            <a:off x="3348038" y="5654675"/>
            <a:ext cx="2447925" cy="366713"/>
          </a:xfrm>
          <a:prstGeom prst="rect">
            <a:avLst/>
          </a:prstGeom>
          <a:gradFill rotWithShape="1">
            <a:gsLst>
              <a:gs pos="0">
                <a:srgbClr val="651500"/>
              </a:gs>
              <a:gs pos="50000">
                <a:srgbClr val="DA2E00"/>
              </a:gs>
              <a:gs pos="100000">
                <a:srgbClr val="651500"/>
              </a:gs>
            </a:gsLst>
            <a:lin ang="5400000" scaled="1"/>
          </a:gradFill>
          <a:ln w="9525" algn="ctr">
            <a:noFill/>
            <a:miter lim="800000"/>
            <a:headEnd/>
            <a:tailEnd/>
          </a:ln>
        </p:spPr>
        <p:txBody>
          <a:bodyPr anchor="ctr">
            <a:spAutoFit/>
          </a:bodyPr>
          <a:lstStyle/>
          <a:p>
            <a:pPr algn="r"/>
            <a:r>
              <a:rPr lang="en-US" sz="1800" b="1">
                <a:solidFill>
                  <a:srgbClr val="FFFF99"/>
                </a:solidFill>
                <a:latin typeface="Trebuchet MS" pitchFamily="34" charset="0"/>
              </a:rPr>
              <a:t>Tasbih Counter : 92</a:t>
            </a:r>
          </a:p>
        </p:txBody>
      </p:sp>
      <p:sp>
        <p:nvSpPr>
          <p:cNvPr id="673800" name="Rectangle 5"/>
          <p:cNvSpPr>
            <a:spLocks noChangeArrowheads="1"/>
          </p:cNvSpPr>
          <p:nvPr/>
        </p:nvSpPr>
        <p:spPr bwMode="auto">
          <a:xfrm>
            <a:off x="3635375" y="1035050"/>
            <a:ext cx="1790700" cy="336550"/>
          </a:xfrm>
          <a:prstGeom prst="rect">
            <a:avLst/>
          </a:prstGeom>
          <a:noFill/>
          <a:ln w="9525">
            <a:noFill/>
            <a:miter lim="800000"/>
            <a:headEnd/>
            <a:tailEnd/>
          </a:ln>
        </p:spPr>
        <p:txBody>
          <a:bodyPr wrap="none">
            <a:spAutoFit/>
          </a:bodyPr>
          <a:lstStyle/>
          <a:p>
            <a:pPr eaLnBrk="0" hangingPunct="0"/>
            <a:r>
              <a:rPr lang="en-US" sz="1600" b="1">
                <a:solidFill>
                  <a:srgbClr val="FFFF99"/>
                </a:solidFill>
                <a:latin typeface="Trebuchet MS" pitchFamily="34" charset="0"/>
              </a:rPr>
              <a:t>Recite 100 times</a:t>
            </a:r>
          </a:p>
        </p:txBody>
      </p:sp>
    </p:spTree>
  </p:cSld>
  <p:clrMapOvr>
    <a:masterClrMapping/>
  </p:clrMapOvr>
  <p:transition>
    <p:fade/>
  </p:transition>
  <p:timing>
    <p:tnLst>
      <p:par>
        <p:cTn id="1" dur="indefinite" restart="never" nodeType="tmRoot"/>
      </p:par>
    </p:tnLst>
  </p:timing>
</p:sld>
</file>

<file path=ppt/slides/slide6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481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ظَلَمَ حَقَّ مُحَمَّدٍ وَآلِ مُحَمَّدٍ</a:t>
            </a:r>
            <a:endParaRPr lang="en-US" sz="5400" b="1">
              <a:latin typeface="Karbala" pitchFamily="2" charset="0"/>
              <a:cs typeface="Simplified Arabic" pitchFamily="18" charset="-78"/>
            </a:endParaRPr>
          </a:p>
        </p:txBody>
      </p:sp>
      <p:sp>
        <p:nvSpPr>
          <p:cNvPr id="67481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who usurped the right of Muhammad and Muhammad’s Household</a:t>
            </a:r>
          </a:p>
        </p:txBody>
      </p:sp>
      <p:sp>
        <p:nvSpPr>
          <p:cNvPr id="674820"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 جس نے ضائع کیا محمد (ص)و آل محمد (ص)کا حق </a:t>
            </a:r>
            <a:endParaRPr lang="en-US" sz="2400" b="1" dirty="0">
              <a:ea typeface="MS Mincho" pitchFamily="49" charset="-128"/>
            </a:endParaRPr>
          </a:p>
        </p:txBody>
      </p:sp>
      <p:sp>
        <p:nvSpPr>
          <p:cNvPr id="67482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674822"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6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4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وَآخِرَ تَابِعٍ لَهُ عَلَىٰ ذٰلِكَ</a:t>
            </a:r>
            <a:endParaRPr lang="en-US" sz="5400" b="1">
              <a:latin typeface="Karbala" pitchFamily="2" charset="0"/>
              <a:cs typeface="Simplified Arabic" pitchFamily="18" charset="-78"/>
            </a:endParaRPr>
          </a:p>
        </p:txBody>
      </p:sp>
      <p:sp>
        <p:nvSpPr>
          <p:cNvPr id="67584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the last follower who  acceded to his deed.</a:t>
            </a:r>
          </a:p>
        </p:txBody>
      </p:sp>
      <p:sp>
        <p:nvSpPr>
          <p:cNvPr id="675844"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اوراسکو بھی جس نے آخر میں اس کی پیروی کی</a:t>
            </a:r>
            <a:endParaRPr lang="en-US" sz="2400" b="1" dirty="0">
              <a:ea typeface="MS Mincho" pitchFamily="49" charset="-128"/>
            </a:endParaRPr>
          </a:p>
        </p:txBody>
      </p:sp>
      <p:sp>
        <p:nvSpPr>
          <p:cNvPr id="67584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675846"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وَبِٱلْبَرَاءَةِ مِنْ اعْدَائِكُمْ</a:t>
            </a:r>
            <a:endParaRPr lang="en-US" sz="5400" b="1">
              <a:latin typeface="Karbala" pitchFamily="2" charset="0"/>
              <a:cs typeface="Simplified Arabic" pitchFamily="18" charset="-78"/>
            </a:endParaRPr>
          </a:p>
        </p:txBody>
      </p:sp>
      <p:sp>
        <p:nvSpPr>
          <p:cNvPr id="6861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declaring repudiation of your enemies</a:t>
            </a:r>
          </a:p>
        </p:txBody>
      </p:sp>
      <p:sp>
        <p:nvSpPr>
          <p:cNvPr id="68612"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ar-AE" sz="2800" dirty="0" smtClean="0"/>
              <a:t>ور آپ کے ولیوں سے محبت </a:t>
            </a:r>
            <a:endParaRPr lang="en-US" sz="2800" b="1" dirty="0">
              <a:ea typeface="MS Mincho" pitchFamily="49" charset="-128"/>
            </a:endParaRPr>
          </a:p>
        </p:txBody>
      </p:sp>
      <p:sp>
        <p:nvSpPr>
          <p:cNvPr id="6861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68614"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6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6866"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blessings from the group that struggled against al-Husayn (alayhis salaam)</a:t>
            </a:r>
          </a:p>
        </p:txBody>
      </p:sp>
      <p:sp>
        <p:nvSpPr>
          <p:cNvPr id="676867"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اے معبود لعنت کر اس جماعت پر جنہوں نے جنگ کی حسین (ع) سے نیز</a:t>
            </a:r>
            <a:endParaRPr lang="en-US" sz="2400" b="1" dirty="0">
              <a:ea typeface="MS Mincho" pitchFamily="49" charset="-128"/>
            </a:endParaRPr>
          </a:p>
        </p:txBody>
      </p:sp>
      <p:sp>
        <p:nvSpPr>
          <p:cNvPr id="676868"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676869"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
        <p:nvSpPr>
          <p:cNvPr id="67687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اَللَّهُمَّ ٱلْعَنِ ٱلْعِصَابَةَ ٱلَّتِي جَاهَدَتِ ٱلْحُسَيْنَ</a:t>
            </a:r>
            <a:r>
              <a:rPr lang="en-US" sz="5400" b="1">
                <a:latin typeface="Karbala" pitchFamily="2" charset="0"/>
                <a:cs typeface="Simplified Arabic" pitchFamily="18" charset="-78"/>
              </a:rPr>
              <a:t>) </a:t>
            </a:r>
            <a:r>
              <a:rPr lang="ar-SA" sz="5400" b="1">
                <a:latin typeface="Karbala" pitchFamily="2" charset="0"/>
                <a:cs typeface="Simplified Arabic" pitchFamily="18" charset="-78"/>
              </a:rPr>
              <a:t>عَلَيْهِ ٱلسَّلاَم</a:t>
            </a:r>
            <a:r>
              <a:rPr lang="en-US" sz="5400" b="1">
                <a:latin typeface="Karbala" pitchFamily="2" charset="0"/>
                <a:cs typeface="Simplified Arabic" pitchFamily="18" charset="-78"/>
              </a:rPr>
              <a:t>(</a:t>
            </a:r>
            <a:endParaRPr lang="ar-SA" sz="5400" b="1">
              <a:latin typeface="Karbala" pitchFamily="2" charset="0"/>
              <a:cs typeface="Simplified Arabic" pitchFamily="18" charset="-78"/>
            </a:endParaRPr>
          </a:p>
        </p:txBody>
      </p:sp>
    </p:spTree>
  </p:cSld>
  <p:clrMapOvr>
    <a:masterClrMapping/>
  </p:clrMapOvr>
  <p:transition>
    <p:fade/>
  </p:transition>
  <p:timing>
    <p:tnLst>
      <p:par>
        <p:cTn id="1" dur="indefinite" restart="never" nodeType="tmRoot"/>
      </p:par>
    </p:tnLst>
  </p:timing>
</p:sld>
</file>

<file path=ppt/slides/slide6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789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وَشَايَعَتْ وَبَايَعَتْ وَتَابَعَتْ عَلَىٰ قَتْلِهِ</a:t>
            </a:r>
            <a:endParaRPr lang="en-US" sz="5400" b="1">
              <a:latin typeface="Karbala" pitchFamily="2" charset="0"/>
              <a:cs typeface="Simplified Arabic" pitchFamily="18" charset="-78"/>
            </a:endParaRPr>
          </a:p>
        </p:txBody>
      </p:sp>
      <p:sp>
        <p:nvSpPr>
          <p:cNvPr id="67789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who supported each other against him, paid homage to his enemies, and participated in slaying him.</a:t>
            </a:r>
          </a:p>
        </p:txBody>
      </p:sp>
      <p:sp>
        <p:nvSpPr>
          <p:cNvPr id="677892"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ان پربھی جو قتل حسین (ع) میں ان کے شریک اور ہم رائے تھے</a:t>
            </a:r>
            <a:endParaRPr lang="en-US" sz="2400" b="1" dirty="0">
              <a:ea typeface="MS Mincho" pitchFamily="49" charset="-128"/>
            </a:endParaRPr>
          </a:p>
        </p:txBody>
      </p:sp>
      <p:sp>
        <p:nvSpPr>
          <p:cNvPr id="67789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677894"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6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891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اَللَّهُمَّ ٱلْعَنْهُمْ جَمِيعاً</a:t>
            </a:r>
            <a:endParaRPr lang="en-US" sz="5400" b="1">
              <a:latin typeface="Karbala" pitchFamily="2" charset="0"/>
              <a:cs typeface="Simplified Arabic" pitchFamily="18" charset="-78"/>
            </a:endParaRPr>
          </a:p>
        </p:txBody>
      </p:sp>
      <p:sp>
        <p:nvSpPr>
          <p:cNvPr id="67891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blessings from all of them.</a:t>
            </a:r>
          </a:p>
        </p:txBody>
      </p:sp>
      <p:sp>
        <p:nvSpPr>
          <p:cNvPr id="678916"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اے معبود ان سب پر لعنت بھیج</a:t>
            </a:r>
            <a:endParaRPr lang="en-US" sz="2400" b="1" dirty="0">
              <a:ea typeface="MS Mincho" pitchFamily="49" charset="-128"/>
            </a:endParaRPr>
          </a:p>
        </p:txBody>
      </p:sp>
      <p:sp>
        <p:nvSpPr>
          <p:cNvPr id="67891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678918"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6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993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اَللَّهُمَّ ٱلْعَنْ اوَّلَ ظَالِمٍ</a:t>
            </a:r>
            <a:endParaRPr lang="en-US" sz="5400" b="1">
              <a:latin typeface="Karbala" pitchFamily="2" charset="0"/>
              <a:cs typeface="Simplified Arabic" pitchFamily="18" charset="-78"/>
            </a:endParaRPr>
          </a:p>
        </p:txBody>
      </p:sp>
      <p:sp>
        <p:nvSpPr>
          <p:cNvPr id="67993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 from the foremost persecutor</a:t>
            </a:r>
          </a:p>
        </p:txBody>
      </p:sp>
      <p:sp>
        <p:nvSpPr>
          <p:cNvPr id="679940" name="Subtitle 4"/>
          <p:cNvSpPr txBox="1">
            <a:spLocks/>
          </p:cNvSpPr>
          <p:nvPr/>
        </p:nvSpPr>
        <p:spPr bwMode="auto">
          <a:xfrm>
            <a:off x="80963" y="5013325"/>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اے معبود محروم کر اپنی رحمت سے اس پہلے ظالم کو</a:t>
            </a:r>
            <a:endParaRPr lang="en-US" sz="2400" b="1" dirty="0">
              <a:ea typeface="MS Mincho" pitchFamily="49" charset="-128"/>
            </a:endParaRPr>
          </a:p>
        </p:txBody>
      </p:sp>
      <p:sp>
        <p:nvSpPr>
          <p:cNvPr id="67994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679942"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
        <p:nvSpPr>
          <p:cNvPr id="679943" name="Text Box 6"/>
          <p:cNvSpPr txBox="1">
            <a:spLocks noChangeArrowheads="1"/>
          </p:cNvSpPr>
          <p:nvPr/>
        </p:nvSpPr>
        <p:spPr bwMode="auto">
          <a:xfrm>
            <a:off x="3348038" y="5654675"/>
            <a:ext cx="2447925" cy="366713"/>
          </a:xfrm>
          <a:prstGeom prst="rect">
            <a:avLst/>
          </a:prstGeom>
          <a:gradFill rotWithShape="1">
            <a:gsLst>
              <a:gs pos="0">
                <a:srgbClr val="651500"/>
              </a:gs>
              <a:gs pos="50000">
                <a:srgbClr val="DA2E00"/>
              </a:gs>
              <a:gs pos="100000">
                <a:srgbClr val="651500"/>
              </a:gs>
            </a:gsLst>
            <a:lin ang="5400000" scaled="1"/>
          </a:gradFill>
          <a:ln w="9525" algn="ctr">
            <a:noFill/>
            <a:miter lim="800000"/>
            <a:headEnd/>
            <a:tailEnd/>
          </a:ln>
        </p:spPr>
        <p:txBody>
          <a:bodyPr anchor="ctr">
            <a:spAutoFit/>
          </a:bodyPr>
          <a:lstStyle/>
          <a:p>
            <a:pPr algn="r"/>
            <a:r>
              <a:rPr lang="en-US" sz="1800" b="1">
                <a:solidFill>
                  <a:srgbClr val="FFFF99"/>
                </a:solidFill>
                <a:latin typeface="Trebuchet MS" pitchFamily="34" charset="0"/>
              </a:rPr>
              <a:t>Tasbih Counter : 93</a:t>
            </a:r>
          </a:p>
        </p:txBody>
      </p:sp>
      <p:sp>
        <p:nvSpPr>
          <p:cNvPr id="679944" name="Rectangle 5"/>
          <p:cNvSpPr>
            <a:spLocks noChangeArrowheads="1"/>
          </p:cNvSpPr>
          <p:nvPr/>
        </p:nvSpPr>
        <p:spPr bwMode="auto">
          <a:xfrm>
            <a:off x="3635375" y="1035050"/>
            <a:ext cx="1790700" cy="336550"/>
          </a:xfrm>
          <a:prstGeom prst="rect">
            <a:avLst/>
          </a:prstGeom>
          <a:noFill/>
          <a:ln w="9525">
            <a:noFill/>
            <a:miter lim="800000"/>
            <a:headEnd/>
            <a:tailEnd/>
          </a:ln>
        </p:spPr>
        <p:txBody>
          <a:bodyPr wrap="none">
            <a:spAutoFit/>
          </a:bodyPr>
          <a:lstStyle/>
          <a:p>
            <a:pPr eaLnBrk="0" hangingPunct="0"/>
            <a:r>
              <a:rPr lang="en-US" sz="1600" b="1">
                <a:solidFill>
                  <a:srgbClr val="FFFF99"/>
                </a:solidFill>
                <a:latin typeface="Trebuchet MS" pitchFamily="34" charset="0"/>
              </a:rPr>
              <a:t>Recite 100 times</a:t>
            </a:r>
          </a:p>
        </p:txBody>
      </p:sp>
    </p:spTree>
  </p:cSld>
  <p:clrMapOvr>
    <a:masterClrMapping/>
  </p:clrMapOvr>
  <p:transition>
    <p:fade/>
  </p:transition>
  <p:timing>
    <p:tnLst>
      <p:par>
        <p:cTn id="1" dur="indefinite" restart="never" nodeType="tmRoot"/>
      </p:par>
    </p:tnLst>
  </p:timing>
</p:sld>
</file>

<file path=ppt/slides/slide6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096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ظَلَمَ حَقَّ مُحَمَّدٍ وَآلِ مُحَمَّدٍ</a:t>
            </a:r>
            <a:endParaRPr lang="en-US" sz="5400" b="1">
              <a:latin typeface="Karbala" pitchFamily="2" charset="0"/>
              <a:cs typeface="Simplified Arabic" pitchFamily="18" charset="-78"/>
            </a:endParaRPr>
          </a:p>
        </p:txBody>
      </p:sp>
      <p:sp>
        <p:nvSpPr>
          <p:cNvPr id="68096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who usurped the right of Muhammad and Muhammad’s Household</a:t>
            </a:r>
          </a:p>
        </p:txBody>
      </p:sp>
      <p:sp>
        <p:nvSpPr>
          <p:cNvPr id="680964"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 جس نے ضائع کیا محمد (ص)و آل محمد (ص)کا حق </a:t>
            </a:r>
            <a:endParaRPr lang="en-US" sz="2400" b="1" dirty="0">
              <a:ea typeface="MS Mincho" pitchFamily="49" charset="-128"/>
            </a:endParaRPr>
          </a:p>
        </p:txBody>
      </p:sp>
      <p:sp>
        <p:nvSpPr>
          <p:cNvPr id="68096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680966"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6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198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وَآخِرَ تَابِعٍ لَهُ عَلَىٰ ذٰلِكَ</a:t>
            </a:r>
            <a:endParaRPr lang="en-US" sz="5400" b="1">
              <a:latin typeface="Karbala" pitchFamily="2" charset="0"/>
              <a:cs typeface="Simplified Arabic" pitchFamily="18" charset="-78"/>
            </a:endParaRPr>
          </a:p>
        </p:txBody>
      </p:sp>
      <p:sp>
        <p:nvSpPr>
          <p:cNvPr id="68198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the last follower who  acceded to his deed.</a:t>
            </a:r>
          </a:p>
        </p:txBody>
      </p:sp>
      <p:sp>
        <p:nvSpPr>
          <p:cNvPr id="681988"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اوراسکو بھی جس نے آخر میں اس کی پیروی کی</a:t>
            </a:r>
            <a:endParaRPr lang="en-US" sz="2400" b="1" dirty="0">
              <a:ea typeface="MS Mincho" pitchFamily="49" charset="-128"/>
            </a:endParaRPr>
          </a:p>
        </p:txBody>
      </p:sp>
      <p:sp>
        <p:nvSpPr>
          <p:cNvPr id="68198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681990"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6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3010"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blessings from the group that struggled against al-Husayn (alayhis salaam)</a:t>
            </a:r>
          </a:p>
        </p:txBody>
      </p:sp>
      <p:sp>
        <p:nvSpPr>
          <p:cNvPr id="683011"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اے معبود لعنت کر اس جماعت پر جنہوں نے جنگ کی حسین (ع) سے نیز</a:t>
            </a:r>
            <a:endParaRPr lang="en-US" sz="2400" b="1" dirty="0">
              <a:ea typeface="MS Mincho" pitchFamily="49" charset="-128"/>
            </a:endParaRPr>
          </a:p>
        </p:txBody>
      </p:sp>
      <p:sp>
        <p:nvSpPr>
          <p:cNvPr id="683012"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683013"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
        <p:nvSpPr>
          <p:cNvPr id="68301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اَللَّهُمَّ ٱلْعَنِ ٱلْعِصَابَةَ ٱلَّتِي جَاهَدَتِ ٱلْحُسَيْنَ</a:t>
            </a:r>
            <a:r>
              <a:rPr lang="en-US" sz="5400" b="1">
                <a:latin typeface="Karbala" pitchFamily="2" charset="0"/>
                <a:cs typeface="Simplified Arabic" pitchFamily="18" charset="-78"/>
              </a:rPr>
              <a:t>) </a:t>
            </a:r>
            <a:r>
              <a:rPr lang="ar-SA" sz="5400" b="1">
                <a:latin typeface="Karbala" pitchFamily="2" charset="0"/>
                <a:cs typeface="Simplified Arabic" pitchFamily="18" charset="-78"/>
              </a:rPr>
              <a:t>عَلَيْهِ ٱلسَّلاَم</a:t>
            </a:r>
            <a:r>
              <a:rPr lang="en-US" sz="5400" b="1">
                <a:latin typeface="Karbala" pitchFamily="2" charset="0"/>
                <a:cs typeface="Simplified Arabic" pitchFamily="18" charset="-78"/>
              </a:rPr>
              <a:t>(</a:t>
            </a:r>
            <a:endParaRPr lang="ar-SA" sz="5400" b="1">
              <a:latin typeface="Karbala" pitchFamily="2" charset="0"/>
              <a:cs typeface="Simplified Arabic" pitchFamily="18" charset="-78"/>
            </a:endParaRPr>
          </a:p>
        </p:txBody>
      </p:sp>
    </p:spTree>
  </p:cSld>
  <p:clrMapOvr>
    <a:masterClrMapping/>
  </p:clrMapOvr>
  <p:transition>
    <p:fade/>
  </p:transition>
  <p:timing>
    <p:tnLst>
      <p:par>
        <p:cTn id="1" dur="indefinite" restart="never" nodeType="tmRoot"/>
      </p:par>
    </p:tnLst>
  </p:timing>
</p:sld>
</file>

<file path=ppt/slides/slide6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403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وَشَايَعَتْ وَبَايَعَتْ وَتَابَعَتْ عَلَىٰ قَتْلِهِ</a:t>
            </a:r>
            <a:endParaRPr lang="en-US" sz="5400" b="1">
              <a:latin typeface="Karbala" pitchFamily="2" charset="0"/>
              <a:cs typeface="Simplified Arabic" pitchFamily="18" charset="-78"/>
            </a:endParaRPr>
          </a:p>
        </p:txBody>
      </p:sp>
      <p:sp>
        <p:nvSpPr>
          <p:cNvPr id="68403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who supported each other against him, paid homage to his enemies, and participated in slaying him.</a:t>
            </a:r>
          </a:p>
        </p:txBody>
      </p:sp>
      <p:sp>
        <p:nvSpPr>
          <p:cNvPr id="684036"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ان پربھی جو قتل حسین (ع) میں ان کے شریک اور ہم رائے تھے</a:t>
            </a:r>
            <a:endParaRPr lang="en-US" sz="2400" b="1" dirty="0">
              <a:ea typeface="MS Mincho" pitchFamily="49" charset="-128"/>
            </a:endParaRPr>
          </a:p>
        </p:txBody>
      </p:sp>
      <p:sp>
        <p:nvSpPr>
          <p:cNvPr id="68403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684038"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6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505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اَللَّهُمَّ ٱلْعَنْهُمْ جَمِيعاً</a:t>
            </a:r>
            <a:endParaRPr lang="en-US" sz="5400" b="1">
              <a:latin typeface="Karbala" pitchFamily="2" charset="0"/>
              <a:cs typeface="Simplified Arabic" pitchFamily="18" charset="-78"/>
            </a:endParaRPr>
          </a:p>
        </p:txBody>
      </p:sp>
      <p:sp>
        <p:nvSpPr>
          <p:cNvPr id="68505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blessings from all of them.</a:t>
            </a:r>
          </a:p>
        </p:txBody>
      </p:sp>
      <p:sp>
        <p:nvSpPr>
          <p:cNvPr id="685060"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اے معبود ان سب پر لعنت بھیج</a:t>
            </a:r>
            <a:endParaRPr lang="en-US" sz="2400" b="1" dirty="0">
              <a:ea typeface="MS Mincho" pitchFamily="49" charset="-128"/>
            </a:endParaRPr>
          </a:p>
        </p:txBody>
      </p:sp>
      <p:sp>
        <p:nvSpPr>
          <p:cNvPr id="68506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685062"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6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8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اَللَّهُمَّ ٱلْعَنْ اوَّلَ ظَالِمٍ</a:t>
            </a:r>
            <a:endParaRPr lang="en-US" sz="5400" b="1">
              <a:latin typeface="Karbala" pitchFamily="2" charset="0"/>
              <a:cs typeface="Simplified Arabic" pitchFamily="18" charset="-78"/>
            </a:endParaRPr>
          </a:p>
        </p:txBody>
      </p:sp>
      <p:sp>
        <p:nvSpPr>
          <p:cNvPr id="68608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 from the foremost persecutor</a:t>
            </a:r>
          </a:p>
        </p:txBody>
      </p:sp>
      <p:sp>
        <p:nvSpPr>
          <p:cNvPr id="686084" name="Subtitle 4"/>
          <p:cNvSpPr txBox="1">
            <a:spLocks/>
          </p:cNvSpPr>
          <p:nvPr/>
        </p:nvSpPr>
        <p:spPr bwMode="auto">
          <a:xfrm>
            <a:off x="80963" y="5013325"/>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اے معبود محروم کر اپنی رحمت سے اس پہلے ظالم کو</a:t>
            </a:r>
            <a:endParaRPr lang="en-US" sz="2400" b="1" dirty="0">
              <a:ea typeface="MS Mincho" pitchFamily="49" charset="-128"/>
            </a:endParaRPr>
          </a:p>
        </p:txBody>
      </p:sp>
      <p:sp>
        <p:nvSpPr>
          <p:cNvPr id="68608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686086"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
        <p:nvSpPr>
          <p:cNvPr id="686087" name="Text Box 6"/>
          <p:cNvSpPr txBox="1">
            <a:spLocks noChangeArrowheads="1"/>
          </p:cNvSpPr>
          <p:nvPr/>
        </p:nvSpPr>
        <p:spPr bwMode="auto">
          <a:xfrm>
            <a:off x="3348038" y="5654675"/>
            <a:ext cx="2447925" cy="366713"/>
          </a:xfrm>
          <a:prstGeom prst="rect">
            <a:avLst/>
          </a:prstGeom>
          <a:gradFill rotWithShape="1">
            <a:gsLst>
              <a:gs pos="0">
                <a:srgbClr val="651500"/>
              </a:gs>
              <a:gs pos="50000">
                <a:srgbClr val="DA2E00"/>
              </a:gs>
              <a:gs pos="100000">
                <a:srgbClr val="651500"/>
              </a:gs>
            </a:gsLst>
            <a:lin ang="5400000" scaled="1"/>
          </a:gradFill>
          <a:ln w="9525" algn="ctr">
            <a:noFill/>
            <a:miter lim="800000"/>
            <a:headEnd/>
            <a:tailEnd/>
          </a:ln>
        </p:spPr>
        <p:txBody>
          <a:bodyPr anchor="ctr">
            <a:spAutoFit/>
          </a:bodyPr>
          <a:lstStyle/>
          <a:p>
            <a:pPr algn="r"/>
            <a:r>
              <a:rPr lang="en-US" sz="1800" b="1">
                <a:solidFill>
                  <a:srgbClr val="FFFF99"/>
                </a:solidFill>
                <a:latin typeface="Trebuchet MS" pitchFamily="34" charset="0"/>
              </a:rPr>
              <a:t>Tasbih Counter : 94</a:t>
            </a:r>
          </a:p>
        </p:txBody>
      </p:sp>
      <p:sp>
        <p:nvSpPr>
          <p:cNvPr id="686088" name="Rectangle 5"/>
          <p:cNvSpPr>
            <a:spLocks noChangeArrowheads="1"/>
          </p:cNvSpPr>
          <p:nvPr/>
        </p:nvSpPr>
        <p:spPr bwMode="auto">
          <a:xfrm>
            <a:off x="3635375" y="1035050"/>
            <a:ext cx="1790700" cy="336550"/>
          </a:xfrm>
          <a:prstGeom prst="rect">
            <a:avLst/>
          </a:prstGeom>
          <a:noFill/>
          <a:ln w="9525">
            <a:noFill/>
            <a:miter lim="800000"/>
            <a:headEnd/>
            <a:tailEnd/>
          </a:ln>
        </p:spPr>
        <p:txBody>
          <a:bodyPr wrap="none">
            <a:spAutoFit/>
          </a:bodyPr>
          <a:lstStyle/>
          <a:p>
            <a:pPr eaLnBrk="0" hangingPunct="0"/>
            <a:r>
              <a:rPr lang="en-US" sz="1600" b="1">
                <a:solidFill>
                  <a:srgbClr val="FFFF99"/>
                </a:solidFill>
                <a:latin typeface="Trebuchet MS" pitchFamily="34" charset="0"/>
              </a:rPr>
              <a:t>Recite 100 times</a:t>
            </a:r>
          </a:p>
        </p:txBody>
      </p:sp>
    </p:spTree>
  </p:cSld>
  <p:clrMapOvr>
    <a:masterClrMapping/>
  </p:clrMapOvr>
  <p:transition>
    <p:fad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وَٱلنَّاصِبِينَ لَكُمُ ٱلْحَرْبَ</a:t>
            </a:r>
            <a:endParaRPr lang="en-US" sz="5400" b="1">
              <a:latin typeface="Karbala" pitchFamily="2" charset="0"/>
              <a:cs typeface="Simplified Arabic" pitchFamily="18" charset="-78"/>
            </a:endParaRPr>
          </a:p>
        </p:txBody>
      </p:sp>
      <p:sp>
        <p:nvSpPr>
          <p:cNvPr id="6963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those who incur animosity of you</a:t>
            </a:r>
          </a:p>
        </p:txBody>
      </p:sp>
      <p:sp>
        <p:nvSpPr>
          <p:cNvPr id="69636"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ar-AE" sz="2800" dirty="0" smtClean="0"/>
              <a:t>کے ذریعے آپکے دشمنوں</a:t>
            </a:r>
            <a:endParaRPr lang="en-US" sz="2800" b="1" dirty="0">
              <a:ea typeface="MS Mincho" pitchFamily="49" charset="-128"/>
            </a:endParaRPr>
          </a:p>
        </p:txBody>
      </p:sp>
      <p:sp>
        <p:nvSpPr>
          <p:cNvPr id="6963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69638"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6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710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ظَلَمَ حَقَّ مُحَمَّدٍ وَآلِ مُحَمَّدٍ</a:t>
            </a:r>
            <a:endParaRPr lang="en-US" sz="5400" b="1">
              <a:latin typeface="Karbala" pitchFamily="2" charset="0"/>
              <a:cs typeface="Simplified Arabic" pitchFamily="18" charset="-78"/>
            </a:endParaRPr>
          </a:p>
        </p:txBody>
      </p:sp>
      <p:sp>
        <p:nvSpPr>
          <p:cNvPr id="68710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who usurped the right of Muhammad and Muhammad’s Household</a:t>
            </a:r>
          </a:p>
        </p:txBody>
      </p:sp>
      <p:sp>
        <p:nvSpPr>
          <p:cNvPr id="687108"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 جس نے ضائع کیا محمد (ص)و آل محمد (ص)کا حق </a:t>
            </a:r>
            <a:endParaRPr lang="en-US" sz="2400" b="1" dirty="0">
              <a:ea typeface="MS Mincho" pitchFamily="49" charset="-128"/>
            </a:endParaRPr>
          </a:p>
        </p:txBody>
      </p:sp>
      <p:sp>
        <p:nvSpPr>
          <p:cNvPr id="68710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687110"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6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813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وَآخِرَ تَابِعٍ لَهُ عَلَىٰ ذٰلِكَ</a:t>
            </a:r>
            <a:endParaRPr lang="en-US" sz="5400" b="1">
              <a:latin typeface="Karbala" pitchFamily="2" charset="0"/>
              <a:cs typeface="Simplified Arabic" pitchFamily="18" charset="-78"/>
            </a:endParaRPr>
          </a:p>
        </p:txBody>
      </p:sp>
      <p:sp>
        <p:nvSpPr>
          <p:cNvPr id="68813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the last follower who  acceded to his deed.</a:t>
            </a:r>
          </a:p>
        </p:txBody>
      </p:sp>
      <p:sp>
        <p:nvSpPr>
          <p:cNvPr id="688132"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اوراسکو بھی جس نے آخر میں اس کی پیروی کی</a:t>
            </a:r>
            <a:endParaRPr lang="en-US" sz="2400" b="1" dirty="0">
              <a:ea typeface="MS Mincho" pitchFamily="49" charset="-128"/>
            </a:endParaRPr>
          </a:p>
        </p:txBody>
      </p:sp>
      <p:sp>
        <p:nvSpPr>
          <p:cNvPr id="68813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688134"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6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9154"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blessings from the group that struggled against al-Husayn (alayhis salaam)</a:t>
            </a:r>
          </a:p>
        </p:txBody>
      </p:sp>
      <p:sp>
        <p:nvSpPr>
          <p:cNvPr id="689155"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اے معبود لعنت کر اس جماعت پر جنہوں نے جنگ کی حسین (ع) سے نیز</a:t>
            </a:r>
            <a:endParaRPr lang="en-US" sz="2400" b="1" dirty="0">
              <a:ea typeface="MS Mincho" pitchFamily="49" charset="-128"/>
            </a:endParaRPr>
          </a:p>
        </p:txBody>
      </p:sp>
      <p:sp>
        <p:nvSpPr>
          <p:cNvPr id="689156"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689157"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
        <p:nvSpPr>
          <p:cNvPr id="68915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اَللَّهُمَّ ٱلْعَنِ ٱلْعِصَابَةَ ٱلَّتِي جَاهَدَتِ ٱلْحُسَيْنَ</a:t>
            </a:r>
            <a:r>
              <a:rPr lang="en-US" sz="5400" b="1">
                <a:latin typeface="Karbala" pitchFamily="2" charset="0"/>
                <a:cs typeface="Simplified Arabic" pitchFamily="18" charset="-78"/>
              </a:rPr>
              <a:t>) </a:t>
            </a:r>
            <a:r>
              <a:rPr lang="ar-SA" sz="5400" b="1">
                <a:latin typeface="Karbala" pitchFamily="2" charset="0"/>
                <a:cs typeface="Simplified Arabic" pitchFamily="18" charset="-78"/>
              </a:rPr>
              <a:t>عَلَيْهِ ٱلسَّلاَم</a:t>
            </a:r>
            <a:r>
              <a:rPr lang="en-US" sz="5400" b="1">
                <a:latin typeface="Karbala" pitchFamily="2" charset="0"/>
                <a:cs typeface="Simplified Arabic" pitchFamily="18" charset="-78"/>
              </a:rPr>
              <a:t>(</a:t>
            </a:r>
            <a:endParaRPr lang="ar-SA" sz="5400" b="1">
              <a:latin typeface="Karbala" pitchFamily="2" charset="0"/>
              <a:cs typeface="Simplified Arabic" pitchFamily="18" charset="-78"/>
            </a:endParaRPr>
          </a:p>
        </p:txBody>
      </p:sp>
    </p:spTree>
  </p:cSld>
  <p:clrMapOvr>
    <a:masterClrMapping/>
  </p:clrMapOvr>
  <p:transition>
    <p:fade/>
  </p:transition>
  <p:timing>
    <p:tnLst>
      <p:par>
        <p:cTn id="1" dur="indefinite" restart="never" nodeType="tmRoot"/>
      </p:par>
    </p:tnLst>
  </p:timing>
</p:sld>
</file>

<file path=ppt/slides/slide6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017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وَشَايَعَتْ وَبَايَعَتْ وَتَابَعَتْ عَلَىٰ قَتْلِهِ</a:t>
            </a:r>
            <a:endParaRPr lang="en-US" sz="5400" b="1">
              <a:latin typeface="Karbala" pitchFamily="2" charset="0"/>
              <a:cs typeface="Simplified Arabic" pitchFamily="18" charset="-78"/>
            </a:endParaRPr>
          </a:p>
        </p:txBody>
      </p:sp>
      <p:sp>
        <p:nvSpPr>
          <p:cNvPr id="69017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who supported each other against him, paid homage to his enemies, and participated in slaying him.</a:t>
            </a:r>
          </a:p>
        </p:txBody>
      </p:sp>
      <p:sp>
        <p:nvSpPr>
          <p:cNvPr id="690180"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ان پربھی جو قتل حسین (ع) میں ان کے شریک اور ہم رائے تھے</a:t>
            </a:r>
            <a:endParaRPr lang="en-US" sz="2400" b="1" dirty="0">
              <a:ea typeface="MS Mincho" pitchFamily="49" charset="-128"/>
            </a:endParaRPr>
          </a:p>
        </p:txBody>
      </p:sp>
      <p:sp>
        <p:nvSpPr>
          <p:cNvPr id="69018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690182"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6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120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اَللَّهُمَّ ٱلْعَنْهُمْ جَمِيعاً</a:t>
            </a:r>
            <a:endParaRPr lang="en-US" sz="5400" b="1">
              <a:latin typeface="Karbala" pitchFamily="2" charset="0"/>
              <a:cs typeface="Simplified Arabic" pitchFamily="18" charset="-78"/>
            </a:endParaRPr>
          </a:p>
        </p:txBody>
      </p:sp>
      <p:sp>
        <p:nvSpPr>
          <p:cNvPr id="69120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blessings from all of them.</a:t>
            </a:r>
          </a:p>
        </p:txBody>
      </p:sp>
      <p:sp>
        <p:nvSpPr>
          <p:cNvPr id="691204"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اے معبود ان سب پر لعنت بھیج</a:t>
            </a:r>
            <a:endParaRPr lang="en-US" sz="2400" b="1" dirty="0">
              <a:ea typeface="MS Mincho" pitchFamily="49" charset="-128"/>
            </a:endParaRPr>
          </a:p>
        </p:txBody>
      </p:sp>
      <p:sp>
        <p:nvSpPr>
          <p:cNvPr id="69120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691206"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6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222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اَللَّهُمَّ ٱلْعَنْ اوَّلَ ظَالِمٍ</a:t>
            </a:r>
            <a:endParaRPr lang="en-US" sz="5400" b="1">
              <a:latin typeface="Karbala" pitchFamily="2" charset="0"/>
              <a:cs typeface="Simplified Arabic" pitchFamily="18" charset="-78"/>
            </a:endParaRPr>
          </a:p>
        </p:txBody>
      </p:sp>
      <p:sp>
        <p:nvSpPr>
          <p:cNvPr id="69222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 from the foremost persecutor</a:t>
            </a:r>
          </a:p>
        </p:txBody>
      </p:sp>
      <p:sp>
        <p:nvSpPr>
          <p:cNvPr id="692228" name="Subtitle 4"/>
          <p:cNvSpPr txBox="1">
            <a:spLocks/>
          </p:cNvSpPr>
          <p:nvPr/>
        </p:nvSpPr>
        <p:spPr bwMode="auto">
          <a:xfrm>
            <a:off x="80963" y="5013325"/>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اے معبود محروم کر اپنی رحمت سے اس پہلے ظالم کو</a:t>
            </a:r>
            <a:endParaRPr lang="en-US" sz="2400" b="1" dirty="0">
              <a:ea typeface="MS Mincho" pitchFamily="49" charset="-128"/>
            </a:endParaRPr>
          </a:p>
        </p:txBody>
      </p:sp>
      <p:sp>
        <p:nvSpPr>
          <p:cNvPr id="69222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692230"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
        <p:nvSpPr>
          <p:cNvPr id="692231" name="Text Box 6"/>
          <p:cNvSpPr txBox="1">
            <a:spLocks noChangeArrowheads="1"/>
          </p:cNvSpPr>
          <p:nvPr/>
        </p:nvSpPr>
        <p:spPr bwMode="auto">
          <a:xfrm>
            <a:off x="3348038" y="5654675"/>
            <a:ext cx="2447925" cy="366713"/>
          </a:xfrm>
          <a:prstGeom prst="rect">
            <a:avLst/>
          </a:prstGeom>
          <a:gradFill rotWithShape="1">
            <a:gsLst>
              <a:gs pos="0">
                <a:srgbClr val="651500"/>
              </a:gs>
              <a:gs pos="50000">
                <a:srgbClr val="DA2E00"/>
              </a:gs>
              <a:gs pos="100000">
                <a:srgbClr val="651500"/>
              </a:gs>
            </a:gsLst>
            <a:lin ang="5400000" scaled="1"/>
          </a:gradFill>
          <a:ln w="9525" algn="ctr">
            <a:noFill/>
            <a:miter lim="800000"/>
            <a:headEnd/>
            <a:tailEnd/>
          </a:ln>
        </p:spPr>
        <p:txBody>
          <a:bodyPr anchor="ctr">
            <a:spAutoFit/>
          </a:bodyPr>
          <a:lstStyle/>
          <a:p>
            <a:pPr algn="r"/>
            <a:r>
              <a:rPr lang="en-US" sz="1800" b="1">
                <a:solidFill>
                  <a:srgbClr val="FFFF99"/>
                </a:solidFill>
                <a:latin typeface="Trebuchet MS" pitchFamily="34" charset="0"/>
              </a:rPr>
              <a:t>Tasbih Counter : 95</a:t>
            </a:r>
          </a:p>
        </p:txBody>
      </p:sp>
      <p:sp>
        <p:nvSpPr>
          <p:cNvPr id="692232" name="Rectangle 5"/>
          <p:cNvSpPr>
            <a:spLocks noChangeArrowheads="1"/>
          </p:cNvSpPr>
          <p:nvPr/>
        </p:nvSpPr>
        <p:spPr bwMode="auto">
          <a:xfrm>
            <a:off x="3635375" y="1035050"/>
            <a:ext cx="1790700" cy="336550"/>
          </a:xfrm>
          <a:prstGeom prst="rect">
            <a:avLst/>
          </a:prstGeom>
          <a:noFill/>
          <a:ln w="9525">
            <a:noFill/>
            <a:miter lim="800000"/>
            <a:headEnd/>
            <a:tailEnd/>
          </a:ln>
        </p:spPr>
        <p:txBody>
          <a:bodyPr wrap="none">
            <a:spAutoFit/>
          </a:bodyPr>
          <a:lstStyle/>
          <a:p>
            <a:pPr eaLnBrk="0" hangingPunct="0"/>
            <a:r>
              <a:rPr lang="en-US" sz="1600" b="1">
                <a:solidFill>
                  <a:srgbClr val="FFFF99"/>
                </a:solidFill>
                <a:latin typeface="Trebuchet MS" pitchFamily="34" charset="0"/>
              </a:rPr>
              <a:t>Recite 100 times</a:t>
            </a:r>
          </a:p>
        </p:txBody>
      </p:sp>
    </p:spTree>
  </p:cSld>
  <p:clrMapOvr>
    <a:masterClrMapping/>
  </p:clrMapOvr>
  <p:transition>
    <p:fade/>
  </p:transition>
  <p:timing>
    <p:tnLst>
      <p:par>
        <p:cTn id="1" dur="indefinite" restart="never" nodeType="tmRoot"/>
      </p:par>
    </p:tnLst>
  </p:timing>
</p:sld>
</file>

<file path=ppt/slides/slide6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325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ظَلَمَ حَقَّ مُحَمَّدٍ وَآلِ مُحَمَّدٍ</a:t>
            </a:r>
            <a:endParaRPr lang="en-US" sz="5400" b="1">
              <a:latin typeface="Karbala" pitchFamily="2" charset="0"/>
              <a:cs typeface="Simplified Arabic" pitchFamily="18" charset="-78"/>
            </a:endParaRPr>
          </a:p>
        </p:txBody>
      </p:sp>
      <p:sp>
        <p:nvSpPr>
          <p:cNvPr id="69325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who usurped the right of Muhammad and Muhammad’s Household</a:t>
            </a:r>
          </a:p>
        </p:txBody>
      </p:sp>
      <p:sp>
        <p:nvSpPr>
          <p:cNvPr id="693252"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 جس نے ضائع کیا محمد (ص)و آل محمد (ص)کا حق </a:t>
            </a:r>
            <a:endParaRPr lang="en-US" sz="2400" b="1" dirty="0">
              <a:ea typeface="MS Mincho" pitchFamily="49" charset="-128"/>
            </a:endParaRPr>
          </a:p>
        </p:txBody>
      </p:sp>
      <p:sp>
        <p:nvSpPr>
          <p:cNvPr id="69325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693254"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6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427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وَآخِرَ تَابِعٍ لَهُ عَلَىٰ ذٰلِكَ</a:t>
            </a:r>
            <a:endParaRPr lang="en-US" sz="5400" b="1">
              <a:latin typeface="Karbala" pitchFamily="2" charset="0"/>
              <a:cs typeface="Simplified Arabic" pitchFamily="18" charset="-78"/>
            </a:endParaRPr>
          </a:p>
        </p:txBody>
      </p:sp>
      <p:sp>
        <p:nvSpPr>
          <p:cNvPr id="69427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the last follower who  acceded to his deed.</a:t>
            </a:r>
          </a:p>
        </p:txBody>
      </p:sp>
      <p:sp>
        <p:nvSpPr>
          <p:cNvPr id="694276"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اوراسکو بھی جس نے آخر میں اس کی پیروی کی</a:t>
            </a:r>
            <a:endParaRPr lang="en-US" sz="2400" b="1" dirty="0">
              <a:ea typeface="MS Mincho" pitchFamily="49" charset="-128"/>
            </a:endParaRPr>
          </a:p>
        </p:txBody>
      </p:sp>
      <p:sp>
        <p:nvSpPr>
          <p:cNvPr id="69427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694278"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6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5298"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blessings from the group that struggled against al-Husayn (alayhis salaam)</a:t>
            </a:r>
          </a:p>
        </p:txBody>
      </p:sp>
      <p:sp>
        <p:nvSpPr>
          <p:cNvPr id="695299"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اے معبود لعنت کر اس جماعت پر جنہوں نے جنگ کی حسین (ع) سے نیز</a:t>
            </a:r>
            <a:endParaRPr lang="en-US" sz="2400" b="1" dirty="0">
              <a:ea typeface="MS Mincho" pitchFamily="49" charset="-128"/>
            </a:endParaRPr>
          </a:p>
        </p:txBody>
      </p:sp>
      <p:sp>
        <p:nvSpPr>
          <p:cNvPr id="695300"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695301"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
        <p:nvSpPr>
          <p:cNvPr id="69530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اَللَّهُمَّ ٱلْعَنِ ٱلْعِصَابَةَ ٱلَّتِي جَاهَدَتِ ٱلْحُسَيْنَ</a:t>
            </a:r>
            <a:r>
              <a:rPr lang="en-US" sz="5400" b="1">
                <a:latin typeface="Karbala" pitchFamily="2" charset="0"/>
                <a:cs typeface="Simplified Arabic" pitchFamily="18" charset="-78"/>
              </a:rPr>
              <a:t>) </a:t>
            </a:r>
            <a:r>
              <a:rPr lang="ar-SA" sz="5400" b="1">
                <a:latin typeface="Karbala" pitchFamily="2" charset="0"/>
                <a:cs typeface="Simplified Arabic" pitchFamily="18" charset="-78"/>
              </a:rPr>
              <a:t>عَلَيْهِ ٱلسَّلاَم</a:t>
            </a:r>
            <a:r>
              <a:rPr lang="en-US" sz="5400" b="1">
                <a:latin typeface="Karbala" pitchFamily="2" charset="0"/>
                <a:cs typeface="Simplified Arabic" pitchFamily="18" charset="-78"/>
              </a:rPr>
              <a:t>(</a:t>
            </a:r>
            <a:endParaRPr lang="ar-SA" sz="5400" b="1">
              <a:latin typeface="Karbala" pitchFamily="2" charset="0"/>
              <a:cs typeface="Simplified Arabic" pitchFamily="18" charset="-78"/>
            </a:endParaRPr>
          </a:p>
        </p:txBody>
      </p:sp>
    </p:spTree>
  </p:cSld>
  <p:clrMapOvr>
    <a:masterClrMapping/>
  </p:clrMapOvr>
  <p:transition>
    <p:fade/>
  </p:transition>
  <p:timing>
    <p:tnLst>
      <p:par>
        <p:cTn id="1" dur="indefinite" restart="never" nodeType="tmRoot"/>
      </p:par>
    </p:tnLst>
  </p:timing>
</p:sld>
</file>

<file path=ppt/slides/slide6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2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وَشَايَعَتْ وَبَايَعَتْ وَتَابَعَتْ عَلَىٰ قَتْلِهِ</a:t>
            </a:r>
            <a:endParaRPr lang="en-US" sz="5400" b="1">
              <a:latin typeface="Karbala" pitchFamily="2" charset="0"/>
              <a:cs typeface="Simplified Arabic" pitchFamily="18" charset="-78"/>
            </a:endParaRPr>
          </a:p>
        </p:txBody>
      </p:sp>
      <p:sp>
        <p:nvSpPr>
          <p:cNvPr id="69632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who supported each other against him, paid homage to his enemies, and participated in slaying him.</a:t>
            </a:r>
          </a:p>
        </p:txBody>
      </p:sp>
      <p:sp>
        <p:nvSpPr>
          <p:cNvPr id="696324"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ان پربھی جو قتل حسین (ع) میں ان کے شریک اور ہم رائے تھے</a:t>
            </a:r>
            <a:endParaRPr lang="en-US" sz="2400" b="1" dirty="0">
              <a:ea typeface="MS Mincho" pitchFamily="49" charset="-128"/>
            </a:endParaRPr>
          </a:p>
        </p:txBody>
      </p:sp>
      <p:sp>
        <p:nvSpPr>
          <p:cNvPr id="69632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696326"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وَبِٱلْبَرَاءَةِ مِنْ اشْيَاعِهِمْ وَاتْبَاعِهِمْ</a:t>
            </a:r>
            <a:endParaRPr lang="en-US" sz="5400" b="1">
              <a:latin typeface="Karbala" pitchFamily="2" charset="0"/>
              <a:cs typeface="Simplified Arabic" pitchFamily="18" charset="-78"/>
            </a:endParaRPr>
          </a:p>
        </p:txBody>
      </p:sp>
      <p:sp>
        <p:nvSpPr>
          <p:cNvPr id="7065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repudiation of their adherents and followers.</a:t>
            </a:r>
          </a:p>
        </p:txBody>
      </p:sp>
      <p:sp>
        <p:nvSpPr>
          <p:cNvPr id="70660"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ar-AE" sz="2800" dirty="0" smtClean="0"/>
              <a:t>ور آپکے خلاف جنگ برپا کرنے والوں سے بیزاری کے ذریعے</a:t>
            </a:r>
            <a:endParaRPr lang="en-US" sz="2800" b="1" dirty="0">
              <a:ea typeface="MS Mincho" pitchFamily="49" charset="-128"/>
            </a:endParaRPr>
          </a:p>
        </p:txBody>
      </p:sp>
      <p:sp>
        <p:nvSpPr>
          <p:cNvPr id="7066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70662"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6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734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اَللَّهُمَّ ٱلْعَنْهُمْ جَمِيعاً</a:t>
            </a:r>
            <a:endParaRPr lang="en-US" sz="5400" b="1">
              <a:latin typeface="Karbala" pitchFamily="2" charset="0"/>
              <a:cs typeface="Simplified Arabic" pitchFamily="18" charset="-78"/>
            </a:endParaRPr>
          </a:p>
        </p:txBody>
      </p:sp>
      <p:sp>
        <p:nvSpPr>
          <p:cNvPr id="69734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blessings from all of them.</a:t>
            </a:r>
          </a:p>
        </p:txBody>
      </p:sp>
      <p:sp>
        <p:nvSpPr>
          <p:cNvPr id="697348"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اے معبود ان سب پر لعنت بھیج</a:t>
            </a:r>
            <a:endParaRPr lang="en-US" sz="2400" b="1" dirty="0">
              <a:ea typeface="MS Mincho" pitchFamily="49" charset="-128"/>
            </a:endParaRPr>
          </a:p>
        </p:txBody>
      </p:sp>
      <p:sp>
        <p:nvSpPr>
          <p:cNvPr id="69734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697350"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6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837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اَللَّهُمَّ ٱلْعَنْ اوَّلَ ظَالِمٍ</a:t>
            </a:r>
            <a:endParaRPr lang="en-US" sz="5400" b="1">
              <a:latin typeface="Karbala" pitchFamily="2" charset="0"/>
              <a:cs typeface="Simplified Arabic" pitchFamily="18" charset="-78"/>
            </a:endParaRPr>
          </a:p>
        </p:txBody>
      </p:sp>
      <p:sp>
        <p:nvSpPr>
          <p:cNvPr id="69837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 from the foremost persecutor</a:t>
            </a:r>
          </a:p>
        </p:txBody>
      </p:sp>
      <p:sp>
        <p:nvSpPr>
          <p:cNvPr id="698372" name="Subtitle 4"/>
          <p:cNvSpPr txBox="1">
            <a:spLocks/>
          </p:cNvSpPr>
          <p:nvPr/>
        </p:nvSpPr>
        <p:spPr bwMode="auto">
          <a:xfrm>
            <a:off x="80963" y="5013325"/>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اے معبود محروم کر اپنی رحمت سے اس پہلے ظالم کو</a:t>
            </a:r>
            <a:endParaRPr lang="en-US" sz="2400" b="1" dirty="0">
              <a:ea typeface="MS Mincho" pitchFamily="49" charset="-128"/>
            </a:endParaRPr>
          </a:p>
        </p:txBody>
      </p:sp>
      <p:sp>
        <p:nvSpPr>
          <p:cNvPr id="69837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698374"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
        <p:nvSpPr>
          <p:cNvPr id="698375" name="Text Box 6"/>
          <p:cNvSpPr txBox="1">
            <a:spLocks noChangeArrowheads="1"/>
          </p:cNvSpPr>
          <p:nvPr/>
        </p:nvSpPr>
        <p:spPr bwMode="auto">
          <a:xfrm>
            <a:off x="3348038" y="5654675"/>
            <a:ext cx="2447925" cy="366713"/>
          </a:xfrm>
          <a:prstGeom prst="rect">
            <a:avLst/>
          </a:prstGeom>
          <a:gradFill rotWithShape="1">
            <a:gsLst>
              <a:gs pos="0">
                <a:srgbClr val="651500"/>
              </a:gs>
              <a:gs pos="50000">
                <a:srgbClr val="DA2E00"/>
              </a:gs>
              <a:gs pos="100000">
                <a:srgbClr val="651500"/>
              </a:gs>
            </a:gsLst>
            <a:lin ang="5400000" scaled="1"/>
          </a:gradFill>
          <a:ln w="9525" algn="ctr">
            <a:noFill/>
            <a:miter lim="800000"/>
            <a:headEnd/>
            <a:tailEnd/>
          </a:ln>
        </p:spPr>
        <p:txBody>
          <a:bodyPr anchor="ctr">
            <a:spAutoFit/>
          </a:bodyPr>
          <a:lstStyle/>
          <a:p>
            <a:pPr algn="r"/>
            <a:r>
              <a:rPr lang="en-US" sz="1800" b="1">
                <a:solidFill>
                  <a:srgbClr val="FFFF99"/>
                </a:solidFill>
                <a:latin typeface="Trebuchet MS" pitchFamily="34" charset="0"/>
              </a:rPr>
              <a:t>Tasbih Counter : 96</a:t>
            </a:r>
          </a:p>
        </p:txBody>
      </p:sp>
      <p:sp>
        <p:nvSpPr>
          <p:cNvPr id="698376" name="Rectangle 5"/>
          <p:cNvSpPr>
            <a:spLocks noChangeArrowheads="1"/>
          </p:cNvSpPr>
          <p:nvPr/>
        </p:nvSpPr>
        <p:spPr bwMode="auto">
          <a:xfrm>
            <a:off x="3635375" y="1035050"/>
            <a:ext cx="1790700" cy="336550"/>
          </a:xfrm>
          <a:prstGeom prst="rect">
            <a:avLst/>
          </a:prstGeom>
          <a:noFill/>
          <a:ln w="9525">
            <a:noFill/>
            <a:miter lim="800000"/>
            <a:headEnd/>
            <a:tailEnd/>
          </a:ln>
        </p:spPr>
        <p:txBody>
          <a:bodyPr wrap="none">
            <a:spAutoFit/>
          </a:bodyPr>
          <a:lstStyle/>
          <a:p>
            <a:pPr eaLnBrk="0" hangingPunct="0"/>
            <a:r>
              <a:rPr lang="en-US" sz="1600" b="1">
                <a:solidFill>
                  <a:srgbClr val="FFFF99"/>
                </a:solidFill>
                <a:latin typeface="Trebuchet MS" pitchFamily="34" charset="0"/>
              </a:rPr>
              <a:t>Recite 100 times</a:t>
            </a:r>
          </a:p>
        </p:txBody>
      </p:sp>
    </p:spTree>
  </p:cSld>
  <p:clrMapOvr>
    <a:masterClrMapping/>
  </p:clrMapOvr>
  <p:transition>
    <p:fade/>
  </p:transition>
  <p:timing>
    <p:tnLst>
      <p:par>
        <p:cTn id="1" dur="indefinite" restart="never" nodeType="tmRoot"/>
      </p:par>
    </p:tnLst>
  </p:timing>
</p:sld>
</file>

<file path=ppt/slides/slide6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939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ظَلَمَ حَقَّ مُحَمَّدٍ وَآلِ مُحَمَّدٍ</a:t>
            </a:r>
            <a:endParaRPr lang="en-US" sz="5400" b="1">
              <a:latin typeface="Karbala" pitchFamily="2" charset="0"/>
              <a:cs typeface="Simplified Arabic" pitchFamily="18" charset="-78"/>
            </a:endParaRPr>
          </a:p>
        </p:txBody>
      </p:sp>
      <p:sp>
        <p:nvSpPr>
          <p:cNvPr id="69939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who usurped the right of Muhammad and Muhammad’s Household</a:t>
            </a:r>
          </a:p>
        </p:txBody>
      </p:sp>
      <p:sp>
        <p:nvSpPr>
          <p:cNvPr id="699396"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 جس نے ضائع کیا محمد (ص)و آل محمد (ص)کا حق </a:t>
            </a:r>
            <a:endParaRPr lang="en-US" sz="2400" b="1" dirty="0">
              <a:ea typeface="MS Mincho" pitchFamily="49" charset="-128"/>
            </a:endParaRPr>
          </a:p>
        </p:txBody>
      </p:sp>
      <p:sp>
        <p:nvSpPr>
          <p:cNvPr id="69939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699398"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6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041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وَآخِرَ تَابِعٍ لَهُ عَلَىٰ ذٰلِكَ</a:t>
            </a:r>
            <a:endParaRPr lang="en-US" sz="5400" b="1">
              <a:latin typeface="Karbala" pitchFamily="2" charset="0"/>
              <a:cs typeface="Simplified Arabic" pitchFamily="18" charset="-78"/>
            </a:endParaRPr>
          </a:p>
        </p:txBody>
      </p:sp>
      <p:sp>
        <p:nvSpPr>
          <p:cNvPr id="70041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the last follower who  acceded to his deed.</a:t>
            </a:r>
          </a:p>
        </p:txBody>
      </p:sp>
      <p:sp>
        <p:nvSpPr>
          <p:cNvPr id="700420"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اوراسکو بھی جس نے آخر میں اس کی پیروی کی</a:t>
            </a:r>
            <a:endParaRPr lang="en-US" sz="2400" b="1" dirty="0">
              <a:ea typeface="MS Mincho" pitchFamily="49" charset="-128"/>
            </a:endParaRPr>
          </a:p>
        </p:txBody>
      </p:sp>
      <p:sp>
        <p:nvSpPr>
          <p:cNvPr id="70042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700422"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6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1442"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blessings from the group that struggled against al-Husayn (alayhis salaam)</a:t>
            </a:r>
          </a:p>
        </p:txBody>
      </p:sp>
      <p:sp>
        <p:nvSpPr>
          <p:cNvPr id="701443"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اے معبود لعنت کر اس جماعت پر جنہوں نے جنگ کی حسین (ع) سے نیز</a:t>
            </a:r>
            <a:endParaRPr lang="en-US" sz="2400" b="1" dirty="0">
              <a:ea typeface="MS Mincho" pitchFamily="49" charset="-128"/>
            </a:endParaRPr>
          </a:p>
        </p:txBody>
      </p:sp>
      <p:sp>
        <p:nvSpPr>
          <p:cNvPr id="701444"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701445"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
        <p:nvSpPr>
          <p:cNvPr id="70144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اَللَّهُمَّ ٱلْعَنِ ٱلْعِصَابَةَ ٱلَّتِي جَاهَدَتِ ٱلْحُسَيْنَ</a:t>
            </a:r>
            <a:r>
              <a:rPr lang="en-US" sz="5400" b="1">
                <a:latin typeface="Karbala" pitchFamily="2" charset="0"/>
                <a:cs typeface="Simplified Arabic" pitchFamily="18" charset="-78"/>
              </a:rPr>
              <a:t>) </a:t>
            </a:r>
            <a:r>
              <a:rPr lang="ar-SA" sz="5400" b="1">
                <a:latin typeface="Karbala" pitchFamily="2" charset="0"/>
                <a:cs typeface="Simplified Arabic" pitchFamily="18" charset="-78"/>
              </a:rPr>
              <a:t>عَلَيْهِ ٱلسَّلاَم</a:t>
            </a:r>
            <a:r>
              <a:rPr lang="en-US" sz="5400" b="1">
                <a:latin typeface="Karbala" pitchFamily="2" charset="0"/>
                <a:cs typeface="Simplified Arabic" pitchFamily="18" charset="-78"/>
              </a:rPr>
              <a:t>(</a:t>
            </a:r>
            <a:endParaRPr lang="ar-SA" sz="5400" b="1">
              <a:latin typeface="Karbala" pitchFamily="2" charset="0"/>
              <a:cs typeface="Simplified Arabic" pitchFamily="18" charset="-78"/>
            </a:endParaRPr>
          </a:p>
        </p:txBody>
      </p:sp>
    </p:spTree>
  </p:cSld>
  <p:clrMapOvr>
    <a:masterClrMapping/>
  </p:clrMapOvr>
  <p:transition>
    <p:fade/>
  </p:transition>
  <p:timing>
    <p:tnLst>
      <p:par>
        <p:cTn id="1" dur="indefinite" restart="never" nodeType="tmRoot"/>
      </p:par>
    </p:tnLst>
  </p:timing>
</p:sld>
</file>

<file path=ppt/slides/slide6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246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وَشَايَعَتْ وَبَايَعَتْ وَتَابَعَتْ عَلَىٰ قَتْلِهِ</a:t>
            </a:r>
            <a:endParaRPr lang="en-US" sz="5400" b="1">
              <a:latin typeface="Karbala" pitchFamily="2" charset="0"/>
              <a:cs typeface="Simplified Arabic" pitchFamily="18" charset="-78"/>
            </a:endParaRPr>
          </a:p>
        </p:txBody>
      </p:sp>
      <p:sp>
        <p:nvSpPr>
          <p:cNvPr id="70246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who supported each other against him, paid homage to his enemies, and participated in slaying him.</a:t>
            </a:r>
          </a:p>
        </p:txBody>
      </p:sp>
      <p:sp>
        <p:nvSpPr>
          <p:cNvPr id="702468"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ان پربھی جو قتل حسین (ع) میں ان کے شریک اور ہم رائے تھے</a:t>
            </a:r>
            <a:endParaRPr lang="en-US" sz="2400" b="1" dirty="0">
              <a:ea typeface="MS Mincho" pitchFamily="49" charset="-128"/>
            </a:endParaRPr>
          </a:p>
        </p:txBody>
      </p:sp>
      <p:sp>
        <p:nvSpPr>
          <p:cNvPr id="70246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702470"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6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349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اَللَّهُمَّ ٱلْعَنْهُمْ جَمِيعاً</a:t>
            </a:r>
            <a:endParaRPr lang="en-US" sz="5400" b="1">
              <a:latin typeface="Karbala" pitchFamily="2" charset="0"/>
              <a:cs typeface="Simplified Arabic" pitchFamily="18" charset="-78"/>
            </a:endParaRPr>
          </a:p>
        </p:txBody>
      </p:sp>
      <p:sp>
        <p:nvSpPr>
          <p:cNvPr id="70349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blessings from all of them.</a:t>
            </a:r>
          </a:p>
        </p:txBody>
      </p:sp>
      <p:sp>
        <p:nvSpPr>
          <p:cNvPr id="703492"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اے معبود ان سب پر لعنت بھیج</a:t>
            </a:r>
            <a:endParaRPr lang="en-US" sz="2400" b="1" dirty="0">
              <a:ea typeface="MS Mincho" pitchFamily="49" charset="-128"/>
            </a:endParaRPr>
          </a:p>
        </p:txBody>
      </p:sp>
      <p:sp>
        <p:nvSpPr>
          <p:cNvPr id="70349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703494"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6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451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اَللَّهُمَّ ٱلْعَنْ اوَّلَ ظَالِمٍ</a:t>
            </a:r>
            <a:endParaRPr lang="en-US" sz="5400" b="1">
              <a:latin typeface="Karbala" pitchFamily="2" charset="0"/>
              <a:cs typeface="Simplified Arabic" pitchFamily="18" charset="-78"/>
            </a:endParaRPr>
          </a:p>
        </p:txBody>
      </p:sp>
      <p:sp>
        <p:nvSpPr>
          <p:cNvPr id="70451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 from the foremost persecutor</a:t>
            </a:r>
          </a:p>
        </p:txBody>
      </p:sp>
      <p:sp>
        <p:nvSpPr>
          <p:cNvPr id="704516" name="Subtitle 4"/>
          <p:cNvSpPr txBox="1">
            <a:spLocks/>
          </p:cNvSpPr>
          <p:nvPr/>
        </p:nvSpPr>
        <p:spPr bwMode="auto">
          <a:xfrm>
            <a:off x="80963" y="5013325"/>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اے معبود محروم کر اپنی رحمت سے اس پہلے ظالم کو</a:t>
            </a:r>
            <a:endParaRPr lang="en-US" sz="2400" b="1" dirty="0">
              <a:ea typeface="MS Mincho" pitchFamily="49" charset="-128"/>
            </a:endParaRPr>
          </a:p>
        </p:txBody>
      </p:sp>
      <p:sp>
        <p:nvSpPr>
          <p:cNvPr id="70451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704518"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
        <p:nvSpPr>
          <p:cNvPr id="704519" name="Text Box 6"/>
          <p:cNvSpPr txBox="1">
            <a:spLocks noChangeArrowheads="1"/>
          </p:cNvSpPr>
          <p:nvPr/>
        </p:nvSpPr>
        <p:spPr bwMode="auto">
          <a:xfrm>
            <a:off x="3348038" y="5654675"/>
            <a:ext cx="2447925" cy="366713"/>
          </a:xfrm>
          <a:prstGeom prst="rect">
            <a:avLst/>
          </a:prstGeom>
          <a:gradFill rotWithShape="1">
            <a:gsLst>
              <a:gs pos="0">
                <a:srgbClr val="651500"/>
              </a:gs>
              <a:gs pos="50000">
                <a:srgbClr val="DA2E00"/>
              </a:gs>
              <a:gs pos="100000">
                <a:srgbClr val="651500"/>
              </a:gs>
            </a:gsLst>
            <a:lin ang="5400000" scaled="1"/>
          </a:gradFill>
          <a:ln w="9525" algn="ctr">
            <a:noFill/>
            <a:miter lim="800000"/>
            <a:headEnd/>
            <a:tailEnd/>
          </a:ln>
        </p:spPr>
        <p:txBody>
          <a:bodyPr anchor="ctr">
            <a:spAutoFit/>
          </a:bodyPr>
          <a:lstStyle/>
          <a:p>
            <a:pPr algn="r"/>
            <a:r>
              <a:rPr lang="en-US" sz="1800" b="1">
                <a:solidFill>
                  <a:srgbClr val="FFFF99"/>
                </a:solidFill>
                <a:latin typeface="Trebuchet MS" pitchFamily="34" charset="0"/>
              </a:rPr>
              <a:t>Tasbih Counter : 97</a:t>
            </a:r>
          </a:p>
        </p:txBody>
      </p:sp>
      <p:sp>
        <p:nvSpPr>
          <p:cNvPr id="704520" name="Rectangle 5"/>
          <p:cNvSpPr>
            <a:spLocks noChangeArrowheads="1"/>
          </p:cNvSpPr>
          <p:nvPr/>
        </p:nvSpPr>
        <p:spPr bwMode="auto">
          <a:xfrm>
            <a:off x="3635375" y="1035050"/>
            <a:ext cx="1790700" cy="336550"/>
          </a:xfrm>
          <a:prstGeom prst="rect">
            <a:avLst/>
          </a:prstGeom>
          <a:noFill/>
          <a:ln w="9525">
            <a:noFill/>
            <a:miter lim="800000"/>
            <a:headEnd/>
            <a:tailEnd/>
          </a:ln>
        </p:spPr>
        <p:txBody>
          <a:bodyPr wrap="none">
            <a:spAutoFit/>
          </a:bodyPr>
          <a:lstStyle/>
          <a:p>
            <a:pPr eaLnBrk="0" hangingPunct="0"/>
            <a:r>
              <a:rPr lang="en-US" sz="1600" b="1">
                <a:solidFill>
                  <a:srgbClr val="FFFF99"/>
                </a:solidFill>
                <a:latin typeface="Trebuchet MS" pitchFamily="34" charset="0"/>
              </a:rPr>
              <a:t>Recite 100 times</a:t>
            </a:r>
          </a:p>
        </p:txBody>
      </p:sp>
    </p:spTree>
  </p:cSld>
  <p:clrMapOvr>
    <a:masterClrMapping/>
  </p:clrMapOvr>
  <p:transition>
    <p:fade/>
  </p:transition>
  <p:timing>
    <p:tnLst>
      <p:par>
        <p:cTn id="1" dur="indefinite" restart="never" nodeType="tmRoot"/>
      </p:par>
    </p:tnLst>
  </p:timing>
</p:sld>
</file>

<file path=ppt/slides/slide6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553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ظَلَمَ حَقَّ مُحَمَّدٍ وَآلِ مُحَمَّدٍ</a:t>
            </a:r>
            <a:endParaRPr lang="en-US" sz="5400" b="1">
              <a:latin typeface="Karbala" pitchFamily="2" charset="0"/>
              <a:cs typeface="Simplified Arabic" pitchFamily="18" charset="-78"/>
            </a:endParaRPr>
          </a:p>
        </p:txBody>
      </p:sp>
      <p:sp>
        <p:nvSpPr>
          <p:cNvPr id="70553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who usurped the right of Muhammad and Muhammad’s Household</a:t>
            </a:r>
          </a:p>
        </p:txBody>
      </p:sp>
      <p:sp>
        <p:nvSpPr>
          <p:cNvPr id="705540"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 جس نے ضائع کیا محمد (ص)و آل محمد (ص)کا حق </a:t>
            </a:r>
            <a:endParaRPr lang="en-US" sz="2400" b="1" dirty="0">
              <a:ea typeface="MS Mincho" pitchFamily="49" charset="-128"/>
            </a:endParaRPr>
          </a:p>
        </p:txBody>
      </p:sp>
      <p:sp>
        <p:nvSpPr>
          <p:cNvPr id="70554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705542"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6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6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وَآخِرَ تَابِعٍ لَهُ عَلَىٰ ذٰلِكَ</a:t>
            </a:r>
            <a:endParaRPr lang="en-US" sz="5400" b="1">
              <a:latin typeface="Karbala" pitchFamily="2" charset="0"/>
              <a:cs typeface="Simplified Arabic" pitchFamily="18" charset="-78"/>
            </a:endParaRPr>
          </a:p>
        </p:txBody>
      </p:sp>
      <p:sp>
        <p:nvSpPr>
          <p:cNvPr id="70656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the last follower who  acceded to his deed.</a:t>
            </a:r>
          </a:p>
        </p:txBody>
      </p:sp>
      <p:sp>
        <p:nvSpPr>
          <p:cNvPr id="706564"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اوراسکو بھی جس نے آخر میں اس کی پیروی کی</a:t>
            </a:r>
            <a:endParaRPr lang="en-US" sz="2400" b="1" dirty="0">
              <a:ea typeface="MS Mincho" pitchFamily="49" charset="-128"/>
            </a:endParaRPr>
          </a:p>
        </p:txBody>
      </p:sp>
      <p:sp>
        <p:nvSpPr>
          <p:cNvPr id="70656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706566"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إِنِّي سِلْمٌ لِمَنْ سَالَمَكُمْ</a:t>
            </a:r>
            <a:endParaRPr lang="en-US" sz="5400" b="1">
              <a:latin typeface="Karbala" pitchFamily="2" charset="0"/>
              <a:cs typeface="Simplified Arabic" pitchFamily="18" charset="-78"/>
            </a:endParaRPr>
          </a:p>
        </p:txBody>
      </p:sp>
      <p:sp>
        <p:nvSpPr>
          <p:cNvPr id="7168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I am verily at peace with those who have been at peace with you,</a:t>
            </a:r>
          </a:p>
        </p:txBody>
      </p:sp>
      <p:sp>
        <p:nvSpPr>
          <p:cNvPr id="71684"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ar-AE" sz="2800" dirty="0" smtClean="0"/>
              <a:t>میری صلح ہے آپ سے صلح کرنے والے سے</a:t>
            </a:r>
            <a:endParaRPr lang="en-US" sz="2800" b="1" dirty="0">
              <a:ea typeface="MS Mincho" pitchFamily="49" charset="-128"/>
            </a:endParaRPr>
          </a:p>
        </p:txBody>
      </p:sp>
      <p:sp>
        <p:nvSpPr>
          <p:cNvPr id="7168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71686"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6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7586"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blessings from the group that struggled against al-Husayn (alayhis salaam)</a:t>
            </a:r>
          </a:p>
        </p:txBody>
      </p:sp>
      <p:sp>
        <p:nvSpPr>
          <p:cNvPr id="707587"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اے معبود لعنت کر اس جماعت پر جنہوں نے جنگ کی حسین (ع) سے نیز</a:t>
            </a:r>
            <a:endParaRPr lang="en-US" sz="2400" b="1" dirty="0">
              <a:ea typeface="MS Mincho" pitchFamily="49" charset="-128"/>
            </a:endParaRPr>
          </a:p>
        </p:txBody>
      </p:sp>
      <p:sp>
        <p:nvSpPr>
          <p:cNvPr id="707588"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707589"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
        <p:nvSpPr>
          <p:cNvPr id="70759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اَللَّهُمَّ ٱلْعَنِ ٱلْعِصَابَةَ ٱلَّتِي جَاهَدَتِ ٱلْحُسَيْنَ</a:t>
            </a:r>
            <a:r>
              <a:rPr lang="en-US" sz="5400" b="1">
                <a:latin typeface="Karbala" pitchFamily="2" charset="0"/>
                <a:cs typeface="Simplified Arabic" pitchFamily="18" charset="-78"/>
              </a:rPr>
              <a:t>) </a:t>
            </a:r>
            <a:r>
              <a:rPr lang="ar-SA" sz="5400" b="1">
                <a:latin typeface="Karbala" pitchFamily="2" charset="0"/>
                <a:cs typeface="Simplified Arabic" pitchFamily="18" charset="-78"/>
              </a:rPr>
              <a:t>عَلَيْهِ ٱلسَّلاَم</a:t>
            </a:r>
            <a:r>
              <a:rPr lang="en-US" sz="5400" b="1">
                <a:latin typeface="Karbala" pitchFamily="2" charset="0"/>
                <a:cs typeface="Simplified Arabic" pitchFamily="18" charset="-78"/>
              </a:rPr>
              <a:t>(</a:t>
            </a:r>
            <a:endParaRPr lang="ar-SA" sz="5400" b="1">
              <a:latin typeface="Karbala" pitchFamily="2" charset="0"/>
              <a:cs typeface="Simplified Arabic" pitchFamily="18" charset="-78"/>
            </a:endParaRPr>
          </a:p>
        </p:txBody>
      </p:sp>
    </p:spTree>
  </p:cSld>
  <p:clrMapOvr>
    <a:masterClrMapping/>
  </p:clrMapOvr>
  <p:transition>
    <p:fade/>
  </p:transition>
  <p:timing>
    <p:tnLst>
      <p:par>
        <p:cTn id="1" dur="indefinite" restart="never" nodeType="tmRoot"/>
      </p:par>
    </p:tnLst>
  </p:timing>
</p:sld>
</file>

<file path=ppt/slides/slide6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861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وَشَايَعَتْ وَبَايَعَتْ وَتَابَعَتْ عَلَىٰ قَتْلِهِ</a:t>
            </a:r>
            <a:endParaRPr lang="en-US" sz="5400" b="1">
              <a:latin typeface="Karbala" pitchFamily="2" charset="0"/>
              <a:cs typeface="Simplified Arabic" pitchFamily="18" charset="-78"/>
            </a:endParaRPr>
          </a:p>
        </p:txBody>
      </p:sp>
      <p:sp>
        <p:nvSpPr>
          <p:cNvPr id="70861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who supported each other against him, paid homage to his enemies, and participated in slaying him.</a:t>
            </a:r>
          </a:p>
        </p:txBody>
      </p:sp>
      <p:sp>
        <p:nvSpPr>
          <p:cNvPr id="708612"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ان پربھی جو قتل حسین (ع) میں ان کے شریک اور ہم رائے تھے</a:t>
            </a:r>
            <a:endParaRPr lang="en-US" sz="2400" b="1" dirty="0">
              <a:ea typeface="MS Mincho" pitchFamily="49" charset="-128"/>
            </a:endParaRPr>
          </a:p>
        </p:txBody>
      </p:sp>
      <p:sp>
        <p:nvSpPr>
          <p:cNvPr id="70861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708614"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6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963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اَللَّهُمَّ ٱلْعَنْهُمْ جَمِيعاً</a:t>
            </a:r>
            <a:endParaRPr lang="en-US" sz="5400" b="1">
              <a:latin typeface="Karbala" pitchFamily="2" charset="0"/>
              <a:cs typeface="Simplified Arabic" pitchFamily="18" charset="-78"/>
            </a:endParaRPr>
          </a:p>
        </p:txBody>
      </p:sp>
      <p:sp>
        <p:nvSpPr>
          <p:cNvPr id="70963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blessings from all of them.</a:t>
            </a:r>
          </a:p>
        </p:txBody>
      </p:sp>
      <p:sp>
        <p:nvSpPr>
          <p:cNvPr id="709636"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اے معبود ان سب پر لعنت بھیج</a:t>
            </a:r>
            <a:endParaRPr lang="en-US" sz="2400" b="1" dirty="0">
              <a:ea typeface="MS Mincho" pitchFamily="49" charset="-128"/>
            </a:endParaRPr>
          </a:p>
        </p:txBody>
      </p:sp>
      <p:sp>
        <p:nvSpPr>
          <p:cNvPr id="70963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709638"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6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065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اَللَّهُمَّ ٱلْعَنْ اوَّلَ ظَالِمٍ</a:t>
            </a:r>
            <a:endParaRPr lang="en-US" sz="5400" b="1">
              <a:latin typeface="Karbala" pitchFamily="2" charset="0"/>
              <a:cs typeface="Simplified Arabic" pitchFamily="18" charset="-78"/>
            </a:endParaRPr>
          </a:p>
        </p:txBody>
      </p:sp>
      <p:sp>
        <p:nvSpPr>
          <p:cNvPr id="71065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 from the foremost persecutor</a:t>
            </a:r>
          </a:p>
        </p:txBody>
      </p:sp>
      <p:sp>
        <p:nvSpPr>
          <p:cNvPr id="710660" name="Subtitle 4"/>
          <p:cNvSpPr txBox="1">
            <a:spLocks/>
          </p:cNvSpPr>
          <p:nvPr/>
        </p:nvSpPr>
        <p:spPr bwMode="auto">
          <a:xfrm>
            <a:off x="80963" y="5013325"/>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اے معبود محروم کر اپنی رحمت سے اس پہلے ظالم کو</a:t>
            </a:r>
            <a:endParaRPr lang="en-US" sz="2400" b="1" dirty="0">
              <a:ea typeface="MS Mincho" pitchFamily="49" charset="-128"/>
            </a:endParaRPr>
          </a:p>
        </p:txBody>
      </p:sp>
      <p:sp>
        <p:nvSpPr>
          <p:cNvPr id="71066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710662"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
        <p:nvSpPr>
          <p:cNvPr id="710663" name="Text Box 6"/>
          <p:cNvSpPr txBox="1">
            <a:spLocks noChangeArrowheads="1"/>
          </p:cNvSpPr>
          <p:nvPr/>
        </p:nvSpPr>
        <p:spPr bwMode="auto">
          <a:xfrm>
            <a:off x="3348038" y="5654675"/>
            <a:ext cx="2447925" cy="366713"/>
          </a:xfrm>
          <a:prstGeom prst="rect">
            <a:avLst/>
          </a:prstGeom>
          <a:gradFill rotWithShape="1">
            <a:gsLst>
              <a:gs pos="0">
                <a:srgbClr val="651500"/>
              </a:gs>
              <a:gs pos="50000">
                <a:srgbClr val="DA2E00"/>
              </a:gs>
              <a:gs pos="100000">
                <a:srgbClr val="651500"/>
              </a:gs>
            </a:gsLst>
            <a:lin ang="5400000" scaled="1"/>
          </a:gradFill>
          <a:ln w="9525" algn="ctr">
            <a:noFill/>
            <a:miter lim="800000"/>
            <a:headEnd/>
            <a:tailEnd/>
          </a:ln>
        </p:spPr>
        <p:txBody>
          <a:bodyPr anchor="ctr">
            <a:spAutoFit/>
          </a:bodyPr>
          <a:lstStyle/>
          <a:p>
            <a:pPr algn="r"/>
            <a:r>
              <a:rPr lang="en-US" sz="1800" b="1">
                <a:solidFill>
                  <a:srgbClr val="FFFF99"/>
                </a:solidFill>
                <a:latin typeface="Trebuchet MS" pitchFamily="34" charset="0"/>
              </a:rPr>
              <a:t>Tasbih Counter : 98</a:t>
            </a:r>
          </a:p>
        </p:txBody>
      </p:sp>
      <p:sp>
        <p:nvSpPr>
          <p:cNvPr id="710664" name="Rectangle 5"/>
          <p:cNvSpPr>
            <a:spLocks noChangeArrowheads="1"/>
          </p:cNvSpPr>
          <p:nvPr/>
        </p:nvSpPr>
        <p:spPr bwMode="auto">
          <a:xfrm>
            <a:off x="3635375" y="1035050"/>
            <a:ext cx="1790700" cy="336550"/>
          </a:xfrm>
          <a:prstGeom prst="rect">
            <a:avLst/>
          </a:prstGeom>
          <a:noFill/>
          <a:ln w="9525">
            <a:noFill/>
            <a:miter lim="800000"/>
            <a:headEnd/>
            <a:tailEnd/>
          </a:ln>
        </p:spPr>
        <p:txBody>
          <a:bodyPr wrap="none">
            <a:spAutoFit/>
          </a:bodyPr>
          <a:lstStyle/>
          <a:p>
            <a:pPr eaLnBrk="0" hangingPunct="0"/>
            <a:r>
              <a:rPr lang="en-US" sz="1600" b="1">
                <a:solidFill>
                  <a:srgbClr val="FFFF99"/>
                </a:solidFill>
                <a:latin typeface="Trebuchet MS" pitchFamily="34" charset="0"/>
              </a:rPr>
              <a:t>Recite 100 times</a:t>
            </a:r>
          </a:p>
        </p:txBody>
      </p:sp>
    </p:spTree>
  </p:cSld>
  <p:clrMapOvr>
    <a:masterClrMapping/>
  </p:clrMapOvr>
  <p:transition>
    <p:fade/>
  </p:transition>
  <p:timing>
    <p:tnLst>
      <p:par>
        <p:cTn id="1" dur="indefinite" restart="never" nodeType="tmRoot"/>
      </p:par>
    </p:tnLst>
  </p:timing>
</p:sld>
</file>

<file path=ppt/slides/slide6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168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ظَلَمَ حَقَّ مُحَمَّدٍ وَآلِ مُحَمَّدٍ</a:t>
            </a:r>
            <a:endParaRPr lang="en-US" sz="5400" b="1">
              <a:latin typeface="Karbala" pitchFamily="2" charset="0"/>
              <a:cs typeface="Simplified Arabic" pitchFamily="18" charset="-78"/>
            </a:endParaRPr>
          </a:p>
        </p:txBody>
      </p:sp>
      <p:sp>
        <p:nvSpPr>
          <p:cNvPr id="71168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who usurped the right of Muhammad and Muhammad’s Household</a:t>
            </a:r>
          </a:p>
        </p:txBody>
      </p:sp>
      <p:sp>
        <p:nvSpPr>
          <p:cNvPr id="711684"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 جس نے ضائع کیا محمد (ص)و آل محمد (ص)کا حق </a:t>
            </a:r>
            <a:endParaRPr lang="en-US" sz="2400" b="1" dirty="0">
              <a:ea typeface="MS Mincho" pitchFamily="49" charset="-128"/>
            </a:endParaRPr>
          </a:p>
        </p:txBody>
      </p:sp>
      <p:sp>
        <p:nvSpPr>
          <p:cNvPr id="71168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711686"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6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270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وَآخِرَ تَابِعٍ لَهُ عَلَىٰ ذٰلِكَ</a:t>
            </a:r>
            <a:endParaRPr lang="en-US" sz="5400" b="1">
              <a:latin typeface="Karbala" pitchFamily="2" charset="0"/>
              <a:cs typeface="Simplified Arabic" pitchFamily="18" charset="-78"/>
            </a:endParaRPr>
          </a:p>
        </p:txBody>
      </p:sp>
      <p:sp>
        <p:nvSpPr>
          <p:cNvPr id="71270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the last follower who  acceded to his deed.</a:t>
            </a:r>
          </a:p>
        </p:txBody>
      </p:sp>
      <p:sp>
        <p:nvSpPr>
          <p:cNvPr id="712708"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اوراسکو بھی جس نے آخر میں اس کی پیروی کی</a:t>
            </a:r>
            <a:endParaRPr lang="en-US" sz="2400" b="1" dirty="0">
              <a:ea typeface="MS Mincho" pitchFamily="49" charset="-128"/>
            </a:endParaRPr>
          </a:p>
        </p:txBody>
      </p:sp>
      <p:sp>
        <p:nvSpPr>
          <p:cNvPr id="71270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712710"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6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3730"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blessings from the group that struggled against al-Husayn (alayhis salaam)</a:t>
            </a:r>
          </a:p>
        </p:txBody>
      </p:sp>
      <p:sp>
        <p:nvSpPr>
          <p:cNvPr id="713731"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اے معبود لعنت کر اس جماعت پر جنہوں نے جنگ کی حسین (ع) سے نیز</a:t>
            </a:r>
            <a:endParaRPr lang="en-US" sz="2400" b="1" dirty="0">
              <a:ea typeface="MS Mincho" pitchFamily="49" charset="-128"/>
            </a:endParaRPr>
          </a:p>
        </p:txBody>
      </p:sp>
      <p:sp>
        <p:nvSpPr>
          <p:cNvPr id="713732"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713733"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
        <p:nvSpPr>
          <p:cNvPr id="71373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اَللَّهُمَّ ٱلْعَنِ ٱلْعِصَابَةَ ٱلَّتِي جَاهَدَتِ ٱلْحُسَيْنَ</a:t>
            </a:r>
            <a:r>
              <a:rPr lang="en-US" sz="5400" b="1">
                <a:latin typeface="Karbala" pitchFamily="2" charset="0"/>
                <a:cs typeface="Simplified Arabic" pitchFamily="18" charset="-78"/>
              </a:rPr>
              <a:t>) </a:t>
            </a:r>
            <a:r>
              <a:rPr lang="ar-SA" sz="5400" b="1">
                <a:latin typeface="Karbala" pitchFamily="2" charset="0"/>
                <a:cs typeface="Simplified Arabic" pitchFamily="18" charset="-78"/>
              </a:rPr>
              <a:t>عَلَيْهِ ٱلسَّلاَم</a:t>
            </a:r>
            <a:r>
              <a:rPr lang="en-US" sz="5400" b="1">
                <a:latin typeface="Karbala" pitchFamily="2" charset="0"/>
                <a:cs typeface="Simplified Arabic" pitchFamily="18" charset="-78"/>
              </a:rPr>
              <a:t>(</a:t>
            </a:r>
            <a:endParaRPr lang="ar-SA" sz="5400" b="1">
              <a:latin typeface="Karbala" pitchFamily="2" charset="0"/>
              <a:cs typeface="Simplified Arabic" pitchFamily="18" charset="-78"/>
            </a:endParaRPr>
          </a:p>
        </p:txBody>
      </p:sp>
    </p:spTree>
  </p:cSld>
  <p:clrMapOvr>
    <a:masterClrMapping/>
  </p:clrMapOvr>
  <p:transition>
    <p:fade/>
  </p:transition>
  <p:timing>
    <p:tnLst>
      <p:par>
        <p:cTn id="1" dur="indefinite" restart="never" nodeType="tmRoot"/>
      </p:par>
    </p:tnLst>
  </p:timing>
</p:sld>
</file>

<file path=ppt/slides/slide6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475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وَشَايَعَتْ وَبَايَعَتْ وَتَابَعَتْ عَلَىٰ قَتْلِهِ</a:t>
            </a:r>
            <a:endParaRPr lang="en-US" sz="5400" b="1">
              <a:latin typeface="Karbala" pitchFamily="2" charset="0"/>
              <a:cs typeface="Simplified Arabic" pitchFamily="18" charset="-78"/>
            </a:endParaRPr>
          </a:p>
        </p:txBody>
      </p:sp>
      <p:sp>
        <p:nvSpPr>
          <p:cNvPr id="71475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who supported each other against him, paid homage to his enemies, and participated in slaying him.</a:t>
            </a:r>
          </a:p>
        </p:txBody>
      </p:sp>
      <p:sp>
        <p:nvSpPr>
          <p:cNvPr id="714756"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ان پربھی جو قتل حسین (ع) میں ان کے شریک اور ہم رائے تھے</a:t>
            </a:r>
            <a:endParaRPr lang="en-US" sz="2400" b="1" dirty="0">
              <a:ea typeface="MS Mincho" pitchFamily="49" charset="-128"/>
            </a:endParaRPr>
          </a:p>
        </p:txBody>
      </p:sp>
      <p:sp>
        <p:nvSpPr>
          <p:cNvPr id="71475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714758"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6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577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اَللَّهُمَّ ٱلْعَنْهُمْ جَمِيعاً</a:t>
            </a:r>
            <a:endParaRPr lang="en-US" sz="5400" b="1">
              <a:latin typeface="Karbala" pitchFamily="2" charset="0"/>
              <a:cs typeface="Simplified Arabic" pitchFamily="18" charset="-78"/>
            </a:endParaRPr>
          </a:p>
        </p:txBody>
      </p:sp>
      <p:sp>
        <p:nvSpPr>
          <p:cNvPr id="71577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blessings from all of them.</a:t>
            </a:r>
          </a:p>
        </p:txBody>
      </p:sp>
      <p:sp>
        <p:nvSpPr>
          <p:cNvPr id="715780"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اے معبود ان سب پر لعنت بھیج</a:t>
            </a:r>
            <a:endParaRPr lang="en-US" sz="2400" b="1" dirty="0">
              <a:ea typeface="MS Mincho" pitchFamily="49" charset="-128"/>
            </a:endParaRPr>
          </a:p>
        </p:txBody>
      </p:sp>
      <p:sp>
        <p:nvSpPr>
          <p:cNvPr id="71578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715782"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6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0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اَللَّهُمَّ ٱلْعَنْ اوَّلَ ظَالِمٍ</a:t>
            </a:r>
            <a:endParaRPr lang="en-US" sz="5400" b="1">
              <a:latin typeface="Karbala" pitchFamily="2" charset="0"/>
              <a:cs typeface="Simplified Arabic" pitchFamily="18" charset="-78"/>
            </a:endParaRPr>
          </a:p>
        </p:txBody>
      </p:sp>
      <p:sp>
        <p:nvSpPr>
          <p:cNvPr id="71680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 from the foremost persecutor</a:t>
            </a:r>
          </a:p>
        </p:txBody>
      </p:sp>
      <p:sp>
        <p:nvSpPr>
          <p:cNvPr id="716804" name="Subtitle 4"/>
          <p:cNvSpPr txBox="1">
            <a:spLocks/>
          </p:cNvSpPr>
          <p:nvPr/>
        </p:nvSpPr>
        <p:spPr bwMode="auto">
          <a:xfrm>
            <a:off x="80963" y="5013325"/>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اے معبود محروم کر اپنی رحمت سے اس پہلے ظالم کو</a:t>
            </a:r>
            <a:endParaRPr lang="en-US" sz="2400" b="1" dirty="0">
              <a:ea typeface="MS Mincho" pitchFamily="49" charset="-128"/>
            </a:endParaRPr>
          </a:p>
        </p:txBody>
      </p:sp>
      <p:sp>
        <p:nvSpPr>
          <p:cNvPr id="71680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716806"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
        <p:nvSpPr>
          <p:cNvPr id="716807" name="Text Box 6"/>
          <p:cNvSpPr txBox="1">
            <a:spLocks noChangeArrowheads="1"/>
          </p:cNvSpPr>
          <p:nvPr/>
        </p:nvSpPr>
        <p:spPr bwMode="auto">
          <a:xfrm>
            <a:off x="3348038" y="5654675"/>
            <a:ext cx="2447925" cy="366713"/>
          </a:xfrm>
          <a:prstGeom prst="rect">
            <a:avLst/>
          </a:prstGeom>
          <a:gradFill rotWithShape="1">
            <a:gsLst>
              <a:gs pos="0">
                <a:srgbClr val="651500"/>
              </a:gs>
              <a:gs pos="50000">
                <a:srgbClr val="DA2E00"/>
              </a:gs>
              <a:gs pos="100000">
                <a:srgbClr val="651500"/>
              </a:gs>
            </a:gsLst>
            <a:lin ang="5400000" scaled="1"/>
          </a:gradFill>
          <a:ln w="9525" algn="ctr">
            <a:noFill/>
            <a:miter lim="800000"/>
            <a:headEnd/>
            <a:tailEnd/>
          </a:ln>
        </p:spPr>
        <p:txBody>
          <a:bodyPr anchor="ctr">
            <a:spAutoFit/>
          </a:bodyPr>
          <a:lstStyle/>
          <a:p>
            <a:pPr algn="r"/>
            <a:r>
              <a:rPr lang="en-US" sz="1800" b="1">
                <a:solidFill>
                  <a:srgbClr val="FFFF99"/>
                </a:solidFill>
                <a:latin typeface="Trebuchet MS" pitchFamily="34" charset="0"/>
              </a:rPr>
              <a:t>Tasbih Counter : 99</a:t>
            </a:r>
          </a:p>
        </p:txBody>
      </p:sp>
      <p:sp>
        <p:nvSpPr>
          <p:cNvPr id="716808" name="Rectangle 5"/>
          <p:cNvSpPr>
            <a:spLocks noChangeArrowheads="1"/>
          </p:cNvSpPr>
          <p:nvPr/>
        </p:nvSpPr>
        <p:spPr bwMode="auto">
          <a:xfrm>
            <a:off x="3635375" y="1035050"/>
            <a:ext cx="1790700" cy="336550"/>
          </a:xfrm>
          <a:prstGeom prst="rect">
            <a:avLst/>
          </a:prstGeom>
          <a:noFill/>
          <a:ln w="9525">
            <a:noFill/>
            <a:miter lim="800000"/>
            <a:headEnd/>
            <a:tailEnd/>
          </a:ln>
        </p:spPr>
        <p:txBody>
          <a:bodyPr wrap="none">
            <a:spAutoFit/>
          </a:bodyPr>
          <a:lstStyle/>
          <a:p>
            <a:pPr eaLnBrk="0" hangingPunct="0"/>
            <a:r>
              <a:rPr lang="en-US" sz="1600" b="1">
                <a:solidFill>
                  <a:srgbClr val="FFFF99"/>
                </a:solidFill>
                <a:latin typeface="Trebuchet MS" pitchFamily="34" charset="0"/>
              </a:rPr>
              <a:t>Recite 100 times</a:t>
            </a: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اَللَّهُمَّ صَلِّ عَلَى مُحَمَّدٍ وَ آلِ مُحَمَّد</a:t>
            </a:r>
            <a:endParaRPr lang="en-US" sz="5400" b="1">
              <a:latin typeface="Karbala" pitchFamily="2" charset="0"/>
              <a:cs typeface="Simplified Arabic" pitchFamily="18" charset="-78"/>
            </a:endParaRPr>
          </a:p>
        </p:txBody>
      </p:sp>
      <p:sp>
        <p:nvSpPr>
          <p:cNvPr id="819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send Your blessings on Muhammad</a:t>
            </a:r>
          </a:p>
          <a:p>
            <a:pPr marL="342900" indent="-342900" algn="ctr">
              <a:spcBef>
                <a:spcPct val="20000"/>
              </a:spcBef>
            </a:pPr>
            <a:r>
              <a:rPr lang="en-US" sz="3200" b="1">
                <a:solidFill>
                  <a:schemeClr val="tx2"/>
                </a:solidFill>
                <a:ea typeface="MS Mincho" pitchFamily="49" charset="-128"/>
              </a:rPr>
              <a:t>and the family of Muhammad.</a:t>
            </a:r>
          </a:p>
        </p:txBody>
      </p:sp>
      <p:sp>
        <p:nvSpPr>
          <p:cNvPr id="8196"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algn="ctr" rtl="1" eaLnBrk="1" hangingPunct="1"/>
            <a:r>
              <a:rPr lang="ar-SA" sz="2800" b="1" dirty="0" smtClean="0">
                <a:solidFill>
                  <a:srgbClr val="FFFFFF"/>
                </a:solidFill>
                <a:latin typeface="Alvi Nastaleeq"/>
                <a:ea typeface="Alvi Nastaleeq"/>
                <a:cs typeface="Alvi Nastaleeq"/>
              </a:rPr>
              <a:t>اے الله! رحمت فرما محمد وآل</a:t>
            </a:r>
            <a:r>
              <a:rPr lang="en-US" sz="2800" b="1" dirty="0" smtClean="0">
                <a:solidFill>
                  <a:srgbClr val="FFFFFF"/>
                </a:solidFill>
                <a:latin typeface="Alvi Nastaleeq"/>
                <a:ea typeface="Alvi Nastaleeq"/>
                <a:cs typeface="Alvi Nastaleeq"/>
              </a:rPr>
              <a:t>)</a:t>
            </a:r>
            <a:r>
              <a:rPr lang="ar-SA" sz="2800" b="1" dirty="0" smtClean="0">
                <a:solidFill>
                  <a:srgbClr val="FFFFFF"/>
                </a:solidFill>
                <a:latin typeface="Alvi Nastaleeq"/>
                <a:ea typeface="Alvi Nastaleeq"/>
                <a:cs typeface="Alvi Nastaleeq"/>
              </a:rPr>
              <a:t>ع</a:t>
            </a:r>
            <a:r>
              <a:rPr lang="en-US" sz="2800" b="1" dirty="0" smtClean="0">
                <a:solidFill>
                  <a:srgbClr val="FFFFFF"/>
                </a:solidFill>
                <a:latin typeface="Alvi Nastaleeq"/>
                <a:ea typeface="Alvi Nastaleeq"/>
                <a:cs typeface="Alvi Nastaleeq"/>
              </a:rPr>
              <a:t>(</a:t>
            </a:r>
            <a:r>
              <a:rPr lang="ar-SA" sz="2800" b="1" dirty="0" smtClean="0">
                <a:solidFill>
                  <a:srgbClr val="FFFFFF"/>
                </a:solidFill>
                <a:latin typeface="Alvi Nastaleeq"/>
                <a:ea typeface="Alvi Nastaleeq"/>
                <a:cs typeface="Alvi Nastaleeq"/>
              </a:rPr>
              <a:t> محمد پر </a:t>
            </a:r>
            <a:endParaRPr lang="ar-SA" sz="2800" b="1" dirty="0">
              <a:solidFill>
                <a:srgbClr val="FFFFFF"/>
              </a:solidFill>
              <a:latin typeface="Alvi Nastaleeq"/>
              <a:ea typeface="Alvi Nastaleeq"/>
              <a:cs typeface="Alvi Nastaleeq"/>
            </a:endParaRPr>
          </a:p>
        </p:txBody>
      </p:sp>
      <p:sp>
        <p:nvSpPr>
          <p:cNvPr id="819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8198"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وَحَرْبٌ لِمَنْ حَارَبَكُمْ</a:t>
            </a:r>
            <a:endParaRPr lang="en-US" sz="5400" b="1">
              <a:latin typeface="Karbala" pitchFamily="2" charset="0"/>
              <a:cs typeface="Simplified Arabic" pitchFamily="18" charset="-78"/>
            </a:endParaRPr>
          </a:p>
        </p:txBody>
      </p:sp>
      <p:sp>
        <p:nvSpPr>
          <p:cNvPr id="7270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I am at war against those who fought against you,</a:t>
            </a:r>
          </a:p>
        </p:txBody>
      </p:sp>
      <p:sp>
        <p:nvSpPr>
          <p:cNvPr id="72708"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ar-AE" sz="2800" dirty="0" smtClean="0"/>
              <a:t>آپ سے جنگ کرنے والے سے</a:t>
            </a:r>
            <a:endParaRPr lang="en-US" sz="2800" b="1" dirty="0">
              <a:ea typeface="MS Mincho" pitchFamily="49" charset="-128"/>
            </a:endParaRPr>
          </a:p>
        </p:txBody>
      </p:sp>
      <p:sp>
        <p:nvSpPr>
          <p:cNvPr id="7270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72710"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7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82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ظَلَمَ حَقَّ مُحَمَّدٍ وَآلِ مُحَمَّدٍ</a:t>
            </a:r>
            <a:endParaRPr lang="en-US" sz="5400" b="1">
              <a:latin typeface="Karbala" pitchFamily="2" charset="0"/>
              <a:cs typeface="Simplified Arabic" pitchFamily="18" charset="-78"/>
            </a:endParaRPr>
          </a:p>
        </p:txBody>
      </p:sp>
      <p:sp>
        <p:nvSpPr>
          <p:cNvPr id="71782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who usurped the right of Muhammad and Muhammad’s Household</a:t>
            </a:r>
          </a:p>
        </p:txBody>
      </p:sp>
      <p:sp>
        <p:nvSpPr>
          <p:cNvPr id="717828"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 جس نے ضائع کیا محمد (ص)و آل محمد (ص)کا حق </a:t>
            </a:r>
            <a:endParaRPr lang="en-US" sz="2400" b="1" dirty="0">
              <a:ea typeface="MS Mincho" pitchFamily="49" charset="-128"/>
            </a:endParaRPr>
          </a:p>
        </p:txBody>
      </p:sp>
      <p:sp>
        <p:nvSpPr>
          <p:cNvPr id="71782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717830"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7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85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وَآخِرَ تَابِعٍ لَهُ عَلَىٰ ذٰلِكَ</a:t>
            </a:r>
            <a:endParaRPr lang="en-US" sz="5400" b="1">
              <a:latin typeface="Karbala" pitchFamily="2" charset="0"/>
              <a:cs typeface="Simplified Arabic" pitchFamily="18" charset="-78"/>
            </a:endParaRPr>
          </a:p>
        </p:txBody>
      </p:sp>
      <p:sp>
        <p:nvSpPr>
          <p:cNvPr id="71885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the last follower who  acceded to his deed.</a:t>
            </a:r>
          </a:p>
        </p:txBody>
      </p:sp>
      <p:sp>
        <p:nvSpPr>
          <p:cNvPr id="718852"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اوراسکو بھی جس نے آخر میں اس کی پیروی کی</a:t>
            </a:r>
            <a:endParaRPr lang="en-US" sz="2400" b="1" dirty="0">
              <a:ea typeface="MS Mincho" pitchFamily="49" charset="-128"/>
            </a:endParaRPr>
          </a:p>
        </p:txBody>
      </p:sp>
      <p:sp>
        <p:nvSpPr>
          <p:cNvPr id="71885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718854"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7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9874"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blessings from the group that struggled against al-Husayn (alayhis salaam)</a:t>
            </a:r>
          </a:p>
        </p:txBody>
      </p:sp>
      <p:sp>
        <p:nvSpPr>
          <p:cNvPr id="719875"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اے معبود لعنت کر اس جماعت پر جنہوں نے جنگ کی حسین (ع) سے نیز</a:t>
            </a:r>
            <a:endParaRPr lang="en-US" sz="2400" b="1" dirty="0">
              <a:ea typeface="MS Mincho" pitchFamily="49" charset="-128"/>
            </a:endParaRPr>
          </a:p>
        </p:txBody>
      </p:sp>
      <p:sp>
        <p:nvSpPr>
          <p:cNvPr id="719876"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719877"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
        <p:nvSpPr>
          <p:cNvPr id="71987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اَللَّهُمَّ ٱلْعَنِ ٱلْعِصَابَةَ ٱلَّتِي جَاهَدَتِ ٱلْحُسَيْنَ</a:t>
            </a:r>
            <a:r>
              <a:rPr lang="en-US" sz="5400" b="1">
                <a:latin typeface="Karbala" pitchFamily="2" charset="0"/>
                <a:cs typeface="Simplified Arabic" pitchFamily="18" charset="-78"/>
              </a:rPr>
              <a:t>) </a:t>
            </a:r>
            <a:r>
              <a:rPr lang="ar-SA" sz="5400" b="1">
                <a:latin typeface="Karbala" pitchFamily="2" charset="0"/>
                <a:cs typeface="Simplified Arabic" pitchFamily="18" charset="-78"/>
              </a:rPr>
              <a:t>عَلَيْهِ ٱلسَّلاَم</a:t>
            </a:r>
            <a:r>
              <a:rPr lang="en-US" sz="5400" b="1">
                <a:latin typeface="Karbala" pitchFamily="2" charset="0"/>
                <a:cs typeface="Simplified Arabic" pitchFamily="18" charset="-78"/>
              </a:rPr>
              <a:t>(</a:t>
            </a:r>
            <a:endParaRPr lang="ar-SA" sz="5400" b="1">
              <a:latin typeface="Karbala" pitchFamily="2" charset="0"/>
              <a:cs typeface="Simplified Arabic" pitchFamily="18" charset="-78"/>
            </a:endParaRPr>
          </a:p>
        </p:txBody>
      </p:sp>
    </p:spTree>
  </p:cSld>
  <p:clrMapOvr>
    <a:masterClrMapping/>
  </p:clrMapOvr>
  <p:transition>
    <p:fade/>
  </p:transition>
  <p:timing>
    <p:tnLst>
      <p:par>
        <p:cTn id="1" dur="indefinite" restart="never" nodeType="tmRoot"/>
      </p:par>
    </p:tnLst>
  </p:timing>
</p:sld>
</file>

<file path=ppt/slides/slide7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089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وَشَايَعَتْ وَبَايَعَتْ وَتَابَعَتْ عَلَىٰ قَتْلِهِ</a:t>
            </a:r>
            <a:endParaRPr lang="en-US" sz="5400" b="1">
              <a:latin typeface="Karbala" pitchFamily="2" charset="0"/>
              <a:cs typeface="Simplified Arabic" pitchFamily="18" charset="-78"/>
            </a:endParaRPr>
          </a:p>
        </p:txBody>
      </p:sp>
      <p:sp>
        <p:nvSpPr>
          <p:cNvPr id="72089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who supported each other against him, paid homage to his enemies, and participated in slaying him.</a:t>
            </a:r>
          </a:p>
        </p:txBody>
      </p:sp>
      <p:sp>
        <p:nvSpPr>
          <p:cNvPr id="720900"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ان پربھی جو قتل حسین (ع) میں ان کے شریک اور ہم رائے تھے</a:t>
            </a:r>
            <a:endParaRPr lang="en-US" sz="2400" b="1" dirty="0">
              <a:ea typeface="MS Mincho" pitchFamily="49" charset="-128"/>
            </a:endParaRPr>
          </a:p>
        </p:txBody>
      </p:sp>
      <p:sp>
        <p:nvSpPr>
          <p:cNvPr id="72090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720902"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7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192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اَللَّهُمَّ ٱلْعَنْهُمْ جَمِيعاً</a:t>
            </a:r>
            <a:endParaRPr lang="en-US" sz="5400" b="1">
              <a:latin typeface="Karbala" pitchFamily="2" charset="0"/>
              <a:cs typeface="Simplified Arabic" pitchFamily="18" charset="-78"/>
            </a:endParaRPr>
          </a:p>
        </p:txBody>
      </p:sp>
      <p:sp>
        <p:nvSpPr>
          <p:cNvPr id="72192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blessings from all of them.</a:t>
            </a:r>
          </a:p>
        </p:txBody>
      </p:sp>
      <p:sp>
        <p:nvSpPr>
          <p:cNvPr id="721924"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اے معبود ان سب پر لعنت بھیج</a:t>
            </a:r>
            <a:endParaRPr lang="en-US" sz="2400" b="1" dirty="0">
              <a:ea typeface="MS Mincho" pitchFamily="49" charset="-128"/>
            </a:endParaRPr>
          </a:p>
        </p:txBody>
      </p:sp>
      <p:sp>
        <p:nvSpPr>
          <p:cNvPr id="72192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721926"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7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294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اَللَّهُمَّ ٱلْعَنْ اوَّلَ ظَالِمٍ</a:t>
            </a:r>
            <a:endParaRPr lang="en-US" sz="5400" b="1">
              <a:latin typeface="Karbala" pitchFamily="2" charset="0"/>
              <a:cs typeface="Simplified Arabic" pitchFamily="18" charset="-78"/>
            </a:endParaRPr>
          </a:p>
        </p:txBody>
      </p:sp>
      <p:sp>
        <p:nvSpPr>
          <p:cNvPr id="72294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 from the foremost persecutor</a:t>
            </a:r>
          </a:p>
        </p:txBody>
      </p:sp>
      <p:sp>
        <p:nvSpPr>
          <p:cNvPr id="722948" name="Subtitle 4"/>
          <p:cNvSpPr txBox="1">
            <a:spLocks/>
          </p:cNvSpPr>
          <p:nvPr/>
        </p:nvSpPr>
        <p:spPr bwMode="auto">
          <a:xfrm>
            <a:off x="80963" y="5013325"/>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اے معبود محروم کر اپنی رحمت سے اس پہلے ظالم کو</a:t>
            </a:r>
            <a:endParaRPr lang="en-US" sz="2400" b="1" dirty="0">
              <a:ea typeface="MS Mincho" pitchFamily="49" charset="-128"/>
            </a:endParaRPr>
          </a:p>
        </p:txBody>
      </p:sp>
      <p:sp>
        <p:nvSpPr>
          <p:cNvPr id="72294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722950"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
        <p:nvSpPr>
          <p:cNvPr id="722951" name="Text Box 6"/>
          <p:cNvSpPr txBox="1">
            <a:spLocks noChangeArrowheads="1"/>
          </p:cNvSpPr>
          <p:nvPr/>
        </p:nvSpPr>
        <p:spPr bwMode="auto">
          <a:xfrm>
            <a:off x="3348038" y="5654675"/>
            <a:ext cx="2447925" cy="366713"/>
          </a:xfrm>
          <a:prstGeom prst="rect">
            <a:avLst/>
          </a:prstGeom>
          <a:gradFill rotWithShape="1">
            <a:gsLst>
              <a:gs pos="0">
                <a:srgbClr val="651500"/>
              </a:gs>
              <a:gs pos="50000">
                <a:srgbClr val="DA2E00"/>
              </a:gs>
              <a:gs pos="100000">
                <a:srgbClr val="651500"/>
              </a:gs>
            </a:gsLst>
            <a:lin ang="5400000" scaled="1"/>
          </a:gradFill>
          <a:ln w="9525" algn="ctr">
            <a:noFill/>
            <a:miter lim="800000"/>
            <a:headEnd/>
            <a:tailEnd/>
          </a:ln>
        </p:spPr>
        <p:txBody>
          <a:bodyPr anchor="ctr">
            <a:spAutoFit/>
          </a:bodyPr>
          <a:lstStyle/>
          <a:p>
            <a:pPr algn="r"/>
            <a:r>
              <a:rPr lang="en-US" sz="1800" b="1">
                <a:solidFill>
                  <a:srgbClr val="FFFF99"/>
                </a:solidFill>
                <a:latin typeface="Trebuchet MS" pitchFamily="34" charset="0"/>
              </a:rPr>
              <a:t>Tasbih Counter : 100</a:t>
            </a:r>
          </a:p>
        </p:txBody>
      </p:sp>
      <p:sp>
        <p:nvSpPr>
          <p:cNvPr id="722952" name="Rectangle 5"/>
          <p:cNvSpPr>
            <a:spLocks noChangeArrowheads="1"/>
          </p:cNvSpPr>
          <p:nvPr/>
        </p:nvSpPr>
        <p:spPr bwMode="auto">
          <a:xfrm>
            <a:off x="3635375" y="1035050"/>
            <a:ext cx="1790700" cy="336550"/>
          </a:xfrm>
          <a:prstGeom prst="rect">
            <a:avLst/>
          </a:prstGeom>
          <a:noFill/>
          <a:ln w="9525">
            <a:noFill/>
            <a:miter lim="800000"/>
            <a:headEnd/>
            <a:tailEnd/>
          </a:ln>
        </p:spPr>
        <p:txBody>
          <a:bodyPr wrap="none">
            <a:spAutoFit/>
          </a:bodyPr>
          <a:lstStyle/>
          <a:p>
            <a:pPr eaLnBrk="0" hangingPunct="0"/>
            <a:r>
              <a:rPr lang="en-US" sz="1600" b="1">
                <a:solidFill>
                  <a:srgbClr val="FFFF99"/>
                </a:solidFill>
                <a:latin typeface="Trebuchet MS" pitchFamily="34" charset="0"/>
              </a:rPr>
              <a:t>Recite 100 times</a:t>
            </a:r>
          </a:p>
        </p:txBody>
      </p:sp>
    </p:spTree>
  </p:cSld>
  <p:clrMapOvr>
    <a:masterClrMapping/>
  </p:clrMapOvr>
  <p:transition>
    <p:fade/>
  </p:transition>
  <p:timing>
    <p:tnLst>
      <p:par>
        <p:cTn id="1" dur="indefinite" restart="never" nodeType="tmRoot"/>
      </p:par>
    </p:tnLst>
  </p:timing>
</p:sld>
</file>

<file path=ppt/slides/slide7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397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ظَلَمَ حَقَّ مُحَمَّدٍ وَآلِ مُحَمَّدٍ</a:t>
            </a:r>
            <a:endParaRPr lang="en-US" sz="5400" b="1">
              <a:latin typeface="Karbala" pitchFamily="2" charset="0"/>
              <a:cs typeface="Simplified Arabic" pitchFamily="18" charset="-78"/>
            </a:endParaRPr>
          </a:p>
        </p:txBody>
      </p:sp>
      <p:sp>
        <p:nvSpPr>
          <p:cNvPr id="72397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who usurped the right of Muhammad and Muhammad’s Household</a:t>
            </a:r>
          </a:p>
        </p:txBody>
      </p:sp>
      <p:sp>
        <p:nvSpPr>
          <p:cNvPr id="723972"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 جس نے ضائع کیا محمد (ص)و آل محمد (ص)کا حق </a:t>
            </a:r>
            <a:endParaRPr lang="en-US" sz="2400" b="1" dirty="0">
              <a:ea typeface="MS Mincho" pitchFamily="49" charset="-128"/>
            </a:endParaRPr>
          </a:p>
        </p:txBody>
      </p:sp>
      <p:sp>
        <p:nvSpPr>
          <p:cNvPr id="72397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723974"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
        <p:nvSpPr>
          <p:cNvPr id="723975" name="Text Box 6"/>
          <p:cNvSpPr txBox="1">
            <a:spLocks noChangeArrowheads="1"/>
          </p:cNvSpPr>
          <p:nvPr/>
        </p:nvSpPr>
        <p:spPr bwMode="auto">
          <a:xfrm>
            <a:off x="3348038" y="5654675"/>
            <a:ext cx="2447925" cy="366713"/>
          </a:xfrm>
          <a:prstGeom prst="rect">
            <a:avLst/>
          </a:prstGeom>
          <a:gradFill rotWithShape="1">
            <a:gsLst>
              <a:gs pos="0">
                <a:srgbClr val="651500"/>
              </a:gs>
              <a:gs pos="50000">
                <a:srgbClr val="DA2E00"/>
              </a:gs>
              <a:gs pos="100000">
                <a:srgbClr val="651500"/>
              </a:gs>
            </a:gsLst>
            <a:lin ang="5400000" scaled="1"/>
          </a:gradFill>
          <a:ln w="9525" algn="ctr">
            <a:noFill/>
            <a:miter lim="800000"/>
            <a:headEnd/>
            <a:tailEnd/>
          </a:ln>
        </p:spPr>
        <p:txBody>
          <a:bodyPr anchor="ctr">
            <a:spAutoFit/>
          </a:bodyPr>
          <a:lstStyle/>
          <a:p>
            <a:pPr algn="r"/>
            <a:r>
              <a:rPr lang="en-US" sz="1800" b="1">
                <a:solidFill>
                  <a:srgbClr val="FFFF99"/>
                </a:solidFill>
                <a:latin typeface="Trebuchet MS" pitchFamily="34" charset="0"/>
              </a:rPr>
              <a:t>Tasbih Counter : 100</a:t>
            </a:r>
          </a:p>
        </p:txBody>
      </p:sp>
    </p:spTree>
  </p:cSld>
  <p:clrMapOvr>
    <a:masterClrMapping/>
  </p:clrMapOvr>
  <p:transition>
    <p:fade/>
  </p:transition>
  <p:timing>
    <p:tnLst>
      <p:par>
        <p:cTn id="1" dur="indefinite" restart="never" nodeType="tmRoot"/>
      </p:par>
    </p:tnLst>
  </p:timing>
</p:sld>
</file>

<file path=ppt/slides/slide7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499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وَآخِرَ تَابِعٍ لَهُ عَلَىٰ ذٰلِكَ</a:t>
            </a:r>
            <a:endParaRPr lang="en-US" sz="5400" b="1">
              <a:latin typeface="Karbala" pitchFamily="2" charset="0"/>
              <a:cs typeface="Simplified Arabic" pitchFamily="18" charset="-78"/>
            </a:endParaRPr>
          </a:p>
        </p:txBody>
      </p:sp>
      <p:sp>
        <p:nvSpPr>
          <p:cNvPr id="72499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the last follower who  acceded to his deed.</a:t>
            </a:r>
          </a:p>
        </p:txBody>
      </p:sp>
      <p:sp>
        <p:nvSpPr>
          <p:cNvPr id="724996"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اوراسکو بھی جس نے آخر میں اس کی پیروی کی</a:t>
            </a:r>
            <a:endParaRPr lang="en-US" sz="2400" b="1" dirty="0">
              <a:ea typeface="MS Mincho" pitchFamily="49" charset="-128"/>
            </a:endParaRPr>
          </a:p>
        </p:txBody>
      </p:sp>
      <p:sp>
        <p:nvSpPr>
          <p:cNvPr id="72499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724998"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
        <p:nvSpPr>
          <p:cNvPr id="724999" name="Text Box 6"/>
          <p:cNvSpPr txBox="1">
            <a:spLocks noChangeArrowheads="1"/>
          </p:cNvSpPr>
          <p:nvPr/>
        </p:nvSpPr>
        <p:spPr bwMode="auto">
          <a:xfrm>
            <a:off x="3348038" y="5654675"/>
            <a:ext cx="2447925" cy="366713"/>
          </a:xfrm>
          <a:prstGeom prst="rect">
            <a:avLst/>
          </a:prstGeom>
          <a:gradFill rotWithShape="1">
            <a:gsLst>
              <a:gs pos="0">
                <a:srgbClr val="651500"/>
              </a:gs>
              <a:gs pos="50000">
                <a:srgbClr val="DA2E00"/>
              </a:gs>
              <a:gs pos="100000">
                <a:srgbClr val="651500"/>
              </a:gs>
            </a:gsLst>
            <a:lin ang="5400000" scaled="1"/>
          </a:gradFill>
          <a:ln w="9525" algn="ctr">
            <a:noFill/>
            <a:miter lim="800000"/>
            <a:headEnd/>
            <a:tailEnd/>
          </a:ln>
        </p:spPr>
        <p:txBody>
          <a:bodyPr anchor="ctr">
            <a:spAutoFit/>
          </a:bodyPr>
          <a:lstStyle/>
          <a:p>
            <a:pPr algn="r"/>
            <a:r>
              <a:rPr lang="en-US" sz="1800" b="1">
                <a:solidFill>
                  <a:srgbClr val="FFFF99"/>
                </a:solidFill>
                <a:latin typeface="Trebuchet MS" pitchFamily="34" charset="0"/>
              </a:rPr>
              <a:t>Tasbih Counter : 100</a:t>
            </a:r>
          </a:p>
        </p:txBody>
      </p:sp>
    </p:spTree>
  </p:cSld>
  <p:clrMapOvr>
    <a:masterClrMapping/>
  </p:clrMapOvr>
  <p:transition>
    <p:fade/>
  </p:transition>
  <p:timing>
    <p:tnLst>
      <p:par>
        <p:cTn id="1" dur="indefinite" restart="never" nodeType="tmRoot"/>
      </p:par>
    </p:tnLst>
  </p:timing>
</p:sld>
</file>

<file path=ppt/slides/slide7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6018"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blessings from the group that struggled against al-Husayn (alayhis salaam)</a:t>
            </a:r>
          </a:p>
        </p:txBody>
      </p:sp>
      <p:sp>
        <p:nvSpPr>
          <p:cNvPr id="72601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726020"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
        <p:nvSpPr>
          <p:cNvPr id="726021" name="Text Box 6"/>
          <p:cNvSpPr txBox="1">
            <a:spLocks noChangeArrowheads="1"/>
          </p:cNvSpPr>
          <p:nvPr/>
        </p:nvSpPr>
        <p:spPr bwMode="auto">
          <a:xfrm>
            <a:off x="3348038" y="5654675"/>
            <a:ext cx="2447925" cy="366713"/>
          </a:xfrm>
          <a:prstGeom prst="rect">
            <a:avLst/>
          </a:prstGeom>
          <a:gradFill rotWithShape="1">
            <a:gsLst>
              <a:gs pos="0">
                <a:srgbClr val="651500"/>
              </a:gs>
              <a:gs pos="50000">
                <a:srgbClr val="DA2E00"/>
              </a:gs>
              <a:gs pos="100000">
                <a:srgbClr val="651500"/>
              </a:gs>
            </a:gsLst>
            <a:lin ang="5400000" scaled="1"/>
          </a:gradFill>
          <a:ln w="9525" algn="ctr">
            <a:noFill/>
            <a:miter lim="800000"/>
            <a:headEnd/>
            <a:tailEnd/>
          </a:ln>
        </p:spPr>
        <p:txBody>
          <a:bodyPr anchor="ctr">
            <a:spAutoFit/>
          </a:bodyPr>
          <a:lstStyle/>
          <a:p>
            <a:pPr algn="r"/>
            <a:r>
              <a:rPr lang="en-US" sz="1800" b="1">
                <a:solidFill>
                  <a:srgbClr val="FFFF99"/>
                </a:solidFill>
                <a:latin typeface="Trebuchet MS" pitchFamily="34" charset="0"/>
              </a:rPr>
              <a:t>Tasbih Counter : 100</a:t>
            </a:r>
          </a:p>
        </p:txBody>
      </p:sp>
      <p:sp>
        <p:nvSpPr>
          <p:cNvPr id="72602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اَللَّهُمَّ ٱلْعَنِ ٱلْعِصَابَةَ ٱلَّتِي جَاهَدَتِ ٱلْحُسَيْنَ</a:t>
            </a:r>
            <a:r>
              <a:rPr lang="en-US" sz="5400" b="1">
                <a:latin typeface="Karbala" pitchFamily="2" charset="0"/>
                <a:cs typeface="Simplified Arabic" pitchFamily="18" charset="-78"/>
              </a:rPr>
              <a:t>) </a:t>
            </a:r>
            <a:r>
              <a:rPr lang="ar-SA" sz="5400" b="1">
                <a:latin typeface="Karbala" pitchFamily="2" charset="0"/>
                <a:cs typeface="Simplified Arabic" pitchFamily="18" charset="-78"/>
              </a:rPr>
              <a:t>عَلَيْهِ ٱلسَّلاَم</a:t>
            </a:r>
            <a:r>
              <a:rPr lang="en-US" sz="5400" b="1">
                <a:latin typeface="Karbala" pitchFamily="2" charset="0"/>
                <a:cs typeface="Simplified Arabic" pitchFamily="18" charset="-78"/>
              </a:rPr>
              <a:t>(</a:t>
            </a:r>
            <a:endParaRPr lang="ar-SA" sz="5400" b="1">
              <a:latin typeface="Karbala" pitchFamily="2" charset="0"/>
              <a:cs typeface="Simplified Arabic" pitchFamily="18" charset="-78"/>
            </a:endParaRPr>
          </a:p>
        </p:txBody>
      </p:sp>
      <p:sp>
        <p:nvSpPr>
          <p:cNvPr id="726023" name="Subtitle 4"/>
          <p:cNvSpPr txBox="1">
            <a:spLocks/>
          </p:cNvSpPr>
          <p:nvPr/>
        </p:nvSpPr>
        <p:spPr bwMode="auto">
          <a:xfrm>
            <a:off x="80963" y="4868863"/>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اے معبود لعنت کر اس جماعت پر جنہوں نے جنگ کی حسین (ع) سے نیز</a:t>
            </a:r>
            <a:endParaRPr lang="en-US" sz="2400" b="1" dirty="0">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7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4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وَشَايَعَتْ وَبَايَعَتْ وَتَابَعَتْ عَلَىٰ قَتْلِهِ</a:t>
            </a:r>
            <a:endParaRPr lang="en-US" sz="5400" b="1">
              <a:latin typeface="Karbala" pitchFamily="2" charset="0"/>
              <a:cs typeface="Simplified Arabic" pitchFamily="18" charset="-78"/>
            </a:endParaRPr>
          </a:p>
        </p:txBody>
      </p:sp>
      <p:sp>
        <p:nvSpPr>
          <p:cNvPr id="72704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who supported each other against him, paid homage to his enemies, and participated in slaying him.</a:t>
            </a:r>
          </a:p>
        </p:txBody>
      </p:sp>
      <p:sp>
        <p:nvSpPr>
          <p:cNvPr id="727044"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ان پربھی جو قتل حسین (ع) میں ان کے شریک اور ہم رائے تھے</a:t>
            </a:r>
            <a:endParaRPr lang="en-US" sz="2400" b="1" dirty="0">
              <a:ea typeface="MS Mincho" pitchFamily="49" charset="-128"/>
            </a:endParaRPr>
          </a:p>
        </p:txBody>
      </p:sp>
      <p:sp>
        <p:nvSpPr>
          <p:cNvPr id="72704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727046"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
        <p:nvSpPr>
          <p:cNvPr id="727047" name="Text Box 6"/>
          <p:cNvSpPr txBox="1">
            <a:spLocks noChangeArrowheads="1"/>
          </p:cNvSpPr>
          <p:nvPr/>
        </p:nvSpPr>
        <p:spPr bwMode="auto">
          <a:xfrm>
            <a:off x="3348038" y="5654675"/>
            <a:ext cx="2447925" cy="366713"/>
          </a:xfrm>
          <a:prstGeom prst="rect">
            <a:avLst/>
          </a:prstGeom>
          <a:gradFill rotWithShape="1">
            <a:gsLst>
              <a:gs pos="0">
                <a:srgbClr val="651500"/>
              </a:gs>
              <a:gs pos="50000">
                <a:srgbClr val="DA2E00"/>
              </a:gs>
              <a:gs pos="100000">
                <a:srgbClr val="651500"/>
              </a:gs>
            </a:gsLst>
            <a:lin ang="5400000" scaled="1"/>
          </a:gradFill>
          <a:ln w="9525" algn="ctr">
            <a:noFill/>
            <a:miter lim="800000"/>
            <a:headEnd/>
            <a:tailEnd/>
          </a:ln>
        </p:spPr>
        <p:txBody>
          <a:bodyPr anchor="ctr">
            <a:spAutoFit/>
          </a:bodyPr>
          <a:lstStyle/>
          <a:p>
            <a:pPr algn="r"/>
            <a:r>
              <a:rPr lang="en-US" sz="1800" b="1">
                <a:solidFill>
                  <a:srgbClr val="FFFF99"/>
                </a:solidFill>
                <a:latin typeface="Trebuchet MS" pitchFamily="34" charset="0"/>
              </a:rPr>
              <a:t>Tasbih Counter : 100</a:t>
            </a:r>
          </a:p>
        </p:txBody>
      </p:sp>
    </p:spTree>
  </p:cSld>
  <p:clrMapOvr>
    <a:masterClrMapping/>
  </p:clrMapOvr>
  <p:transition>
    <p:fad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وَوَلِيٌّ لِمَنْ وَالاَكُمْ</a:t>
            </a:r>
            <a:endParaRPr lang="en-US" sz="5400" b="1">
              <a:latin typeface="Karbala" pitchFamily="2" charset="0"/>
              <a:cs typeface="Simplified Arabic" pitchFamily="18" charset="-78"/>
            </a:endParaRPr>
          </a:p>
        </p:txBody>
      </p:sp>
      <p:sp>
        <p:nvSpPr>
          <p:cNvPr id="7373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loyalist to those who have been loyalist to you,</a:t>
            </a:r>
          </a:p>
        </p:txBody>
      </p:sp>
      <p:sp>
        <p:nvSpPr>
          <p:cNvPr id="73732"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ar-AE" sz="2800" dirty="0" smtClean="0"/>
              <a:t>میں آپکے دوست کا دوست</a:t>
            </a:r>
            <a:endParaRPr lang="en-US" sz="2800" b="1" dirty="0">
              <a:ea typeface="MS Mincho" pitchFamily="49" charset="-128"/>
            </a:endParaRPr>
          </a:p>
        </p:txBody>
      </p:sp>
      <p:sp>
        <p:nvSpPr>
          <p:cNvPr id="7373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73734"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7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806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اَللَّهُمَّ ٱلْعَنْهُمْ جَمِيعاً</a:t>
            </a:r>
            <a:endParaRPr lang="en-US" sz="5400" b="1">
              <a:latin typeface="Karbala" pitchFamily="2" charset="0"/>
              <a:cs typeface="Simplified Arabic" pitchFamily="18" charset="-78"/>
            </a:endParaRPr>
          </a:p>
        </p:txBody>
      </p:sp>
      <p:sp>
        <p:nvSpPr>
          <p:cNvPr id="72806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remove Your blessings from all of them.</a:t>
            </a:r>
          </a:p>
        </p:txBody>
      </p:sp>
      <p:sp>
        <p:nvSpPr>
          <p:cNvPr id="728068"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اے معبود ان سب پر لعنت بھیج</a:t>
            </a:r>
            <a:endParaRPr lang="en-US" sz="2400" b="1" dirty="0">
              <a:ea typeface="MS Mincho" pitchFamily="49" charset="-128"/>
            </a:endParaRPr>
          </a:p>
        </p:txBody>
      </p:sp>
      <p:sp>
        <p:nvSpPr>
          <p:cNvPr id="72806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728070"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
        <p:nvSpPr>
          <p:cNvPr id="728071" name="Text Box 6"/>
          <p:cNvSpPr txBox="1">
            <a:spLocks noChangeArrowheads="1"/>
          </p:cNvSpPr>
          <p:nvPr/>
        </p:nvSpPr>
        <p:spPr bwMode="auto">
          <a:xfrm>
            <a:off x="3348038" y="5654675"/>
            <a:ext cx="2447925" cy="366713"/>
          </a:xfrm>
          <a:prstGeom prst="rect">
            <a:avLst/>
          </a:prstGeom>
          <a:gradFill rotWithShape="1">
            <a:gsLst>
              <a:gs pos="0">
                <a:srgbClr val="651500"/>
              </a:gs>
              <a:gs pos="50000">
                <a:srgbClr val="DA2E00"/>
              </a:gs>
              <a:gs pos="100000">
                <a:srgbClr val="651500"/>
              </a:gs>
            </a:gsLst>
            <a:lin ang="5400000" scaled="1"/>
          </a:gradFill>
          <a:ln w="9525" algn="ctr">
            <a:noFill/>
            <a:miter lim="800000"/>
            <a:headEnd/>
            <a:tailEnd/>
          </a:ln>
        </p:spPr>
        <p:txBody>
          <a:bodyPr anchor="ctr">
            <a:spAutoFit/>
          </a:bodyPr>
          <a:lstStyle/>
          <a:p>
            <a:pPr algn="r"/>
            <a:r>
              <a:rPr lang="en-US" sz="1800" b="1">
                <a:solidFill>
                  <a:srgbClr val="FFFF99"/>
                </a:solidFill>
                <a:latin typeface="Trebuchet MS" pitchFamily="34" charset="0"/>
              </a:rPr>
              <a:t>Tasbih Counter : 100</a:t>
            </a:r>
          </a:p>
        </p:txBody>
      </p:sp>
    </p:spTree>
  </p:cSld>
  <p:clrMapOvr>
    <a:masterClrMapping/>
  </p:clrMapOvr>
  <p:transition>
    <p:fade/>
  </p:transition>
  <p:timing>
    <p:tnLst>
      <p:par>
        <p:cTn id="1" dur="indefinite" restart="never" nodeType="tmRoot"/>
      </p:par>
    </p:tnLst>
  </p:timing>
</p:sld>
</file>

<file path=ppt/slides/slide7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909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اَللَّهُمَّ صَلِّ عَلَى مُحَمَّدٍ وَ آلِ مُحَمَّد</a:t>
            </a:r>
            <a:endParaRPr lang="en-US" sz="5400" b="1">
              <a:latin typeface="Karbala" pitchFamily="2" charset="0"/>
              <a:cs typeface="Simplified Arabic" pitchFamily="18" charset="-78"/>
            </a:endParaRPr>
          </a:p>
        </p:txBody>
      </p:sp>
      <p:sp>
        <p:nvSpPr>
          <p:cNvPr id="72909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send Your blessings on Muhammad</a:t>
            </a:r>
          </a:p>
          <a:p>
            <a:pPr marL="342900" indent="-342900" algn="ctr">
              <a:spcBef>
                <a:spcPct val="20000"/>
              </a:spcBef>
            </a:pPr>
            <a:r>
              <a:rPr lang="en-US" sz="3200" b="1">
                <a:solidFill>
                  <a:schemeClr val="tx2"/>
                </a:solidFill>
                <a:ea typeface="MS Mincho" pitchFamily="49" charset="-128"/>
              </a:rPr>
              <a:t>and the family of Muhammad.</a:t>
            </a:r>
          </a:p>
        </p:txBody>
      </p:sp>
      <p:sp>
        <p:nvSpPr>
          <p:cNvPr id="729092"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اے الله! رحمت فرما محمد وآل)ع( محمد پر </a:t>
            </a:r>
            <a:endParaRPr lang="fi-FI" sz="2400" b="1" i="1" dirty="0">
              <a:ea typeface="MS Mincho" pitchFamily="49" charset="-128"/>
            </a:endParaRPr>
          </a:p>
        </p:txBody>
      </p:sp>
      <p:sp>
        <p:nvSpPr>
          <p:cNvPr id="72909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729094"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7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0114"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730115"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
        <p:nvSpPr>
          <p:cNvPr id="730116" name="Rectangle 2"/>
          <p:cNvSpPr>
            <a:spLocks noChangeArrowheads="1"/>
          </p:cNvSpPr>
          <p:nvPr/>
        </p:nvSpPr>
        <p:spPr bwMode="auto">
          <a:xfrm>
            <a:off x="-107950" y="2471738"/>
            <a:ext cx="9144000" cy="2678112"/>
          </a:xfrm>
          <a:prstGeom prst="rect">
            <a:avLst/>
          </a:prstGeom>
          <a:noFill/>
          <a:ln w="9525">
            <a:noFill/>
            <a:miter lim="800000"/>
            <a:headEnd/>
            <a:tailEnd/>
          </a:ln>
        </p:spPr>
        <p:txBody>
          <a:bodyPr anchor="ctr">
            <a:spAutoFit/>
          </a:bodyPr>
          <a:lstStyle/>
          <a:p>
            <a:pPr lvl="1" algn="ctr" eaLnBrk="0" hangingPunct="0">
              <a:tabLst>
                <a:tab pos="685800" algn="l"/>
              </a:tabLst>
            </a:pPr>
            <a:r>
              <a:rPr lang="en-US" sz="5600" b="1">
                <a:solidFill>
                  <a:srgbClr val="CC0000"/>
                </a:solidFill>
                <a:latin typeface="Al-Arial" pitchFamily="34" charset="0"/>
                <a:ea typeface="MS Mincho" pitchFamily="49" charset="-128"/>
              </a:rPr>
              <a:t>100 times Salutations on Imam Husayn (A) and his companions.</a:t>
            </a:r>
            <a:r>
              <a:rPr lang="en-US" sz="5600">
                <a:solidFill>
                  <a:schemeClr val="bg1"/>
                </a:solidFill>
                <a:latin typeface="Times New Roman" pitchFamily="18" charset="0"/>
              </a:rPr>
              <a:t> </a:t>
            </a:r>
          </a:p>
        </p:txBody>
      </p:sp>
      <p:sp>
        <p:nvSpPr>
          <p:cNvPr id="730117" name="Rectangle 5"/>
          <p:cNvSpPr>
            <a:spLocks noChangeArrowheads="1"/>
          </p:cNvSpPr>
          <p:nvPr/>
        </p:nvSpPr>
        <p:spPr bwMode="auto">
          <a:xfrm>
            <a:off x="3635375" y="1035050"/>
            <a:ext cx="1790700" cy="336550"/>
          </a:xfrm>
          <a:prstGeom prst="rect">
            <a:avLst/>
          </a:prstGeom>
          <a:noFill/>
          <a:ln w="9525">
            <a:noFill/>
            <a:miter lim="800000"/>
            <a:headEnd/>
            <a:tailEnd/>
          </a:ln>
        </p:spPr>
        <p:txBody>
          <a:bodyPr wrap="none">
            <a:spAutoFit/>
          </a:bodyPr>
          <a:lstStyle/>
          <a:p>
            <a:pPr eaLnBrk="0" hangingPunct="0"/>
            <a:r>
              <a:rPr lang="en-US" sz="1600" b="1">
                <a:solidFill>
                  <a:srgbClr val="FFFF99"/>
                </a:solidFill>
                <a:latin typeface="Trebuchet MS" pitchFamily="34" charset="0"/>
              </a:rPr>
              <a:t>Recite 100 times</a:t>
            </a:r>
          </a:p>
        </p:txBody>
      </p:sp>
    </p:spTree>
  </p:cSld>
  <p:clrMapOvr>
    <a:masterClrMapping/>
  </p:clrMapOvr>
  <p:transition>
    <p:fade/>
  </p:transition>
  <p:timing>
    <p:tnLst>
      <p:par>
        <p:cTn id="1" dur="indefinite" restart="never" nodeType="tmRoot"/>
      </p:par>
    </p:tnLst>
  </p:timing>
</p:sld>
</file>

<file path=ppt/slides/slide7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113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اَللَّهُمَّ صَلِّ عَلَى مُحَمَّدٍ وَ آلِ مُحَمَّد</a:t>
            </a:r>
            <a:endParaRPr lang="en-US" sz="5400" b="1">
              <a:latin typeface="Karbala" pitchFamily="2" charset="0"/>
              <a:cs typeface="Simplified Arabic" pitchFamily="18" charset="-78"/>
            </a:endParaRPr>
          </a:p>
        </p:txBody>
      </p:sp>
      <p:sp>
        <p:nvSpPr>
          <p:cNvPr id="73113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send Your blessings on Muhammad</a:t>
            </a:r>
          </a:p>
          <a:p>
            <a:pPr marL="342900" indent="-342900" algn="ctr">
              <a:spcBef>
                <a:spcPct val="20000"/>
              </a:spcBef>
            </a:pPr>
            <a:r>
              <a:rPr lang="en-US" sz="3200" b="1">
                <a:solidFill>
                  <a:schemeClr val="tx2"/>
                </a:solidFill>
                <a:ea typeface="MS Mincho" pitchFamily="49" charset="-128"/>
              </a:rPr>
              <a:t>and the family of Muhammad.</a:t>
            </a:r>
          </a:p>
        </p:txBody>
      </p:sp>
      <p:sp>
        <p:nvSpPr>
          <p:cNvPr id="731140"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اے الله! رحمت فرما محمد وآل)ع( محمد پر </a:t>
            </a:r>
            <a:endParaRPr lang="fi-FI" sz="2400" b="1" i="1" dirty="0">
              <a:ea typeface="MS Mincho" pitchFamily="49" charset="-128"/>
            </a:endParaRPr>
          </a:p>
        </p:txBody>
      </p:sp>
      <p:sp>
        <p:nvSpPr>
          <p:cNvPr id="73114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731142"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7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216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اَلسَّلاَمُ عَلَيْكَ يَا ابَا عَبْدِ ٱللَّهِ</a:t>
            </a:r>
            <a:endParaRPr lang="en-US" sz="5400" b="1">
              <a:latin typeface="Karbala" pitchFamily="2" charset="0"/>
              <a:cs typeface="Simplified Arabic" pitchFamily="18" charset="-78"/>
            </a:endParaRPr>
          </a:p>
        </p:txBody>
      </p:sp>
      <p:sp>
        <p:nvSpPr>
          <p:cNvPr id="73216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Peace be upon you, O Abu-`Abdullah</a:t>
            </a:r>
          </a:p>
        </p:txBody>
      </p:sp>
      <p:sp>
        <p:nvSpPr>
          <p:cNvPr id="732164" name="Subtitle 4"/>
          <p:cNvSpPr txBox="1">
            <a:spLocks/>
          </p:cNvSpPr>
          <p:nvPr/>
        </p:nvSpPr>
        <p:spPr bwMode="auto">
          <a:xfrm>
            <a:off x="80963" y="5013325"/>
            <a:ext cx="8955087" cy="533400"/>
          </a:xfrm>
          <a:prstGeom prst="rect">
            <a:avLst/>
          </a:prstGeom>
          <a:noFill/>
          <a:ln w="9525" algn="ctr">
            <a:noFill/>
            <a:miter lim="800000"/>
            <a:headEnd/>
            <a:tailEnd/>
          </a:ln>
        </p:spPr>
        <p:txBody>
          <a:bodyPr/>
          <a:lstStyle/>
          <a:p>
            <a:pPr marL="342900" indent="-342900" algn="ctr">
              <a:spcBef>
                <a:spcPct val="20000"/>
              </a:spcBef>
            </a:pPr>
            <a:r>
              <a:rPr lang="ar-AE" sz="2400" b="1" dirty="0" smtClean="0">
                <a:ea typeface="MS Mincho" pitchFamily="49" charset="-128"/>
              </a:rPr>
              <a:t>سلام ہو آپ پراے ابا عبد اللہ </a:t>
            </a:r>
            <a:endParaRPr lang="en-US" sz="2400" b="1" dirty="0">
              <a:ea typeface="MS Mincho" pitchFamily="49" charset="-128"/>
            </a:endParaRPr>
          </a:p>
        </p:txBody>
      </p:sp>
      <p:sp>
        <p:nvSpPr>
          <p:cNvPr id="73216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732166"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
        <p:nvSpPr>
          <p:cNvPr id="732167" name="Text Box 6"/>
          <p:cNvSpPr txBox="1">
            <a:spLocks noChangeArrowheads="1"/>
          </p:cNvSpPr>
          <p:nvPr/>
        </p:nvSpPr>
        <p:spPr bwMode="auto">
          <a:xfrm>
            <a:off x="3348038" y="5654675"/>
            <a:ext cx="2447925" cy="366713"/>
          </a:xfrm>
          <a:prstGeom prst="rect">
            <a:avLst/>
          </a:prstGeom>
          <a:gradFill rotWithShape="1">
            <a:gsLst>
              <a:gs pos="0">
                <a:srgbClr val="651500"/>
              </a:gs>
              <a:gs pos="50000">
                <a:srgbClr val="DA2E00"/>
              </a:gs>
              <a:gs pos="100000">
                <a:srgbClr val="651500"/>
              </a:gs>
            </a:gsLst>
            <a:lin ang="5400000" scaled="1"/>
          </a:gradFill>
          <a:ln w="9525" algn="ctr">
            <a:noFill/>
            <a:miter lim="800000"/>
            <a:headEnd/>
            <a:tailEnd/>
          </a:ln>
        </p:spPr>
        <p:txBody>
          <a:bodyPr anchor="ctr">
            <a:spAutoFit/>
          </a:bodyPr>
          <a:lstStyle/>
          <a:p>
            <a:pPr algn="r"/>
            <a:r>
              <a:rPr lang="en-US" sz="1800" b="1">
                <a:solidFill>
                  <a:srgbClr val="FFFF99"/>
                </a:solidFill>
                <a:latin typeface="Trebuchet MS" pitchFamily="34" charset="0"/>
              </a:rPr>
              <a:t>Tasbih Counter : 1</a:t>
            </a:r>
          </a:p>
        </p:txBody>
      </p:sp>
      <p:sp>
        <p:nvSpPr>
          <p:cNvPr id="732168" name="Rectangle 5"/>
          <p:cNvSpPr>
            <a:spLocks noChangeArrowheads="1"/>
          </p:cNvSpPr>
          <p:nvPr/>
        </p:nvSpPr>
        <p:spPr bwMode="auto">
          <a:xfrm>
            <a:off x="3635375" y="1035050"/>
            <a:ext cx="1790700" cy="336550"/>
          </a:xfrm>
          <a:prstGeom prst="rect">
            <a:avLst/>
          </a:prstGeom>
          <a:noFill/>
          <a:ln w="9525">
            <a:noFill/>
            <a:miter lim="800000"/>
            <a:headEnd/>
            <a:tailEnd/>
          </a:ln>
        </p:spPr>
        <p:txBody>
          <a:bodyPr wrap="none">
            <a:spAutoFit/>
          </a:bodyPr>
          <a:lstStyle/>
          <a:p>
            <a:pPr eaLnBrk="0" hangingPunct="0"/>
            <a:r>
              <a:rPr lang="en-US" sz="1600" b="1">
                <a:solidFill>
                  <a:srgbClr val="FFFF99"/>
                </a:solidFill>
                <a:latin typeface="Trebuchet MS" pitchFamily="34" charset="0"/>
              </a:rPr>
              <a:t>Recite 100 times</a:t>
            </a:r>
          </a:p>
        </p:txBody>
      </p:sp>
    </p:spTree>
  </p:cSld>
  <p:clrMapOvr>
    <a:masterClrMapping/>
  </p:clrMapOvr>
  <p:transition>
    <p:fade/>
  </p:transition>
  <p:timing>
    <p:tnLst>
      <p:par>
        <p:cTn id="1" dur="indefinite" restart="never" nodeType="tmRoot"/>
      </p:par>
    </p:tnLst>
  </p:timing>
</p:sld>
</file>

<file path=ppt/slides/slide7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318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ٱلارْوَاحِ ٱلَّتِي حَلَّتْ بِفِنَائِكَ</a:t>
            </a:r>
            <a:endParaRPr lang="en-US" sz="5400" b="1">
              <a:latin typeface="Karbala" pitchFamily="2" charset="0"/>
              <a:cs typeface="Simplified Arabic" pitchFamily="18" charset="-78"/>
            </a:endParaRPr>
          </a:p>
        </p:txBody>
      </p:sp>
      <p:sp>
        <p:nvSpPr>
          <p:cNvPr id="73318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upon the souls that gathered in your courtyard.</a:t>
            </a:r>
          </a:p>
        </p:txBody>
      </p:sp>
      <p:sp>
        <p:nvSpPr>
          <p:cNvPr id="733188"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it-IT" sz="2400" b="1" i="1" dirty="0" smtClean="0">
                <a:ea typeface="MS Mincho" pitchFamily="49" charset="-128"/>
              </a:rPr>
              <a:t> </a:t>
            </a:r>
            <a:endParaRPr lang="en-US" sz="2400" b="1" dirty="0">
              <a:ea typeface="MS Mincho" pitchFamily="49" charset="-128"/>
            </a:endParaRPr>
          </a:p>
        </p:txBody>
      </p:sp>
      <p:sp>
        <p:nvSpPr>
          <p:cNvPr id="73318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733190"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
        <p:nvSpPr>
          <p:cNvPr id="7" name="Subtitle 4"/>
          <p:cNvSpPr txBox="1">
            <a:spLocks/>
          </p:cNvSpPr>
          <p:nvPr/>
        </p:nvSpPr>
        <p:spPr bwMode="auto">
          <a:xfrm>
            <a:off x="233363" y="5000636"/>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 سلام ان روحوں پر جو آپ کے روضے پر آتی ہیں</a:t>
            </a:r>
            <a:endParaRPr lang="en-US" sz="2400" b="1" dirty="0">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7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421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عَلَيْكَ مِنِّي سَلاَمُ ٱللَّهِ ابَداً</a:t>
            </a:r>
            <a:endParaRPr lang="en-US" sz="5400" b="1">
              <a:latin typeface="Karbala" pitchFamily="2" charset="0"/>
              <a:cs typeface="Simplified Arabic" pitchFamily="18" charset="-78"/>
            </a:endParaRPr>
          </a:p>
        </p:txBody>
      </p:sp>
      <p:sp>
        <p:nvSpPr>
          <p:cNvPr id="73421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Peace of Allāh be upon you from me forever</a:t>
            </a:r>
          </a:p>
        </p:txBody>
      </p:sp>
      <p:sp>
        <p:nvSpPr>
          <p:cNvPr id="734212"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آپ پر میری طرف سے خدا کا سلام ہو ہمیشہ</a:t>
            </a:r>
            <a:endParaRPr lang="en-US" sz="2400" b="1" dirty="0">
              <a:ea typeface="MS Mincho" pitchFamily="49" charset="-128"/>
            </a:endParaRPr>
          </a:p>
        </p:txBody>
      </p:sp>
      <p:sp>
        <p:nvSpPr>
          <p:cNvPr id="73421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734214"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7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523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مَا بَقيتُ وَبَقِيَ ٱللَّيْلُ وَٱلنَّهَارُ</a:t>
            </a:r>
            <a:endParaRPr lang="en-US" sz="5400" b="1">
              <a:latin typeface="Karbala" pitchFamily="2" charset="0"/>
              <a:cs typeface="Simplified Arabic" pitchFamily="18" charset="-78"/>
            </a:endParaRPr>
          </a:p>
        </p:txBody>
      </p:sp>
      <p:sp>
        <p:nvSpPr>
          <p:cNvPr id="73523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as long as I am existent and as long as there are day and night.</a:t>
            </a:r>
          </a:p>
        </p:txBody>
      </p:sp>
      <p:sp>
        <p:nvSpPr>
          <p:cNvPr id="735236"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جب تک زندہ ہوں اور جب تک رات دن باقی ہیں </a:t>
            </a:r>
            <a:endParaRPr lang="en-US" sz="2400" b="1" dirty="0">
              <a:ea typeface="MS Mincho" pitchFamily="49" charset="-128"/>
            </a:endParaRPr>
          </a:p>
        </p:txBody>
      </p:sp>
      <p:sp>
        <p:nvSpPr>
          <p:cNvPr id="73523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735238"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7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625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وَلاَ جَعَلَهُ ٱللَّهُ آخِرَ ٱلْعَهْدِ مِنِّي لِزِيَارَتِكُمْ</a:t>
            </a:r>
            <a:endParaRPr lang="en-US" sz="5400" b="1">
              <a:latin typeface="Karbala" pitchFamily="2" charset="0"/>
              <a:cs typeface="Simplified Arabic" pitchFamily="18" charset="-78"/>
            </a:endParaRPr>
          </a:p>
        </p:txBody>
      </p:sp>
      <p:sp>
        <p:nvSpPr>
          <p:cNvPr id="73625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May Allāh not cause this (visit) to be the last of my visit to you (all).</a:t>
            </a:r>
          </a:p>
        </p:txBody>
      </p:sp>
      <p:sp>
        <p:nvSpPr>
          <p:cNvPr id="736260"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اورخدا قرار نہ دے اس کو میرے لیے آپ کی زیارت کا آخری موقع</a:t>
            </a:r>
            <a:endParaRPr lang="en-US" sz="2400" b="1" dirty="0">
              <a:ea typeface="MS Mincho" pitchFamily="49" charset="-128"/>
            </a:endParaRPr>
          </a:p>
        </p:txBody>
      </p:sp>
      <p:sp>
        <p:nvSpPr>
          <p:cNvPr id="73626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736262"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7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8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اَلسَّلاَمُ عَلَىٰ ٱلْحُسَيْنِ</a:t>
            </a:r>
            <a:endParaRPr lang="en-US" sz="5400" b="1">
              <a:latin typeface="Karbala" pitchFamily="2" charset="0"/>
              <a:cs typeface="Simplified Arabic" pitchFamily="18" charset="-78"/>
            </a:endParaRPr>
          </a:p>
        </p:txBody>
      </p:sp>
      <p:sp>
        <p:nvSpPr>
          <p:cNvPr id="73728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Peace be upon al-Husayn,</a:t>
            </a:r>
          </a:p>
        </p:txBody>
      </p:sp>
      <p:sp>
        <p:nvSpPr>
          <p:cNvPr id="737284"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سلام ہو حسین(ع) پر</a:t>
            </a:r>
            <a:endParaRPr lang="en-US" sz="2400" b="1" dirty="0">
              <a:ea typeface="MS Mincho" pitchFamily="49" charset="-128"/>
            </a:endParaRPr>
          </a:p>
        </p:txBody>
      </p:sp>
      <p:sp>
        <p:nvSpPr>
          <p:cNvPr id="73728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737286"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وَعَدُوٌّ لِمَنْ عَادَاكُمْ</a:t>
            </a:r>
            <a:endParaRPr lang="en-US" sz="5400" b="1">
              <a:latin typeface="Karbala" pitchFamily="2" charset="0"/>
              <a:cs typeface="Simplified Arabic" pitchFamily="18" charset="-78"/>
            </a:endParaRPr>
          </a:p>
        </p:txBody>
      </p:sp>
      <p:sp>
        <p:nvSpPr>
          <p:cNvPr id="7475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enemy o  those who have shown enmity towards you.</a:t>
            </a:r>
          </a:p>
        </p:txBody>
      </p:sp>
      <p:sp>
        <p:nvSpPr>
          <p:cNvPr id="74756"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ar-AE" sz="2800" dirty="0" smtClean="0"/>
              <a:t>اور آپکے دشمن کا دشمن ہوں</a:t>
            </a:r>
            <a:endParaRPr lang="en-US" sz="2800" b="1" dirty="0">
              <a:ea typeface="MS Mincho" pitchFamily="49" charset="-128"/>
            </a:endParaRPr>
          </a:p>
        </p:txBody>
      </p:sp>
      <p:sp>
        <p:nvSpPr>
          <p:cNvPr id="7475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74758"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7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830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عَلِيِّ بْنِ ٱلْحُسَيْنِ</a:t>
            </a:r>
            <a:endParaRPr lang="en-US" sz="5400" b="1">
              <a:latin typeface="Karbala" pitchFamily="2" charset="0"/>
              <a:cs typeface="Simplified Arabic" pitchFamily="18" charset="-78"/>
            </a:endParaRPr>
          </a:p>
        </p:txBody>
      </p:sp>
      <p:sp>
        <p:nvSpPr>
          <p:cNvPr id="73830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upon `Ali ibn al-Husayn,</a:t>
            </a:r>
          </a:p>
        </p:txBody>
      </p:sp>
      <p:sp>
        <p:nvSpPr>
          <p:cNvPr id="738308"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 شہزادہ علی(ع)</a:t>
            </a:r>
            <a:endParaRPr lang="en-US" sz="2400" b="1" dirty="0">
              <a:ea typeface="MS Mincho" pitchFamily="49" charset="-128"/>
            </a:endParaRPr>
          </a:p>
        </p:txBody>
      </p:sp>
      <p:sp>
        <p:nvSpPr>
          <p:cNvPr id="73830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738310"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7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933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اوْلاَدِ ٱلْحُسَيْنِ</a:t>
            </a:r>
            <a:endParaRPr lang="en-US" sz="5400" b="1">
              <a:latin typeface="Karbala" pitchFamily="2" charset="0"/>
              <a:cs typeface="Simplified Arabic" pitchFamily="18" charset="-78"/>
            </a:endParaRPr>
          </a:p>
        </p:txBody>
      </p:sp>
      <p:sp>
        <p:nvSpPr>
          <p:cNvPr id="73933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upon the sons of a -Husayn,</a:t>
            </a:r>
          </a:p>
        </p:txBody>
      </p:sp>
      <p:sp>
        <p:nvSpPr>
          <p:cNvPr id="739332"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 فرزند حسین(ع) پر</a:t>
            </a:r>
            <a:endParaRPr lang="en-US" sz="2400" b="1" dirty="0">
              <a:ea typeface="MS Mincho" pitchFamily="49" charset="-128"/>
            </a:endParaRPr>
          </a:p>
        </p:txBody>
      </p:sp>
      <p:sp>
        <p:nvSpPr>
          <p:cNvPr id="73933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739334"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7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035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اصْحَابِ ٱلْحُسَيْنِ</a:t>
            </a:r>
            <a:endParaRPr lang="en-US" sz="5400" b="1">
              <a:latin typeface="Karbala" pitchFamily="2" charset="0"/>
              <a:cs typeface="Simplified Arabic" pitchFamily="18" charset="-78"/>
            </a:endParaRPr>
          </a:p>
        </p:txBody>
      </p:sp>
      <p:sp>
        <p:nvSpPr>
          <p:cNvPr id="74035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upon the companions of al-Husayn.</a:t>
            </a:r>
          </a:p>
        </p:txBody>
      </p:sp>
      <p:sp>
        <p:nvSpPr>
          <p:cNvPr id="740356"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حسین(ع) کے اصحاب پر</a:t>
            </a:r>
            <a:endParaRPr lang="en-US" sz="2400" b="1" dirty="0">
              <a:ea typeface="MS Mincho" pitchFamily="49" charset="-128"/>
            </a:endParaRPr>
          </a:p>
        </p:txBody>
      </p:sp>
      <p:sp>
        <p:nvSpPr>
          <p:cNvPr id="74035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740358"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7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137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اَلسَّلاَمُ عَلَيْكَ يَا ابَا عَبْدِ ٱللَّهِ</a:t>
            </a:r>
            <a:endParaRPr lang="en-US" sz="5400" b="1">
              <a:latin typeface="Karbala" pitchFamily="2" charset="0"/>
              <a:cs typeface="Simplified Arabic" pitchFamily="18" charset="-78"/>
            </a:endParaRPr>
          </a:p>
        </p:txBody>
      </p:sp>
      <p:sp>
        <p:nvSpPr>
          <p:cNvPr id="74137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Peace be upon you, O Abu-`Abdullah</a:t>
            </a:r>
          </a:p>
        </p:txBody>
      </p:sp>
      <p:sp>
        <p:nvSpPr>
          <p:cNvPr id="741380" name="Subtitle 4"/>
          <p:cNvSpPr txBox="1">
            <a:spLocks/>
          </p:cNvSpPr>
          <p:nvPr/>
        </p:nvSpPr>
        <p:spPr bwMode="auto">
          <a:xfrm>
            <a:off x="80963" y="5013325"/>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سلام ہو آپ پراے ابا عبد اللہ </a:t>
            </a:r>
            <a:endParaRPr lang="en-US" sz="2400" b="1" dirty="0">
              <a:ea typeface="MS Mincho" pitchFamily="49" charset="-128"/>
            </a:endParaRPr>
          </a:p>
        </p:txBody>
      </p:sp>
      <p:sp>
        <p:nvSpPr>
          <p:cNvPr id="74138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741382"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
        <p:nvSpPr>
          <p:cNvPr id="741383" name="Text Box 6"/>
          <p:cNvSpPr txBox="1">
            <a:spLocks noChangeArrowheads="1"/>
          </p:cNvSpPr>
          <p:nvPr/>
        </p:nvSpPr>
        <p:spPr bwMode="auto">
          <a:xfrm>
            <a:off x="3348038" y="5654675"/>
            <a:ext cx="2447925" cy="366713"/>
          </a:xfrm>
          <a:prstGeom prst="rect">
            <a:avLst/>
          </a:prstGeom>
          <a:gradFill rotWithShape="1">
            <a:gsLst>
              <a:gs pos="0">
                <a:srgbClr val="651500"/>
              </a:gs>
              <a:gs pos="50000">
                <a:srgbClr val="DA2E00"/>
              </a:gs>
              <a:gs pos="100000">
                <a:srgbClr val="651500"/>
              </a:gs>
            </a:gsLst>
            <a:lin ang="5400000" scaled="1"/>
          </a:gradFill>
          <a:ln w="9525" algn="ctr">
            <a:noFill/>
            <a:miter lim="800000"/>
            <a:headEnd/>
            <a:tailEnd/>
          </a:ln>
        </p:spPr>
        <p:txBody>
          <a:bodyPr anchor="ctr">
            <a:spAutoFit/>
          </a:bodyPr>
          <a:lstStyle/>
          <a:p>
            <a:pPr algn="r"/>
            <a:r>
              <a:rPr lang="en-US" sz="1800" b="1">
                <a:solidFill>
                  <a:srgbClr val="FFFF99"/>
                </a:solidFill>
                <a:latin typeface="Trebuchet MS" pitchFamily="34" charset="0"/>
              </a:rPr>
              <a:t>Tasbih Counter : 2</a:t>
            </a:r>
          </a:p>
        </p:txBody>
      </p:sp>
      <p:sp>
        <p:nvSpPr>
          <p:cNvPr id="741384" name="Rectangle 5"/>
          <p:cNvSpPr>
            <a:spLocks noChangeArrowheads="1"/>
          </p:cNvSpPr>
          <p:nvPr/>
        </p:nvSpPr>
        <p:spPr bwMode="auto">
          <a:xfrm>
            <a:off x="3635375" y="1035050"/>
            <a:ext cx="1790700" cy="336550"/>
          </a:xfrm>
          <a:prstGeom prst="rect">
            <a:avLst/>
          </a:prstGeom>
          <a:noFill/>
          <a:ln w="9525">
            <a:noFill/>
            <a:miter lim="800000"/>
            <a:headEnd/>
            <a:tailEnd/>
          </a:ln>
        </p:spPr>
        <p:txBody>
          <a:bodyPr wrap="none">
            <a:spAutoFit/>
          </a:bodyPr>
          <a:lstStyle/>
          <a:p>
            <a:pPr eaLnBrk="0" hangingPunct="0"/>
            <a:r>
              <a:rPr lang="en-US" sz="1600" b="1">
                <a:solidFill>
                  <a:srgbClr val="FFFF99"/>
                </a:solidFill>
                <a:latin typeface="Trebuchet MS" pitchFamily="34" charset="0"/>
              </a:rPr>
              <a:t>Recite 100 times</a:t>
            </a:r>
          </a:p>
        </p:txBody>
      </p:sp>
    </p:spTree>
  </p:cSld>
  <p:clrMapOvr>
    <a:masterClrMapping/>
  </p:clrMapOvr>
  <p:transition>
    <p:fade/>
  </p:transition>
  <p:timing>
    <p:tnLst>
      <p:par>
        <p:cTn id="1" dur="indefinite" restart="never" nodeType="tmRoot"/>
      </p:par>
    </p:tnLst>
  </p:timing>
</p:sld>
</file>

<file path=ppt/slides/slide7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240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ٱلارْوَاحِ ٱلَّتِي حَلَّتْ بِفِنَائِكَ</a:t>
            </a:r>
            <a:endParaRPr lang="en-US" sz="5400" b="1">
              <a:latin typeface="Karbala" pitchFamily="2" charset="0"/>
              <a:cs typeface="Simplified Arabic" pitchFamily="18" charset="-78"/>
            </a:endParaRPr>
          </a:p>
        </p:txBody>
      </p:sp>
      <p:sp>
        <p:nvSpPr>
          <p:cNvPr id="74240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upon the souls that gathered in your courtyard.</a:t>
            </a:r>
          </a:p>
        </p:txBody>
      </p:sp>
      <p:sp>
        <p:nvSpPr>
          <p:cNvPr id="742404"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 سلام ان روحوں پر جو آپ کے روضے پر آتی ہیں</a:t>
            </a:r>
            <a:endParaRPr lang="en-US" sz="2400" b="1" dirty="0">
              <a:ea typeface="MS Mincho" pitchFamily="49" charset="-128"/>
            </a:endParaRPr>
          </a:p>
        </p:txBody>
      </p:sp>
      <p:sp>
        <p:nvSpPr>
          <p:cNvPr id="74240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742406"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7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342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عَلَيْكَ مِنِّي سَلاَمُ ٱللَّهِ ابَداً</a:t>
            </a:r>
            <a:endParaRPr lang="en-US" sz="5400" b="1">
              <a:latin typeface="Karbala" pitchFamily="2" charset="0"/>
              <a:cs typeface="Simplified Arabic" pitchFamily="18" charset="-78"/>
            </a:endParaRPr>
          </a:p>
        </p:txBody>
      </p:sp>
      <p:sp>
        <p:nvSpPr>
          <p:cNvPr id="74342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Peace of Allāh be upon you from me forever</a:t>
            </a:r>
          </a:p>
        </p:txBody>
      </p:sp>
      <p:sp>
        <p:nvSpPr>
          <p:cNvPr id="743428"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آپ پر میری طرف سے خدا کا سلام ہو ہمیشہ</a:t>
            </a:r>
            <a:endParaRPr lang="en-US" sz="2400" b="1" dirty="0">
              <a:ea typeface="MS Mincho" pitchFamily="49" charset="-128"/>
            </a:endParaRPr>
          </a:p>
        </p:txBody>
      </p:sp>
      <p:sp>
        <p:nvSpPr>
          <p:cNvPr id="74342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743430"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7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445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مَا بَقيتُ وَبَقِيَ ٱللَّيْلُ وَٱلنَّهَارُ</a:t>
            </a:r>
            <a:endParaRPr lang="en-US" sz="5400" b="1">
              <a:latin typeface="Karbala" pitchFamily="2" charset="0"/>
              <a:cs typeface="Simplified Arabic" pitchFamily="18" charset="-78"/>
            </a:endParaRPr>
          </a:p>
        </p:txBody>
      </p:sp>
      <p:sp>
        <p:nvSpPr>
          <p:cNvPr id="74445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as long as I am existent and as long as there are day and night.</a:t>
            </a:r>
          </a:p>
        </p:txBody>
      </p:sp>
      <p:sp>
        <p:nvSpPr>
          <p:cNvPr id="744452"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جب تک زندہ ہوں اور جب تک رات دن باقی ہیں </a:t>
            </a:r>
            <a:endParaRPr lang="en-US" sz="2400" b="1" dirty="0">
              <a:ea typeface="MS Mincho" pitchFamily="49" charset="-128"/>
            </a:endParaRPr>
          </a:p>
        </p:txBody>
      </p:sp>
      <p:sp>
        <p:nvSpPr>
          <p:cNvPr id="74445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744454"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7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547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وَلاَ جَعَلَهُ ٱللَّهُ آخِرَ ٱلْعَهْدِ مِنِّي لِزِيَارَتِكُمْ</a:t>
            </a:r>
            <a:endParaRPr lang="en-US" sz="5400" b="1">
              <a:latin typeface="Karbala" pitchFamily="2" charset="0"/>
              <a:cs typeface="Simplified Arabic" pitchFamily="18" charset="-78"/>
            </a:endParaRPr>
          </a:p>
        </p:txBody>
      </p:sp>
      <p:sp>
        <p:nvSpPr>
          <p:cNvPr id="74547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May Allāh not cause this (visit) to be the last of my visit to you (all).</a:t>
            </a:r>
          </a:p>
        </p:txBody>
      </p:sp>
      <p:sp>
        <p:nvSpPr>
          <p:cNvPr id="745476"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اورخدا قرار نہ دے اس کو میرے لیے آپ کی زیارت کا آخری موقع</a:t>
            </a:r>
            <a:endParaRPr lang="en-US" sz="2400" b="1" dirty="0">
              <a:ea typeface="MS Mincho" pitchFamily="49" charset="-128"/>
            </a:endParaRPr>
          </a:p>
        </p:txBody>
      </p:sp>
      <p:sp>
        <p:nvSpPr>
          <p:cNvPr id="74547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745478"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7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649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اَلسَّلاَمُ عَلَىٰ ٱلْحُسَيْنِ</a:t>
            </a:r>
            <a:endParaRPr lang="en-US" sz="5400" b="1">
              <a:latin typeface="Karbala" pitchFamily="2" charset="0"/>
              <a:cs typeface="Simplified Arabic" pitchFamily="18" charset="-78"/>
            </a:endParaRPr>
          </a:p>
        </p:txBody>
      </p:sp>
      <p:sp>
        <p:nvSpPr>
          <p:cNvPr id="74649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Peace be upon al-Husayn,</a:t>
            </a:r>
          </a:p>
        </p:txBody>
      </p:sp>
      <p:sp>
        <p:nvSpPr>
          <p:cNvPr id="746500"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سلام ہو حسین(ع) پر</a:t>
            </a:r>
            <a:endParaRPr lang="en-US" sz="2400" b="1" dirty="0">
              <a:ea typeface="MS Mincho" pitchFamily="49" charset="-128"/>
            </a:endParaRPr>
          </a:p>
        </p:txBody>
      </p:sp>
      <p:sp>
        <p:nvSpPr>
          <p:cNvPr id="74650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746502"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7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2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عَلِيِّ بْنِ ٱلْحُسَيْنِ</a:t>
            </a:r>
            <a:endParaRPr lang="en-US" sz="5400" b="1">
              <a:latin typeface="Karbala" pitchFamily="2" charset="0"/>
              <a:cs typeface="Simplified Arabic" pitchFamily="18" charset="-78"/>
            </a:endParaRPr>
          </a:p>
        </p:txBody>
      </p:sp>
      <p:sp>
        <p:nvSpPr>
          <p:cNvPr id="74752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upon `Ali ibn al-Husayn,</a:t>
            </a:r>
          </a:p>
        </p:txBody>
      </p:sp>
      <p:sp>
        <p:nvSpPr>
          <p:cNvPr id="747524"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 شہزادہ علی(ع)</a:t>
            </a:r>
            <a:endParaRPr lang="en-US" sz="2400" b="1" dirty="0">
              <a:ea typeface="MS Mincho" pitchFamily="49" charset="-128"/>
            </a:endParaRPr>
          </a:p>
        </p:txBody>
      </p:sp>
      <p:sp>
        <p:nvSpPr>
          <p:cNvPr id="74752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747526"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فَاسْالُ ٱللَّهَ ٱلَّذِي اكْرَمَنِي بِمَعْرِفَتِكُمْ</a:t>
            </a:r>
            <a:endParaRPr lang="en-US" sz="5400" b="1">
              <a:latin typeface="Karbala" pitchFamily="2" charset="0"/>
              <a:cs typeface="Simplified Arabic" pitchFamily="18" charset="-78"/>
            </a:endParaRPr>
          </a:p>
        </p:txBody>
      </p:sp>
      <p:sp>
        <p:nvSpPr>
          <p:cNvPr id="7577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So, I beseech Allāh Who has endued me with the honor of recognizing you</a:t>
            </a:r>
          </a:p>
        </p:txBody>
      </p:sp>
      <p:sp>
        <p:nvSpPr>
          <p:cNvPr id="75780" name="Subtitle 4"/>
          <p:cNvSpPr txBox="1">
            <a:spLocks/>
          </p:cNvSpPr>
          <p:nvPr/>
        </p:nvSpPr>
        <p:spPr bwMode="auto">
          <a:xfrm>
            <a:off x="71406" y="4895864"/>
            <a:ext cx="8955087" cy="533400"/>
          </a:xfrm>
          <a:prstGeom prst="rect">
            <a:avLst/>
          </a:prstGeom>
          <a:noFill/>
          <a:ln w="9525" algn="ctr">
            <a:noFill/>
            <a:miter lim="800000"/>
            <a:headEnd/>
            <a:tailEnd/>
          </a:ln>
        </p:spPr>
        <p:txBody>
          <a:bodyPr/>
          <a:lstStyle/>
          <a:p>
            <a:pPr marL="342900" indent="-342900" algn="ctr">
              <a:spcBef>
                <a:spcPct val="20000"/>
              </a:spcBef>
            </a:pPr>
            <a:r>
              <a:rPr lang="ar-AE" sz="2800" dirty="0" smtClean="0"/>
              <a:t>پس سوال کرتاہوںخدا سے جس نے عزت دی</a:t>
            </a:r>
            <a:r>
              <a:rPr lang="en-US" sz="2800" dirty="0" smtClean="0"/>
              <a:t/>
            </a:r>
            <a:br>
              <a:rPr lang="en-US" sz="2800" dirty="0" smtClean="0"/>
            </a:br>
            <a:r>
              <a:rPr lang="ar-AE" sz="2800" dirty="0" smtClean="0"/>
              <a:t> مجھے آپ کی پہچان</a:t>
            </a:r>
            <a:endParaRPr lang="en-US" sz="2800" b="1" dirty="0">
              <a:ea typeface="MS Mincho" pitchFamily="49" charset="-128"/>
            </a:endParaRPr>
          </a:p>
        </p:txBody>
      </p:sp>
      <p:sp>
        <p:nvSpPr>
          <p:cNvPr id="7578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75782"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7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854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اوْلاَدِ ٱلْحُسَيْنِ</a:t>
            </a:r>
            <a:endParaRPr lang="en-US" sz="5400" b="1">
              <a:latin typeface="Karbala" pitchFamily="2" charset="0"/>
              <a:cs typeface="Simplified Arabic" pitchFamily="18" charset="-78"/>
            </a:endParaRPr>
          </a:p>
        </p:txBody>
      </p:sp>
      <p:sp>
        <p:nvSpPr>
          <p:cNvPr id="74854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upon the sons of a -Husayn,</a:t>
            </a:r>
          </a:p>
        </p:txBody>
      </p:sp>
      <p:sp>
        <p:nvSpPr>
          <p:cNvPr id="748548"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 فرزند حسین(ع) پر</a:t>
            </a:r>
            <a:endParaRPr lang="en-US" sz="2400" b="1" dirty="0">
              <a:ea typeface="MS Mincho" pitchFamily="49" charset="-128"/>
            </a:endParaRPr>
          </a:p>
        </p:txBody>
      </p:sp>
      <p:sp>
        <p:nvSpPr>
          <p:cNvPr id="74854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748550"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7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957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اصْحَابِ ٱلْحُسَيْنِ</a:t>
            </a:r>
            <a:endParaRPr lang="en-US" sz="5400" b="1">
              <a:latin typeface="Karbala" pitchFamily="2" charset="0"/>
              <a:cs typeface="Simplified Arabic" pitchFamily="18" charset="-78"/>
            </a:endParaRPr>
          </a:p>
        </p:txBody>
      </p:sp>
      <p:sp>
        <p:nvSpPr>
          <p:cNvPr id="74957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upon the companions of al-Husayn.</a:t>
            </a:r>
          </a:p>
        </p:txBody>
      </p:sp>
      <p:sp>
        <p:nvSpPr>
          <p:cNvPr id="749572"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حسین(ع) کے اصحاب پر</a:t>
            </a:r>
            <a:endParaRPr lang="en-US" sz="2400" b="1" dirty="0">
              <a:ea typeface="MS Mincho" pitchFamily="49" charset="-128"/>
            </a:endParaRPr>
          </a:p>
        </p:txBody>
      </p:sp>
      <p:sp>
        <p:nvSpPr>
          <p:cNvPr id="74957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749574"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7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059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اَلسَّلاَمُ عَلَيْكَ يَا ابَا عَبْدِ ٱللَّهِ</a:t>
            </a:r>
            <a:endParaRPr lang="en-US" sz="5400" b="1">
              <a:latin typeface="Karbala" pitchFamily="2" charset="0"/>
              <a:cs typeface="Simplified Arabic" pitchFamily="18" charset="-78"/>
            </a:endParaRPr>
          </a:p>
        </p:txBody>
      </p:sp>
      <p:sp>
        <p:nvSpPr>
          <p:cNvPr id="75059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Peace be upon you, O Abu-`Abdullah</a:t>
            </a:r>
          </a:p>
        </p:txBody>
      </p:sp>
      <p:sp>
        <p:nvSpPr>
          <p:cNvPr id="750596" name="Subtitle 4"/>
          <p:cNvSpPr txBox="1">
            <a:spLocks/>
          </p:cNvSpPr>
          <p:nvPr/>
        </p:nvSpPr>
        <p:spPr bwMode="auto">
          <a:xfrm>
            <a:off x="80963" y="5013325"/>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سلام ہو آپ پراے ابا عبد اللہ </a:t>
            </a:r>
            <a:endParaRPr lang="en-US" sz="2400" b="1" dirty="0">
              <a:ea typeface="MS Mincho" pitchFamily="49" charset="-128"/>
            </a:endParaRPr>
          </a:p>
        </p:txBody>
      </p:sp>
      <p:sp>
        <p:nvSpPr>
          <p:cNvPr id="75059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750598"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
        <p:nvSpPr>
          <p:cNvPr id="750599" name="Text Box 6"/>
          <p:cNvSpPr txBox="1">
            <a:spLocks noChangeArrowheads="1"/>
          </p:cNvSpPr>
          <p:nvPr/>
        </p:nvSpPr>
        <p:spPr bwMode="auto">
          <a:xfrm>
            <a:off x="3348038" y="5654675"/>
            <a:ext cx="2447925" cy="366713"/>
          </a:xfrm>
          <a:prstGeom prst="rect">
            <a:avLst/>
          </a:prstGeom>
          <a:gradFill rotWithShape="1">
            <a:gsLst>
              <a:gs pos="0">
                <a:srgbClr val="651500"/>
              </a:gs>
              <a:gs pos="50000">
                <a:srgbClr val="DA2E00"/>
              </a:gs>
              <a:gs pos="100000">
                <a:srgbClr val="651500"/>
              </a:gs>
            </a:gsLst>
            <a:lin ang="5400000" scaled="1"/>
          </a:gradFill>
          <a:ln w="9525" algn="ctr">
            <a:noFill/>
            <a:miter lim="800000"/>
            <a:headEnd/>
            <a:tailEnd/>
          </a:ln>
        </p:spPr>
        <p:txBody>
          <a:bodyPr anchor="ctr">
            <a:spAutoFit/>
          </a:bodyPr>
          <a:lstStyle/>
          <a:p>
            <a:pPr algn="r"/>
            <a:r>
              <a:rPr lang="en-US" sz="1800" b="1">
                <a:solidFill>
                  <a:srgbClr val="FFFF99"/>
                </a:solidFill>
                <a:latin typeface="Trebuchet MS" pitchFamily="34" charset="0"/>
              </a:rPr>
              <a:t>Tasbih Counter : 3</a:t>
            </a:r>
          </a:p>
        </p:txBody>
      </p:sp>
      <p:sp>
        <p:nvSpPr>
          <p:cNvPr id="750600" name="Rectangle 5"/>
          <p:cNvSpPr>
            <a:spLocks noChangeArrowheads="1"/>
          </p:cNvSpPr>
          <p:nvPr/>
        </p:nvSpPr>
        <p:spPr bwMode="auto">
          <a:xfrm>
            <a:off x="3635375" y="1035050"/>
            <a:ext cx="1790700" cy="336550"/>
          </a:xfrm>
          <a:prstGeom prst="rect">
            <a:avLst/>
          </a:prstGeom>
          <a:noFill/>
          <a:ln w="9525">
            <a:noFill/>
            <a:miter lim="800000"/>
            <a:headEnd/>
            <a:tailEnd/>
          </a:ln>
        </p:spPr>
        <p:txBody>
          <a:bodyPr wrap="none">
            <a:spAutoFit/>
          </a:bodyPr>
          <a:lstStyle/>
          <a:p>
            <a:pPr eaLnBrk="0" hangingPunct="0"/>
            <a:r>
              <a:rPr lang="en-US" sz="1600" b="1">
                <a:solidFill>
                  <a:srgbClr val="FFFF99"/>
                </a:solidFill>
                <a:latin typeface="Trebuchet MS" pitchFamily="34" charset="0"/>
              </a:rPr>
              <a:t>Recite 100 times</a:t>
            </a:r>
          </a:p>
        </p:txBody>
      </p:sp>
    </p:spTree>
  </p:cSld>
  <p:clrMapOvr>
    <a:masterClrMapping/>
  </p:clrMapOvr>
  <p:transition>
    <p:fade/>
  </p:transition>
  <p:timing>
    <p:tnLst>
      <p:par>
        <p:cTn id="1" dur="indefinite" restart="never" nodeType="tmRoot"/>
      </p:par>
    </p:tnLst>
  </p:timing>
</p:sld>
</file>

<file path=ppt/slides/slide7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161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ٱلارْوَاحِ ٱلَّتِي حَلَّتْ بِفِنَائِكَ</a:t>
            </a:r>
            <a:endParaRPr lang="en-US" sz="5400" b="1">
              <a:latin typeface="Karbala" pitchFamily="2" charset="0"/>
              <a:cs typeface="Simplified Arabic" pitchFamily="18" charset="-78"/>
            </a:endParaRPr>
          </a:p>
        </p:txBody>
      </p:sp>
      <p:sp>
        <p:nvSpPr>
          <p:cNvPr id="75161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upon the souls that gathered in your courtyard.</a:t>
            </a:r>
          </a:p>
        </p:txBody>
      </p:sp>
      <p:sp>
        <p:nvSpPr>
          <p:cNvPr id="751620"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 سلام ان روحوں پر جو آپ کے روضے پر آتی ہیں</a:t>
            </a:r>
            <a:endParaRPr lang="en-US" sz="2400" b="1" dirty="0">
              <a:ea typeface="MS Mincho" pitchFamily="49" charset="-128"/>
            </a:endParaRPr>
          </a:p>
        </p:txBody>
      </p:sp>
      <p:sp>
        <p:nvSpPr>
          <p:cNvPr id="75162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751622"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7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264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عَلَيْكَ مِنِّي سَلاَمُ ٱللَّهِ ابَداً</a:t>
            </a:r>
            <a:endParaRPr lang="en-US" sz="5400" b="1">
              <a:latin typeface="Karbala" pitchFamily="2" charset="0"/>
              <a:cs typeface="Simplified Arabic" pitchFamily="18" charset="-78"/>
            </a:endParaRPr>
          </a:p>
        </p:txBody>
      </p:sp>
      <p:sp>
        <p:nvSpPr>
          <p:cNvPr id="75264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Peace of Allāh be upon you from me forever</a:t>
            </a:r>
          </a:p>
        </p:txBody>
      </p:sp>
      <p:sp>
        <p:nvSpPr>
          <p:cNvPr id="752644"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آپ پر میری طرف سے خدا کا سلام ہو ہمیشہ</a:t>
            </a:r>
            <a:endParaRPr lang="en-US" sz="2400" b="1" dirty="0">
              <a:ea typeface="MS Mincho" pitchFamily="49" charset="-128"/>
            </a:endParaRPr>
          </a:p>
        </p:txBody>
      </p:sp>
      <p:sp>
        <p:nvSpPr>
          <p:cNvPr id="75264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752646"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7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366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مَا بَقيتُ وَبَقِيَ ٱللَّيْلُ وَٱلنَّهَارُ</a:t>
            </a:r>
            <a:endParaRPr lang="en-US" sz="5400" b="1">
              <a:latin typeface="Karbala" pitchFamily="2" charset="0"/>
              <a:cs typeface="Simplified Arabic" pitchFamily="18" charset="-78"/>
            </a:endParaRPr>
          </a:p>
        </p:txBody>
      </p:sp>
      <p:sp>
        <p:nvSpPr>
          <p:cNvPr id="75366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as long as I am existent and as long as there are day and night.</a:t>
            </a:r>
          </a:p>
        </p:txBody>
      </p:sp>
      <p:sp>
        <p:nvSpPr>
          <p:cNvPr id="753668"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جب تک زندہ ہوں اور جب تک رات دن باقی ہیں </a:t>
            </a:r>
            <a:endParaRPr lang="en-US" sz="2400" b="1" dirty="0">
              <a:ea typeface="MS Mincho" pitchFamily="49" charset="-128"/>
            </a:endParaRPr>
          </a:p>
        </p:txBody>
      </p:sp>
      <p:sp>
        <p:nvSpPr>
          <p:cNvPr id="75366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753670"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7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469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وَلاَ جَعَلَهُ ٱللَّهُ آخِرَ ٱلْعَهْدِ مِنِّي لِزِيَارَتِكُمْ</a:t>
            </a:r>
            <a:endParaRPr lang="en-US" sz="5400" b="1">
              <a:latin typeface="Karbala" pitchFamily="2" charset="0"/>
              <a:cs typeface="Simplified Arabic" pitchFamily="18" charset="-78"/>
            </a:endParaRPr>
          </a:p>
        </p:txBody>
      </p:sp>
      <p:sp>
        <p:nvSpPr>
          <p:cNvPr id="75469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May Allāh not cause this (visit) to be the last of my visit to you (all).</a:t>
            </a:r>
          </a:p>
        </p:txBody>
      </p:sp>
      <p:sp>
        <p:nvSpPr>
          <p:cNvPr id="754692"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اورخدا قرار نہ دے اس کو میرے لیے آپ کی زیارت کا آخری موقع</a:t>
            </a:r>
            <a:endParaRPr lang="en-US" sz="2400" b="1" dirty="0">
              <a:ea typeface="MS Mincho" pitchFamily="49" charset="-128"/>
            </a:endParaRPr>
          </a:p>
        </p:txBody>
      </p:sp>
      <p:sp>
        <p:nvSpPr>
          <p:cNvPr id="75469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754694"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7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571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اَلسَّلاَمُ عَلَىٰ ٱلْحُسَيْنِ</a:t>
            </a:r>
            <a:endParaRPr lang="en-US" sz="5400" b="1">
              <a:latin typeface="Karbala" pitchFamily="2" charset="0"/>
              <a:cs typeface="Simplified Arabic" pitchFamily="18" charset="-78"/>
            </a:endParaRPr>
          </a:p>
        </p:txBody>
      </p:sp>
      <p:sp>
        <p:nvSpPr>
          <p:cNvPr id="75571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Peace be upon al-Husayn,</a:t>
            </a:r>
          </a:p>
        </p:txBody>
      </p:sp>
      <p:sp>
        <p:nvSpPr>
          <p:cNvPr id="755716"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سلام ہو حسین(ع) پر</a:t>
            </a:r>
            <a:endParaRPr lang="en-US" sz="2400" b="1" dirty="0">
              <a:ea typeface="MS Mincho" pitchFamily="49" charset="-128"/>
            </a:endParaRPr>
          </a:p>
        </p:txBody>
      </p:sp>
      <p:sp>
        <p:nvSpPr>
          <p:cNvPr id="75571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755718"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7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673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عَلِيِّ بْنِ ٱلْحُسَيْنِ</a:t>
            </a:r>
            <a:endParaRPr lang="en-US" sz="5400" b="1">
              <a:latin typeface="Karbala" pitchFamily="2" charset="0"/>
              <a:cs typeface="Simplified Arabic" pitchFamily="18" charset="-78"/>
            </a:endParaRPr>
          </a:p>
        </p:txBody>
      </p:sp>
      <p:sp>
        <p:nvSpPr>
          <p:cNvPr id="75673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upon `Ali ibn al-Husayn,</a:t>
            </a:r>
          </a:p>
        </p:txBody>
      </p:sp>
      <p:sp>
        <p:nvSpPr>
          <p:cNvPr id="756740"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 شہزادہ علی(ع)</a:t>
            </a:r>
            <a:endParaRPr lang="en-US" sz="2400" b="1" dirty="0">
              <a:ea typeface="MS Mincho" pitchFamily="49" charset="-128"/>
            </a:endParaRPr>
          </a:p>
        </p:txBody>
      </p:sp>
      <p:sp>
        <p:nvSpPr>
          <p:cNvPr id="75674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756742"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7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6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اوْلاَدِ ٱلْحُسَيْنِ</a:t>
            </a:r>
            <a:endParaRPr lang="en-US" sz="5400" b="1">
              <a:latin typeface="Karbala" pitchFamily="2" charset="0"/>
              <a:cs typeface="Simplified Arabic" pitchFamily="18" charset="-78"/>
            </a:endParaRPr>
          </a:p>
        </p:txBody>
      </p:sp>
      <p:sp>
        <p:nvSpPr>
          <p:cNvPr id="75776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upon the sons of a -Husayn,</a:t>
            </a:r>
          </a:p>
        </p:txBody>
      </p:sp>
      <p:sp>
        <p:nvSpPr>
          <p:cNvPr id="757764"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 فرزند حسین(ع) پر</a:t>
            </a:r>
            <a:endParaRPr lang="en-US" sz="2400" b="1" dirty="0">
              <a:ea typeface="MS Mincho" pitchFamily="49" charset="-128"/>
            </a:endParaRPr>
          </a:p>
        </p:txBody>
      </p:sp>
      <p:sp>
        <p:nvSpPr>
          <p:cNvPr id="75776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757766"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وَمَعْرِفَةِ اوْلِيَائِكُمْ</a:t>
            </a:r>
            <a:endParaRPr lang="en-US" sz="5400" b="1">
              <a:latin typeface="Karbala" pitchFamily="2" charset="0"/>
              <a:cs typeface="Simplified Arabic" pitchFamily="18" charset="-78"/>
            </a:endParaRPr>
          </a:p>
        </p:txBody>
      </p:sp>
      <p:sp>
        <p:nvSpPr>
          <p:cNvPr id="7680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recognizing your loyalists</a:t>
            </a:r>
          </a:p>
        </p:txBody>
      </p:sp>
      <p:sp>
        <p:nvSpPr>
          <p:cNvPr id="76804"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ar-AE" sz="2800" dirty="0" smtClean="0"/>
              <a:t>اور آپکے ولیوں کی پہچان کے ذریعے</a:t>
            </a:r>
            <a:endParaRPr lang="en-US" sz="2800" b="1" dirty="0">
              <a:ea typeface="MS Mincho" pitchFamily="49" charset="-128"/>
            </a:endParaRPr>
          </a:p>
        </p:txBody>
      </p:sp>
      <p:sp>
        <p:nvSpPr>
          <p:cNvPr id="7680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76806"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7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878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اصْحَابِ ٱلْحُسَيْنِ</a:t>
            </a:r>
            <a:endParaRPr lang="en-US" sz="5400" b="1">
              <a:latin typeface="Karbala" pitchFamily="2" charset="0"/>
              <a:cs typeface="Simplified Arabic" pitchFamily="18" charset="-78"/>
            </a:endParaRPr>
          </a:p>
        </p:txBody>
      </p:sp>
      <p:sp>
        <p:nvSpPr>
          <p:cNvPr id="75878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upon the companions of al-Husayn.</a:t>
            </a:r>
          </a:p>
        </p:txBody>
      </p:sp>
      <p:sp>
        <p:nvSpPr>
          <p:cNvPr id="758788"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حسین(ع) کے اصحاب پر</a:t>
            </a:r>
            <a:endParaRPr lang="en-US" sz="2400" b="1" dirty="0">
              <a:ea typeface="MS Mincho" pitchFamily="49" charset="-128"/>
            </a:endParaRPr>
          </a:p>
        </p:txBody>
      </p:sp>
      <p:sp>
        <p:nvSpPr>
          <p:cNvPr id="75878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758790"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7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981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اَلسَّلاَمُ عَلَيْكَ يَا ابَا عَبْدِ ٱللَّهِ</a:t>
            </a:r>
            <a:endParaRPr lang="en-US" sz="5400" b="1">
              <a:latin typeface="Karbala" pitchFamily="2" charset="0"/>
              <a:cs typeface="Simplified Arabic" pitchFamily="18" charset="-78"/>
            </a:endParaRPr>
          </a:p>
        </p:txBody>
      </p:sp>
      <p:sp>
        <p:nvSpPr>
          <p:cNvPr id="75981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Peace be upon you, O Abu-`Abdullah</a:t>
            </a:r>
          </a:p>
        </p:txBody>
      </p:sp>
      <p:sp>
        <p:nvSpPr>
          <p:cNvPr id="759812" name="Subtitle 4"/>
          <p:cNvSpPr txBox="1">
            <a:spLocks/>
          </p:cNvSpPr>
          <p:nvPr/>
        </p:nvSpPr>
        <p:spPr bwMode="auto">
          <a:xfrm>
            <a:off x="80963" y="5013325"/>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سلام ہو آپ پراے ابا عبد اللہ </a:t>
            </a:r>
            <a:endParaRPr lang="en-US" sz="2400" b="1" dirty="0">
              <a:ea typeface="MS Mincho" pitchFamily="49" charset="-128"/>
            </a:endParaRPr>
          </a:p>
        </p:txBody>
      </p:sp>
      <p:sp>
        <p:nvSpPr>
          <p:cNvPr id="75981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759814"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
        <p:nvSpPr>
          <p:cNvPr id="759815" name="Text Box 6"/>
          <p:cNvSpPr txBox="1">
            <a:spLocks noChangeArrowheads="1"/>
          </p:cNvSpPr>
          <p:nvPr/>
        </p:nvSpPr>
        <p:spPr bwMode="auto">
          <a:xfrm>
            <a:off x="3348038" y="5654675"/>
            <a:ext cx="2447925" cy="366713"/>
          </a:xfrm>
          <a:prstGeom prst="rect">
            <a:avLst/>
          </a:prstGeom>
          <a:gradFill rotWithShape="1">
            <a:gsLst>
              <a:gs pos="0">
                <a:srgbClr val="651500"/>
              </a:gs>
              <a:gs pos="50000">
                <a:srgbClr val="DA2E00"/>
              </a:gs>
              <a:gs pos="100000">
                <a:srgbClr val="651500"/>
              </a:gs>
            </a:gsLst>
            <a:lin ang="5400000" scaled="1"/>
          </a:gradFill>
          <a:ln w="9525" algn="ctr">
            <a:noFill/>
            <a:miter lim="800000"/>
            <a:headEnd/>
            <a:tailEnd/>
          </a:ln>
        </p:spPr>
        <p:txBody>
          <a:bodyPr anchor="ctr">
            <a:spAutoFit/>
          </a:bodyPr>
          <a:lstStyle/>
          <a:p>
            <a:pPr algn="r"/>
            <a:r>
              <a:rPr lang="en-US" sz="1800" b="1">
                <a:solidFill>
                  <a:srgbClr val="FFFF99"/>
                </a:solidFill>
                <a:latin typeface="Trebuchet MS" pitchFamily="34" charset="0"/>
              </a:rPr>
              <a:t>Tasbih Counter : 4</a:t>
            </a:r>
          </a:p>
        </p:txBody>
      </p:sp>
      <p:sp>
        <p:nvSpPr>
          <p:cNvPr id="759816" name="Rectangle 5"/>
          <p:cNvSpPr>
            <a:spLocks noChangeArrowheads="1"/>
          </p:cNvSpPr>
          <p:nvPr/>
        </p:nvSpPr>
        <p:spPr bwMode="auto">
          <a:xfrm>
            <a:off x="3635375" y="1035050"/>
            <a:ext cx="1790700" cy="336550"/>
          </a:xfrm>
          <a:prstGeom prst="rect">
            <a:avLst/>
          </a:prstGeom>
          <a:noFill/>
          <a:ln w="9525">
            <a:noFill/>
            <a:miter lim="800000"/>
            <a:headEnd/>
            <a:tailEnd/>
          </a:ln>
        </p:spPr>
        <p:txBody>
          <a:bodyPr wrap="none">
            <a:spAutoFit/>
          </a:bodyPr>
          <a:lstStyle/>
          <a:p>
            <a:pPr eaLnBrk="0" hangingPunct="0"/>
            <a:r>
              <a:rPr lang="en-US" sz="1600" b="1">
                <a:solidFill>
                  <a:srgbClr val="FFFF99"/>
                </a:solidFill>
                <a:latin typeface="Trebuchet MS" pitchFamily="34" charset="0"/>
              </a:rPr>
              <a:t>Recite 100 times</a:t>
            </a:r>
          </a:p>
        </p:txBody>
      </p:sp>
    </p:spTree>
  </p:cSld>
  <p:clrMapOvr>
    <a:masterClrMapping/>
  </p:clrMapOvr>
  <p:transition>
    <p:fade/>
  </p:transition>
  <p:timing>
    <p:tnLst>
      <p:par>
        <p:cTn id="1" dur="indefinite" restart="never" nodeType="tmRoot"/>
      </p:par>
    </p:tnLst>
  </p:timing>
</p:sld>
</file>

<file path=ppt/slides/slide7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083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ٱلارْوَاحِ ٱلَّتِي حَلَّتْ بِفِنَائِكَ</a:t>
            </a:r>
            <a:endParaRPr lang="en-US" sz="5400" b="1">
              <a:latin typeface="Karbala" pitchFamily="2" charset="0"/>
              <a:cs typeface="Simplified Arabic" pitchFamily="18" charset="-78"/>
            </a:endParaRPr>
          </a:p>
        </p:txBody>
      </p:sp>
      <p:sp>
        <p:nvSpPr>
          <p:cNvPr id="76083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upon the souls that gathered in your courtyard.</a:t>
            </a:r>
          </a:p>
        </p:txBody>
      </p:sp>
      <p:sp>
        <p:nvSpPr>
          <p:cNvPr id="760836"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 سلام ان روحوں پر جو آپ کے روضے پر آتی ہیں</a:t>
            </a:r>
            <a:endParaRPr lang="en-US" sz="2400" b="1" dirty="0">
              <a:ea typeface="MS Mincho" pitchFamily="49" charset="-128"/>
            </a:endParaRPr>
          </a:p>
        </p:txBody>
      </p:sp>
      <p:sp>
        <p:nvSpPr>
          <p:cNvPr id="76083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760838"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7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185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عَلَيْكَ مِنِّي سَلاَمُ ٱللَّهِ ابَداً</a:t>
            </a:r>
            <a:endParaRPr lang="en-US" sz="5400" b="1">
              <a:latin typeface="Karbala" pitchFamily="2" charset="0"/>
              <a:cs typeface="Simplified Arabic" pitchFamily="18" charset="-78"/>
            </a:endParaRPr>
          </a:p>
        </p:txBody>
      </p:sp>
      <p:sp>
        <p:nvSpPr>
          <p:cNvPr id="76185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Peace of Allāh be upon you from me forever</a:t>
            </a:r>
          </a:p>
        </p:txBody>
      </p:sp>
      <p:sp>
        <p:nvSpPr>
          <p:cNvPr id="761860"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آپ پر میری طرف سے خدا کا سلام ہو ہمیشہ</a:t>
            </a:r>
            <a:endParaRPr lang="en-US" sz="2400" b="1" dirty="0">
              <a:ea typeface="MS Mincho" pitchFamily="49" charset="-128"/>
            </a:endParaRPr>
          </a:p>
        </p:txBody>
      </p:sp>
      <p:sp>
        <p:nvSpPr>
          <p:cNvPr id="76186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761862"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7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288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مَا بَقيتُ وَبَقِيَ ٱللَّيْلُ وَٱلنَّهَارُ</a:t>
            </a:r>
            <a:endParaRPr lang="en-US" sz="5400" b="1">
              <a:latin typeface="Karbala" pitchFamily="2" charset="0"/>
              <a:cs typeface="Simplified Arabic" pitchFamily="18" charset="-78"/>
            </a:endParaRPr>
          </a:p>
        </p:txBody>
      </p:sp>
      <p:sp>
        <p:nvSpPr>
          <p:cNvPr id="76288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as long as I am existent and as long as there are day and night.</a:t>
            </a:r>
          </a:p>
        </p:txBody>
      </p:sp>
      <p:sp>
        <p:nvSpPr>
          <p:cNvPr id="762884"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جب تک زندہ ہوں اور جب تک رات دن باقی ہیں </a:t>
            </a:r>
            <a:endParaRPr lang="en-US" sz="2400" b="1" dirty="0">
              <a:ea typeface="MS Mincho" pitchFamily="49" charset="-128"/>
            </a:endParaRPr>
          </a:p>
        </p:txBody>
      </p:sp>
      <p:sp>
        <p:nvSpPr>
          <p:cNvPr id="76288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762886"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7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390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وَلاَ جَعَلَهُ ٱللَّهُ آخِرَ ٱلْعَهْدِ مِنِّي لِزِيَارَتِكُمْ</a:t>
            </a:r>
            <a:endParaRPr lang="en-US" sz="5400" b="1">
              <a:latin typeface="Karbala" pitchFamily="2" charset="0"/>
              <a:cs typeface="Simplified Arabic" pitchFamily="18" charset="-78"/>
            </a:endParaRPr>
          </a:p>
        </p:txBody>
      </p:sp>
      <p:sp>
        <p:nvSpPr>
          <p:cNvPr id="76390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May Allāh not cause this (visit) to be the last of my visit to you (all).</a:t>
            </a:r>
          </a:p>
        </p:txBody>
      </p:sp>
      <p:sp>
        <p:nvSpPr>
          <p:cNvPr id="763908"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اورخدا قرار نہ دے اس کو میرے لیے آپ کی زیارت کا آخری موقع</a:t>
            </a:r>
            <a:endParaRPr lang="en-US" sz="2400" b="1" dirty="0">
              <a:ea typeface="MS Mincho" pitchFamily="49" charset="-128"/>
            </a:endParaRPr>
          </a:p>
        </p:txBody>
      </p:sp>
      <p:sp>
        <p:nvSpPr>
          <p:cNvPr id="76390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763910"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7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493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اَلسَّلاَمُ عَلَىٰ ٱلْحُسَيْنِ</a:t>
            </a:r>
            <a:endParaRPr lang="en-US" sz="5400" b="1">
              <a:latin typeface="Karbala" pitchFamily="2" charset="0"/>
              <a:cs typeface="Simplified Arabic" pitchFamily="18" charset="-78"/>
            </a:endParaRPr>
          </a:p>
        </p:txBody>
      </p:sp>
      <p:sp>
        <p:nvSpPr>
          <p:cNvPr id="76493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Peace be upon al-Husayn,</a:t>
            </a:r>
          </a:p>
        </p:txBody>
      </p:sp>
      <p:sp>
        <p:nvSpPr>
          <p:cNvPr id="764932"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سلام ہو حسین(ع) پر</a:t>
            </a:r>
            <a:endParaRPr lang="en-US" sz="2400" b="1" dirty="0">
              <a:ea typeface="MS Mincho" pitchFamily="49" charset="-128"/>
            </a:endParaRPr>
          </a:p>
        </p:txBody>
      </p:sp>
      <p:sp>
        <p:nvSpPr>
          <p:cNvPr id="76493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764934"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7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595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عَلِيِّ بْنِ ٱلْحُسَيْنِ</a:t>
            </a:r>
            <a:endParaRPr lang="en-US" sz="5400" b="1">
              <a:latin typeface="Karbala" pitchFamily="2" charset="0"/>
              <a:cs typeface="Simplified Arabic" pitchFamily="18" charset="-78"/>
            </a:endParaRPr>
          </a:p>
        </p:txBody>
      </p:sp>
      <p:sp>
        <p:nvSpPr>
          <p:cNvPr id="76595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upon `Ali ibn al-Husayn,</a:t>
            </a:r>
          </a:p>
        </p:txBody>
      </p:sp>
      <p:sp>
        <p:nvSpPr>
          <p:cNvPr id="765956"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 شہزادہ علی(ع)</a:t>
            </a:r>
            <a:endParaRPr lang="en-US" sz="2400" b="1" dirty="0">
              <a:ea typeface="MS Mincho" pitchFamily="49" charset="-128"/>
            </a:endParaRPr>
          </a:p>
        </p:txBody>
      </p:sp>
      <p:sp>
        <p:nvSpPr>
          <p:cNvPr id="76595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765958"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7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697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اوْلاَدِ ٱلْحُسَيْنِ</a:t>
            </a:r>
            <a:endParaRPr lang="en-US" sz="5400" b="1">
              <a:latin typeface="Karbala" pitchFamily="2" charset="0"/>
              <a:cs typeface="Simplified Arabic" pitchFamily="18" charset="-78"/>
            </a:endParaRPr>
          </a:p>
        </p:txBody>
      </p:sp>
      <p:sp>
        <p:nvSpPr>
          <p:cNvPr id="76697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upon the sons of a -Husayn,</a:t>
            </a:r>
          </a:p>
        </p:txBody>
      </p:sp>
      <p:sp>
        <p:nvSpPr>
          <p:cNvPr id="766980"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 فرزند حسین(ع) پر</a:t>
            </a:r>
            <a:endParaRPr lang="en-US" sz="2400" b="1" dirty="0">
              <a:ea typeface="MS Mincho" pitchFamily="49" charset="-128"/>
            </a:endParaRPr>
          </a:p>
        </p:txBody>
      </p:sp>
      <p:sp>
        <p:nvSpPr>
          <p:cNvPr id="76698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766982"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7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0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اصْحَابِ ٱلْحُسَيْنِ</a:t>
            </a:r>
            <a:endParaRPr lang="en-US" sz="5400" b="1">
              <a:latin typeface="Karbala" pitchFamily="2" charset="0"/>
              <a:cs typeface="Simplified Arabic" pitchFamily="18" charset="-78"/>
            </a:endParaRPr>
          </a:p>
        </p:txBody>
      </p:sp>
      <p:sp>
        <p:nvSpPr>
          <p:cNvPr id="76800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upon the companions of al-Husayn.</a:t>
            </a:r>
          </a:p>
        </p:txBody>
      </p:sp>
      <p:sp>
        <p:nvSpPr>
          <p:cNvPr id="768004"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حسین(ع) کے اصحاب پر</a:t>
            </a:r>
            <a:endParaRPr lang="en-US" sz="2400" b="1" dirty="0">
              <a:ea typeface="MS Mincho" pitchFamily="49" charset="-128"/>
            </a:endParaRPr>
          </a:p>
        </p:txBody>
      </p:sp>
      <p:sp>
        <p:nvSpPr>
          <p:cNvPr id="76800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768006"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وَرَزَقَنِيَ ٱلْبَرَاءَةَ مِنْ اعْدَائِكُمْ</a:t>
            </a:r>
            <a:endParaRPr lang="en-US" sz="5400" b="1">
              <a:latin typeface="Karbala" pitchFamily="2" charset="0"/>
              <a:cs typeface="Simplified Arabic" pitchFamily="18" charset="-78"/>
            </a:endParaRPr>
          </a:p>
        </p:txBody>
      </p:sp>
      <p:sp>
        <p:nvSpPr>
          <p:cNvPr id="7782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Who conferred upon me with repudiation of your enemies,</a:t>
            </a:r>
          </a:p>
        </p:txBody>
      </p:sp>
      <p:sp>
        <p:nvSpPr>
          <p:cNvPr id="77828"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ar-AE" sz="2800" dirty="0" smtClean="0"/>
              <a:t>اور مجھے آپ کے دشمنوں سے بیزاری کی توفیق دی یہ کہ مجھے</a:t>
            </a:r>
            <a:endParaRPr lang="en-US" sz="2800" b="1" dirty="0">
              <a:ea typeface="MS Mincho" pitchFamily="49" charset="-128"/>
            </a:endParaRPr>
          </a:p>
        </p:txBody>
      </p:sp>
      <p:sp>
        <p:nvSpPr>
          <p:cNvPr id="7782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77830"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7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902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اَلسَّلاَمُ عَلَيْكَ يَا ابَا عَبْدِ ٱللَّهِ</a:t>
            </a:r>
            <a:endParaRPr lang="en-US" sz="5400" b="1">
              <a:latin typeface="Karbala" pitchFamily="2" charset="0"/>
              <a:cs typeface="Simplified Arabic" pitchFamily="18" charset="-78"/>
            </a:endParaRPr>
          </a:p>
        </p:txBody>
      </p:sp>
      <p:sp>
        <p:nvSpPr>
          <p:cNvPr id="76902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Peace be upon you, O Abu-`Abdullah</a:t>
            </a:r>
          </a:p>
        </p:txBody>
      </p:sp>
      <p:sp>
        <p:nvSpPr>
          <p:cNvPr id="769028" name="Subtitle 4"/>
          <p:cNvSpPr txBox="1">
            <a:spLocks/>
          </p:cNvSpPr>
          <p:nvPr/>
        </p:nvSpPr>
        <p:spPr bwMode="auto">
          <a:xfrm>
            <a:off x="80963" y="5013325"/>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سلام ہو آپ پراے ابا عبد اللہ </a:t>
            </a:r>
            <a:endParaRPr lang="en-US" sz="2400" b="1" dirty="0">
              <a:ea typeface="MS Mincho" pitchFamily="49" charset="-128"/>
            </a:endParaRPr>
          </a:p>
        </p:txBody>
      </p:sp>
      <p:sp>
        <p:nvSpPr>
          <p:cNvPr id="76902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769030"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
        <p:nvSpPr>
          <p:cNvPr id="769031" name="Text Box 6"/>
          <p:cNvSpPr txBox="1">
            <a:spLocks noChangeArrowheads="1"/>
          </p:cNvSpPr>
          <p:nvPr/>
        </p:nvSpPr>
        <p:spPr bwMode="auto">
          <a:xfrm>
            <a:off x="3348038" y="5654675"/>
            <a:ext cx="2447925" cy="366713"/>
          </a:xfrm>
          <a:prstGeom prst="rect">
            <a:avLst/>
          </a:prstGeom>
          <a:gradFill rotWithShape="1">
            <a:gsLst>
              <a:gs pos="0">
                <a:srgbClr val="651500"/>
              </a:gs>
              <a:gs pos="50000">
                <a:srgbClr val="DA2E00"/>
              </a:gs>
              <a:gs pos="100000">
                <a:srgbClr val="651500"/>
              </a:gs>
            </a:gsLst>
            <a:lin ang="5400000" scaled="1"/>
          </a:gradFill>
          <a:ln w="9525" algn="ctr">
            <a:noFill/>
            <a:miter lim="800000"/>
            <a:headEnd/>
            <a:tailEnd/>
          </a:ln>
        </p:spPr>
        <p:txBody>
          <a:bodyPr anchor="ctr">
            <a:spAutoFit/>
          </a:bodyPr>
          <a:lstStyle/>
          <a:p>
            <a:pPr algn="r"/>
            <a:r>
              <a:rPr lang="en-US" sz="1800" b="1">
                <a:solidFill>
                  <a:srgbClr val="FFFF99"/>
                </a:solidFill>
                <a:latin typeface="Trebuchet MS" pitchFamily="34" charset="0"/>
              </a:rPr>
              <a:t>Tasbih Counter : 5</a:t>
            </a:r>
          </a:p>
        </p:txBody>
      </p:sp>
      <p:sp>
        <p:nvSpPr>
          <p:cNvPr id="769032" name="Rectangle 5"/>
          <p:cNvSpPr>
            <a:spLocks noChangeArrowheads="1"/>
          </p:cNvSpPr>
          <p:nvPr/>
        </p:nvSpPr>
        <p:spPr bwMode="auto">
          <a:xfrm>
            <a:off x="3635375" y="1035050"/>
            <a:ext cx="1790700" cy="336550"/>
          </a:xfrm>
          <a:prstGeom prst="rect">
            <a:avLst/>
          </a:prstGeom>
          <a:noFill/>
          <a:ln w="9525">
            <a:noFill/>
            <a:miter lim="800000"/>
            <a:headEnd/>
            <a:tailEnd/>
          </a:ln>
        </p:spPr>
        <p:txBody>
          <a:bodyPr wrap="none">
            <a:spAutoFit/>
          </a:bodyPr>
          <a:lstStyle/>
          <a:p>
            <a:pPr eaLnBrk="0" hangingPunct="0"/>
            <a:r>
              <a:rPr lang="en-US" sz="1600" b="1">
                <a:solidFill>
                  <a:srgbClr val="FFFF99"/>
                </a:solidFill>
                <a:latin typeface="Trebuchet MS" pitchFamily="34" charset="0"/>
              </a:rPr>
              <a:t>Recite 100 times</a:t>
            </a:r>
          </a:p>
        </p:txBody>
      </p:sp>
    </p:spTree>
  </p:cSld>
  <p:clrMapOvr>
    <a:masterClrMapping/>
  </p:clrMapOvr>
  <p:transition>
    <p:fade/>
  </p:transition>
  <p:timing>
    <p:tnLst>
      <p:par>
        <p:cTn id="1" dur="indefinite" restart="never" nodeType="tmRoot"/>
      </p:par>
    </p:tnLst>
  </p:timing>
</p:sld>
</file>

<file path=ppt/slides/slide7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005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ٱلارْوَاحِ ٱلَّتِي حَلَّتْ بِفِنَائِكَ</a:t>
            </a:r>
            <a:endParaRPr lang="en-US" sz="5400" b="1">
              <a:latin typeface="Karbala" pitchFamily="2" charset="0"/>
              <a:cs typeface="Simplified Arabic" pitchFamily="18" charset="-78"/>
            </a:endParaRPr>
          </a:p>
        </p:txBody>
      </p:sp>
      <p:sp>
        <p:nvSpPr>
          <p:cNvPr id="77005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upon the souls that gathered in your courtyard.</a:t>
            </a:r>
          </a:p>
        </p:txBody>
      </p:sp>
      <p:sp>
        <p:nvSpPr>
          <p:cNvPr id="770052"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 سلام ان روحوں پر جو آپ کے روضے پر آتی ہیں</a:t>
            </a:r>
            <a:endParaRPr lang="en-US" sz="2400" b="1" dirty="0">
              <a:ea typeface="MS Mincho" pitchFamily="49" charset="-128"/>
            </a:endParaRPr>
          </a:p>
        </p:txBody>
      </p:sp>
      <p:sp>
        <p:nvSpPr>
          <p:cNvPr id="77005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770054"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7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107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عَلَيْكَ مِنِّي سَلاَمُ ٱللَّهِ ابَداً</a:t>
            </a:r>
            <a:endParaRPr lang="en-US" sz="5400" b="1">
              <a:latin typeface="Karbala" pitchFamily="2" charset="0"/>
              <a:cs typeface="Simplified Arabic" pitchFamily="18" charset="-78"/>
            </a:endParaRPr>
          </a:p>
        </p:txBody>
      </p:sp>
      <p:sp>
        <p:nvSpPr>
          <p:cNvPr id="77107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Peace of Allāh be upon you from me forever</a:t>
            </a:r>
          </a:p>
        </p:txBody>
      </p:sp>
      <p:sp>
        <p:nvSpPr>
          <p:cNvPr id="771076"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آپ پر میری طرف سے خدا کا سلام ہو ہمیشہ</a:t>
            </a:r>
            <a:endParaRPr lang="en-US" sz="2400" b="1" dirty="0">
              <a:ea typeface="MS Mincho" pitchFamily="49" charset="-128"/>
            </a:endParaRPr>
          </a:p>
        </p:txBody>
      </p:sp>
      <p:sp>
        <p:nvSpPr>
          <p:cNvPr id="77107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771078"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7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209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مَا بَقيتُ وَبَقِيَ ٱللَّيْلُ وَٱلنَّهَارُ</a:t>
            </a:r>
            <a:endParaRPr lang="en-US" sz="5400" b="1">
              <a:latin typeface="Karbala" pitchFamily="2" charset="0"/>
              <a:cs typeface="Simplified Arabic" pitchFamily="18" charset="-78"/>
            </a:endParaRPr>
          </a:p>
        </p:txBody>
      </p:sp>
      <p:sp>
        <p:nvSpPr>
          <p:cNvPr id="77209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as long as I am existent and as long as there are day and night.</a:t>
            </a:r>
          </a:p>
        </p:txBody>
      </p:sp>
      <p:sp>
        <p:nvSpPr>
          <p:cNvPr id="772100"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جب تک زندہ ہوں اور جب تک رات دن باقی ہیں </a:t>
            </a:r>
            <a:endParaRPr lang="en-US" sz="2400" b="1" dirty="0">
              <a:ea typeface="MS Mincho" pitchFamily="49" charset="-128"/>
            </a:endParaRPr>
          </a:p>
        </p:txBody>
      </p:sp>
      <p:sp>
        <p:nvSpPr>
          <p:cNvPr id="77210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772102"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7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312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وَلاَ جَعَلَهُ ٱللَّهُ آخِرَ ٱلْعَهْدِ مِنِّي لِزِيَارَتِكُمْ</a:t>
            </a:r>
            <a:endParaRPr lang="en-US" sz="5400" b="1">
              <a:latin typeface="Karbala" pitchFamily="2" charset="0"/>
              <a:cs typeface="Simplified Arabic" pitchFamily="18" charset="-78"/>
            </a:endParaRPr>
          </a:p>
        </p:txBody>
      </p:sp>
      <p:sp>
        <p:nvSpPr>
          <p:cNvPr id="77312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May Allāh not cause this (visit) to be the last of my visit to you (all).</a:t>
            </a:r>
          </a:p>
        </p:txBody>
      </p:sp>
      <p:sp>
        <p:nvSpPr>
          <p:cNvPr id="773124"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اورخدا قرار نہ دے اس کو میرے لیے آپ کی زیارت کا آخری موقع</a:t>
            </a:r>
            <a:endParaRPr lang="en-US" sz="2400" b="1" dirty="0">
              <a:ea typeface="MS Mincho" pitchFamily="49" charset="-128"/>
            </a:endParaRPr>
          </a:p>
        </p:txBody>
      </p:sp>
      <p:sp>
        <p:nvSpPr>
          <p:cNvPr id="77312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773126"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7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414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اَلسَّلاَمُ عَلَىٰ ٱلْحُسَيْنِ</a:t>
            </a:r>
            <a:endParaRPr lang="en-US" sz="5400" b="1">
              <a:latin typeface="Karbala" pitchFamily="2" charset="0"/>
              <a:cs typeface="Simplified Arabic" pitchFamily="18" charset="-78"/>
            </a:endParaRPr>
          </a:p>
        </p:txBody>
      </p:sp>
      <p:sp>
        <p:nvSpPr>
          <p:cNvPr id="77414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Peace be upon al-Husayn,</a:t>
            </a:r>
          </a:p>
        </p:txBody>
      </p:sp>
      <p:sp>
        <p:nvSpPr>
          <p:cNvPr id="774148"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سلام ہو حسین(ع) پر</a:t>
            </a:r>
            <a:endParaRPr lang="en-US" sz="2400" b="1" dirty="0">
              <a:ea typeface="MS Mincho" pitchFamily="49" charset="-128"/>
            </a:endParaRPr>
          </a:p>
        </p:txBody>
      </p:sp>
      <p:sp>
        <p:nvSpPr>
          <p:cNvPr id="77414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774150"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7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517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عَلِيِّ بْنِ ٱلْحُسَيْنِ</a:t>
            </a:r>
            <a:endParaRPr lang="en-US" sz="5400" b="1">
              <a:latin typeface="Karbala" pitchFamily="2" charset="0"/>
              <a:cs typeface="Simplified Arabic" pitchFamily="18" charset="-78"/>
            </a:endParaRPr>
          </a:p>
        </p:txBody>
      </p:sp>
      <p:sp>
        <p:nvSpPr>
          <p:cNvPr id="77517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upon `Ali ibn al-Husayn,</a:t>
            </a:r>
          </a:p>
        </p:txBody>
      </p:sp>
      <p:sp>
        <p:nvSpPr>
          <p:cNvPr id="775172"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 شہزادہ علی(ع)</a:t>
            </a:r>
            <a:endParaRPr lang="en-US" sz="2400" b="1" dirty="0">
              <a:ea typeface="MS Mincho" pitchFamily="49" charset="-128"/>
            </a:endParaRPr>
          </a:p>
        </p:txBody>
      </p:sp>
      <p:sp>
        <p:nvSpPr>
          <p:cNvPr id="77517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775174"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7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619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اوْلاَدِ ٱلْحُسَيْنِ</a:t>
            </a:r>
            <a:endParaRPr lang="en-US" sz="5400" b="1">
              <a:latin typeface="Karbala" pitchFamily="2" charset="0"/>
              <a:cs typeface="Simplified Arabic" pitchFamily="18" charset="-78"/>
            </a:endParaRPr>
          </a:p>
        </p:txBody>
      </p:sp>
      <p:sp>
        <p:nvSpPr>
          <p:cNvPr id="77619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upon the sons of a -Husayn,</a:t>
            </a:r>
          </a:p>
        </p:txBody>
      </p:sp>
      <p:sp>
        <p:nvSpPr>
          <p:cNvPr id="776196"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 فرزند حسین(ع) پر</a:t>
            </a:r>
            <a:endParaRPr lang="en-US" sz="2400" b="1" dirty="0">
              <a:ea typeface="MS Mincho" pitchFamily="49" charset="-128"/>
            </a:endParaRPr>
          </a:p>
        </p:txBody>
      </p:sp>
      <p:sp>
        <p:nvSpPr>
          <p:cNvPr id="77619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776198"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7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721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اصْحَابِ ٱلْحُسَيْنِ</a:t>
            </a:r>
            <a:endParaRPr lang="en-US" sz="5400" b="1">
              <a:latin typeface="Karbala" pitchFamily="2" charset="0"/>
              <a:cs typeface="Simplified Arabic" pitchFamily="18" charset="-78"/>
            </a:endParaRPr>
          </a:p>
        </p:txBody>
      </p:sp>
      <p:sp>
        <p:nvSpPr>
          <p:cNvPr id="77721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upon the companions of al-Husayn.</a:t>
            </a:r>
          </a:p>
        </p:txBody>
      </p:sp>
      <p:sp>
        <p:nvSpPr>
          <p:cNvPr id="777220"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حسین(ع) کے اصحاب پر</a:t>
            </a:r>
            <a:endParaRPr lang="en-US" sz="2400" b="1" dirty="0">
              <a:ea typeface="MS Mincho" pitchFamily="49" charset="-128"/>
            </a:endParaRPr>
          </a:p>
        </p:txBody>
      </p:sp>
      <p:sp>
        <p:nvSpPr>
          <p:cNvPr id="77722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777222"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7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4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اَلسَّلاَمُ عَلَيْكَ يَا ابَا عَبْدِ ٱللَّهِ</a:t>
            </a:r>
            <a:endParaRPr lang="en-US" sz="5400" b="1">
              <a:latin typeface="Karbala" pitchFamily="2" charset="0"/>
              <a:cs typeface="Simplified Arabic" pitchFamily="18" charset="-78"/>
            </a:endParaRPr>
          </a:p>
        </p:txBody>
      </p:sp>
      <p:sp>
        <p:nvSpPr>
          <p:cNvPr id="77824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Peace be upon you, O Abu-`Abdullah</a:t>
            </a:r>
          </a:p>
        </p:txBody>
      </p:sp>
      <p:sp>
        <p:nvSpPr>
          <p:cNvPr id="778244" name="Subtitle 4"/>
          <p:cNvSpPr txBox="1">
            <a:spLocks/>
          </p:cNvSpPr>
          <p:nvPr/>
        </p:nvSpPr>
        <p:spPr bwMode="auto">
          <a:xfrm>
            <a:off x="80963" y="5013325"/>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سلام ہو آپ پراے ابا عبد اللہ </a:t>
            </a:r>
            <a:endParaRPr lang="en-US" sz="2400" b="1" dirty="0">
              <a:ea typeface="MS Mincho" pitchFamily="49" charset="-128"/>
            </a:endParaRPr>
          </a:p>
        </p:txBody>
      </p:sp>
      <p:sp>
        <p:nvSpPr>
          <p:cNvPr id="77824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778246"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
        <p:nvSpPr>
          <p:cNvPr id="778247" name="Text Box 6"/>
          <p:cNvSpPr txBox="1">
            <a:spLocks noChangeArrowheads="1"/>
          </p:cNvSpPr>
          <p:nvPr/>
        </p:nvSpPr>
        <p:spPr bwMode="auto">
          <a:xfrm>
            <a:off x="3348038" y="5654675"/>
            <a:ext cx="2447925" cy="366713"/>
          </a:xfrm>
          <a:prstGeom prst="rect">
            <a:avLst/>
          </a:prstGeom>
          <a:gradFill rotWithShape="1">
            <a:gsLst>
              <a:gs pos="0">
                <a:srgbClr val="651500"/>
              </a:gs>
              <a:gs pos="50000">
                <a:srgbClr val="DA2E00"/>
              </a:gs>
              <a:gs pos="100000">
                <a:srgbClr val="651500"/>
              </a:gs>
            </a:gsLst>
            <a:lin ang="5400000" scaled="1"/>
          </a:gradFill>
          <a:ln w="9525" algn="ctr">
            <a:noFill/>
            <a:miter lim="800000"/>
            <a:headEnd/>
            <a:tailEnd/>
          </a:ln>
        </p:spPr>
        <p:txBody>
          <a:bodyPr anchor="ctr">
            <a:spAutoFit/>
          </a:bodyPr>
          <a:lstStyle/>
          <a:p>
            <a:pPr algn="r"/>
            <a:r>
              <a:rPr lang="en-US" sz="1800" b="1">
                <a:solidFill>
                  <a:srgbClr val="FFFF99"/>
                </a:solidFill>
                <a:latin typeface="Trebuchet MS" pitchFamily="34" charset="0"/>
              </a:rPr>
              <a:t>Tasbih Counter : 6</a:t>
            </a:r>
          </a:p>
        </p:txBody>
      </p:sp>
      <p:sp>
        <p:nvSpPr>
          <p:cNvPr id="778248" name="Rectangle 5"/>
          <p:cNvSpPr>
            <a:spLocks noChangeArrowheads="1"/>
          </p:cNvSpPr>
          <p:nvPr/>
        </p:nvSpPr>
        <p:spPr bwMode="auto">
          <a:xfrm>
            <a:off x="3635375" y="1035050"/>
            <a:ext cx="1790700" cy="336550"/>
          </a:xfrm>
          <a:prstGeom prst="rect">
            <a:avLst/>
          </a:prstGeom>
          <a:noFill/>
          <a:ln w="9525">
            <a:noFill/>
            <a:miter lim="800000"/>
            <a:headEnd/>
            <a:tailEnd/>
          </a:ln>
        </p:spPr>
        <p:txBody>
          <a:bodyPr wrap="none">
            <a:spAutoFit/>
          </a:bodyPr>
          <a:lstStyle/>
          <a:p>
            <a:pPr eaLnBrk="0" hangingPunct="0"/>
            <a:r>
              <a:rPr lang="en-US" sz="1600" b="1">
                <a:solidFill>
                  <a:srgbClr val="FFFF99"/>
                </a:solidFill>
                <a:latin typeface="Trebuchet MS" pitchFamily="34" charset="0"/>
              </a:rPr>
              <a:t>Recite 100 times</a:t>
            </a:r>
          </a:p>
        </p:txBody>
      </p:sp>
    </p:spTree>
  </p:cSld>
  <p:clrMapOvr>
    <a:masterClrMapping/>
  </p:clrMapOvr>
  <p:transition>
    <p:fade/>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انْ يَجْعَلَنِي مَعَكُمْ فِي ٱلدُّنْيَا وَٱلآخِرَةِ</a:t>
            </a:r>
            <a:endParaRPr lang="en-US" sz="5400" b="1">
              <a:latin typeface="Karbala" pitchFamily="2" charset="0"/>
              <a:cs typeface="Simplified Arabic" pitchFamily="18" charset="-78"/>
            </a:endParaRPr>
          </a:p>
        </p:txBody>
      </p:sp>
      <p:sp>
        <p:nvSpPr>
          <p:cNvPr id="7885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to include me with you in this world and in the Hereafter</a:t>
            </a:r>
          </a:p>
        </p:txBody>
      </p:sp>
      <p:sp>
        <p:nvSpPr>
          <p:cNvPr id="78852"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ar-AE" sz="2800" dirty="0" smtClean="0"/>
              <a:t>آپ کے ساتھ رکھے دنیا اور آخرت میں</a:t>
            </a:r>
            <a:endParaRPr lang="en-US" sz="2800" b="1" dirty="0">
              <a:ea typeface="MS Mincho" pitchFamily="49" charset="-128"/>
            </a:endParaRPr>
          </a:p>
        </p:txBody>
      </p:sp>
      <p:sp>
        <p:nvSpPr>
          <p:cNvPr id="7885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78854"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7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926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ٱلارْوَاحِ ٱلَّتِي حَلَّتْ بِفِنَائِكَ</a:t>
            </a:r>
            <a:endParaRPr lang="en-US" sz="5400" b="1">
              <a:latin typeface="Karbala" pitchFamily="2" charset="0"/>
              <a:cs typeface="Simplified Arabic" pitchFamily="18" charset="-78"/>
            </a:endParaRPr>
          </a:p>
        </p:txBody>
      </p:sp>
      <p:sp>
        <p:nvSpPr>
          <p:cNvPr id="77926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upon the souls that gathered in your courtyard.</a:t>
            </a:r>
          </a:p>
        </p:txBody>
      </p:sp>
      <p:sp>
        <p:nvSpPr>
          <p:cNvPr id="779268"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 سلام ان روحوں پر جو آپ کے روضے پر آتی ہیں</a:t>
            </a:r>
            <a:endParaRPr lang="en-US" sz="2400" b="1" dirty="0">
              <a:ea typeface="MS Mincho" pitchFamily="49" charset="-128"/>
            </a:endParaRPr>
          </a:p>
        </p:txBody>
      </p:sp>
      <p:sp>
        <p:nvSpPr>
          <p:cNvPr id="77926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779270"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7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029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عَلَيْكَ مِنِّي سَلاَمُ ٱللَّهِ ابَداً</a:t>
            </a:r>
            <a:endParaRPr lang="en-US" sz="5400" b="1">
              <a:latin typeface="Karbala" pitchFamily="2" charset="0"/>
              <a:cs typeface="Simplified Arabic" pitchFamily="18" charset="-78"/>
            </a:endParaRPr>
          </a:p>
        </p:txBody>
      </p:sp>
      <p:sp>
        <p:nvSpPr>
          <p:cNvPr id="78029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Peace of Allāh be upon you from me forever</a:t>
            </a:r>
          </a:p>
        </p:txBody>
      </p:sp>
      <p:sp>
        <p:nvSpPr>
          <p:cNvPr id="780292" name="Subtitle 4"/>
          <p:cNvSpPr txBox="1">
            <a:spLocks/>
          </p:cNvSpPr>
          <p:nvPr/>
        </p:nvSpPr>
        <p:spPr bwMode="auto">
          <a:xfrm>
            <a:off x="80963" y="4929198"/>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آپ پر میری طرف سے خدا کا سلام ہو ہمیشہ</a:t>
            </a:r>
            <a:endParaRPr lang="en-US" sz="2400" b="1" dirty="0">
              <a:ea typeface="MS Mincho" pitchFamily="49" charset="-128"/>
            </a:endParaRPr>
          </a:p>
        </p:txBody>
      </p:sp>
      <p:sp>
        <p:nvSpPr>
          <p:cNvPr id="78029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780294"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7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131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مَا بَقيتُ وَبَقِيَ ٱللَّيْلُ وَٱلنَّهَارُ</a:t>
            </a:r>
            <a:endParaRPr lang="en-US" sz="5400" b="1">
              <a:latin typeface="Karbala" pitchFamily="2" charset="0"/>
              <a:cs typeface="Simplified Arabic" pitchFamily="18" charset="-78"/>
            </a:endParaRPr>
          </a:p>
        </p:txBody>
      </p:sp>
      <p:sp>
        <p:nvSpPr>
          <p:cNvPr id="78131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as long as I am existent and as long as there are day and night.</a:t>
            </a:r>
          </a:p>
        </p:txBody>
      </p:sp>
      <p:sp>
        <p:nvSpPr>
          <p:cNvPr id="781316"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جب تک زندہ ہوں اور جب تک رات دن باقی ہیں </a:t>
            </a:r>
            <a:endParaRPr lang="en-US" sz="2400" b="1" dirty="0">
              <a:ea typeface="MS Mincho" pitchFamily="49" charset="-128"/>
            </a:endParaRPr>
          </a:p>
        </p:txBody>
      </p:sp>
      <p:sp>
        <p:nvSpPr>
          <p:cNvPr id="78131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781318"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7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233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وَلاَ جَعَلَهُ ٱللَّهُ آخِرَ ٱلْعَهْدِ مِنِّي لِزِيَارَتِكُمْ</a:t>
            </a:r>
            <a:endParaRPr lang="en-US" sz="5400" b="1">
              <a:latin typeface="Karbala" pitchFamily="2" charset="0"/>
              <a:cs typeface="Simplified Arabic" pitchFamily="18" charset="-78"/>
            </a:endParaRPr>
          </a:p>
        </p:txBody>
      </p:sp>
      <p:sp>
        <p:nvSpPr>
          <p:cNvPr id="78233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May Allāh not cause this (visit) to be the last of my visit to you (all).</a:t>
            </a:r>
          </a:p>
        </p:txBody>
      </p:sp>
      <p:sp>
        <p:nvSpPr>
          <p:cNvPr id="782340"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اورخدا قرار نہ دے اس کو میرے لیے آپ کی زیارت کا آخری موقع</a:t>
            </a:r>
            <a:endParaRPr lang="en-US" sz="2400" b="1" dirty="0">
              <a:ea typeface="MS Mincho" pitchFamily="49" charset="-128"/>
            </a:endParaRPr>
          </a:p>
        </p:txBody>
      </p:sp>
      <p:sp>
        <p:nvSpPr>
          <p:cNvPr id="78234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782342"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7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336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اَلسَّلاَمُ عَلَىٰ ٱلْحُسَيْنِ</a:t>
            </a:r>
            <a:endParaRPr lang="en-US" sz="5400" b="1">
              <a:latin typeface="Karbala" pitchFamily="2" charset="0"/>
              <a:cs typeface="Simplified Arabic" pitchFamily="18" charset="-78"/>
            </a:endParaRPr>
          </a:p>
        </p:txBody>
      </p:sp>
      <p:sp>
        <p:nvSpPr>
          <p:cNvPr id="78336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Peace be upon al-Husayn,</a:t>
            </a:r>
          </a:p>
        </p:txBody>
      </p:sp>
      <p:sp>
        <p:nvSpPr>
          <p:cNvPr id="783364"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سلام ہو حسین(ع) پر</a:t>
            </a:r>
            <a:endParaRPr lang="en-US" sz="2400" b="1" dirty="0">
              <a:ea typeface="MS Mincho" pitchFamily="49" charset="-128"/>
            </a:endParaRPr>
          </a:p>
        </p:txBody>
      </p:sp>
      <p:sp>
        <p:nvSpPr>
          <p:cNvPr id="78336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783366"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7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438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عَلِيِّ بْنِ ٱلْحُسَيْنِ</a:t>
            </a:r>
            <a:endParaRPr lang="en-US" sz="5400" b="1">
              <a:latin typeface="Karbala" pitchFamily="2" charset="0"/>
              <a:cs typeface="Simplified Arabic" pitchFamily="18" charset="-78"/>
            </a:endParaRPr>
          </a:p>
        </p:txBody>
      </p:sp>
      <p:sp>
        <p:nvSpPr>
          <p:cNvPr id="78438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upon `Ali ibn al-Husayn,</a:t>
            </a:r>
          </a:p>
        </p:txBody>
      </p:sp>
      <p:sp>
        <p:nvSpPr>
          <p:cNvPr id="784388"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 شہزادہ علی(ع)</a:t>
            </a:r>
            <a:endParaRPr lang="en-US" sz="2400" b="1" dirty="0">
              <a:ea typeface="MS Mincho" pitchFamily="49" charset="-128"/>
            </a:endParaRPr>
          </a:p>
        </p:txBody>
      </p:sp>
      <p:sp>
        <p:nvSpPr>
          <p:cNvPr id="78438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784390"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7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541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اوْلاَدِ ٱلْحُسَيْنِ</a:t>
            </a:r>
            <a:endParaRPr lang="en-US" sz="5400" b="1">
              <a:latin typeface="Karbala" pitchFamily="2" charset="0"/>
              <a:cs typeface="Simplified Arabic" pitchFamily="18" charset="-78"/>
            </a:endParaRPr>
          </a:p>
        </p:txBody>
      </p:sp>
      <p:sp>
        <p:nvSpPr>
          <p:cNvPr id="78541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upon the sons of a -Husayn,</a:t>
            </a:r>
          </a:p>
        </p:txBody>
      </p:sp>
      <p:sp>
        <p:nvSpPr>
          <p:cNvPr id="785412"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 فرزند حسین(ع) پر</a:t>
            </a:r>
            <a:endParaRPr lang="en-US" sz="2400" b="1" dirty="0">
              <a:ea typeface="MS Mincho" pitchFamily="49" charset="-128"/>
            </a:endParaRPr>
          </a:p>
        </p:txBody>
      </p:sp>
      <p:sp>
        <p:nvSpPr>
          <p:cNvPr id="78541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785414"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7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643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اصْحَابِ ٱلْحُسَيْنِ</a:t>
            </a:r>
            <a:endParaRPr lang="en-US" sz="5400" b="1">
              <a:latin typeface="Karbala" pitchFamily="2" charset="0"/>
              <a:cs typeface="Simplified Arabic" pitchFamily="18" charset="-78"/>
            </a:endParaRPr>
          </a:p>
        </p:txBody>
      </p:sp>
      <p:sp>
        <p:nvSpPr>
          <p:cNvPr id="78643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upon the companions of al-Husayn.</a:t>
            </a:r>
          </a:p>
        </p:txBody>
      </p:sp>
      <p:sp>
        <p:nvSpPr>
          <p:cNvPr id="786436"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حسین(ع) کے اصحاب پر</a:t>
            </a:r>
            <a:endParaRPr lang="en-US" sz="2400" b="1" dirty="0">
              <a:ea typeface="MS Mincho" pitchFamily="49" charset="-128"/>
            </a:endParaRPr>
          </a:p>
        </p:txBody>
      </p:sp>
      <p:sp>
        <p:nvSpPr>
          <p:cNvPr id="78643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786438"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7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745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اَلسَّلاَمُ عَلَيْكَ يَا ابَا عَبْدِ ٱللَّهِ</a:t>
            </a:r>
            <a:endParaRPr lang="en-US" sz="5400" b="1">
              <a:latin typeface="Karbala" pitchFamily="2" charset="0"/>
              <a:cs typeface="Simplified Arabic" pitchFamily="18" charset="-78"/>
            </a:endParaRPr>
          </a:p>
        </p:txBody>
      </p:sp>
      <p:sp>
        <p:nvSpPr>
          <p:cNvPr id="78745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Peace be upon you, O Abu-`Abdullah</a:t>
            </a:r>
          </a:p>
        </p:txBody>
      </p:sp>
      <p:sp>
        <p:nvSpPr>
          <p:cNvPr id="787460" name="Subtitle 4"/>
          <p:cNvSpPr txBox="1">
            <a:spLocks/>
          </p:cNvSpPr>
          <p:nvPr/>
        </p:nvSpPr>
        <p:spPr bwMode="auto">
          <a:xfrm>
            <a:off x="80963" y="5013325"/>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سلام ہو آپ پراے ابا عبد اللہ </a:t>
            </a:r>
            <a:endParaRPr lang="en-US" sz="2400" b="1" dirty="0">
              <a:ea typeface="MS Mincho" pitchFamily="49" charset="-128"/>
            </a:endParaRPr>
          </a:p>
        </p:txBody>
      </p:sp>
      <p:sp>
        <p:nvSpPr>
          <p:cNvPr id="78746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787462"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
        <p:nvSpPr>
          <p:cNvPr id="787463" name="Text Box 6"/>
          <p:cNvSpPr txBox="1">
            <a:spLocks noChangeArrowheads="1"/>
          </p:cNvSpPr>
          <p:nvPr/>
        </p:nvSpPr>
        <p:spPr bwMode="auto">
          <a:xfrm>
            <a:off x="3348038" y="5654675"/>
            <a:ext cx="2447925" cy="366713"/>
          </a:xfrm>
          <a:prstGeom prst="rect">
            <a:avLst/>
          </a:prstGeom>
          <a:gradFill rotWithShape="1">
            <a:gsLst>
              <a:gs pos="0">
                <a:srgbClr val="651500"/>
              </a:gs>
              <a:gs pos="50000">
                <a:srgbClr val="DA2E00"/>
              </a:gs>
              <a:gs pos="100000">
                <a:srgbClr val="651500"/>
              </a:gs>
            </a:gsLst>
            <a:lin ang="5400000" scaled="1"/>
          </a:gradFill>
          <a:ln w="9525" algn="ctr">
            <a:noFill/>
            <a:miter lim="800000"/>
            <a:headEnd/>
            <a:tailEnd/>
          </a:ln>
        </p:spPr>
        <p:txBody>
          <a:bodyPr anchor="ctr">
            <a:spAutoFit/>
          </a:bodyPr>
          <a:lstStyle/>
          <a:p>
            <a:pPr algn="r"/>
            <a:r>
              <a:rPr lang="en-US" sz="1800" b="1">
                <a:solidFill>
                  <a:srgbClr val="FFFF99"/>
                </a:solidFill>
                <a:latin typeface="Trebuchet MS" pitchFamily="34" charset="0"/>
              </a:rPr>
              <a:t>Tasbih Counter : 7</a:t>
            </a:r>
          </a:p>
        </p:txBody>
      </p:sp>
      <p:sp>
        <p:nvSpPr>
          <p:cNvPr id="787464" name="Rectangle 5"/>
          <p:cNvSpPr>
            <a:spLocks noChangeArrowheads="1"/>
          </p:cNvSpPr>
          <p:nvPr/>
        </p:nvSpPr>
        <p:spPr bwMode="auto">
          <a:xfrm>
            <a:off x="3635375" y="1035050"/>
            <a:ext cx="1790700" cy="336550"/>
          </a:xfrm>
          <a:prstGeom prst="rect">
            <a:avLst/>
          </a:prstGeom>
          <a:noFill/>
          <a:ln w="9525">
            <a:noFill/>
            <a:miter lim="800000"/>
            <a:headEnd/>
            <a:tailEnd/>
          </a:ln>
        </p:spPr>
        <p:txBody>
          <a:bodyPr wrap="none">
            <a:spAutoFit/>
          </a:bodyPr>
          <a:lstStyle/>
          <a:p>
            <a:pPr eaLnBrk="0" hangingPunct="0"/>
            <a:r>
              <a:rPr lang="en-US" sz="1600" b="1">
                <a:solidFill>
                  <a:srgbClr val="FFFF99"/>
                </a:solidFill>
                <a:latin typeface="Trebuchet MS" pitchFamily="34" charset="0"/>
              </a:rPr>
              <a:t>Recite 100 times</a:t>
            </a:r>
          </a:p>
        </p:txBody>
      </p:sp>
    </p:spTree>
  </p:cSld>
  <p:clrMapOvr>
    <a:masterClrMapping/>
  </p:clrMapOvr>
  <p:transition>
    <p:fade/>
  </p:transition>
  <p:timing>
    <p:tnLst>
      <p:par>
        <p:cTn id="1" dur="indefinite" restart="never" nodeType="tmRoot"/>
      </p:par>
    </p:tnLst>
  </p:timing>
</p:sld>
</file>

<file path=ppt/slides/slide7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8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ٱلارْوَاحِ ٱلَّتِي حَلَّتْ بِفِنَائِكَ</a:t>
            </a:r>
            <a:endParaRPr lang="en-US" sz="5400" b="1">
              <a:latin typeface="Karbala" pitchFamily="2" charset="0"/>
              <a:cs typeface="Simplified Arabic" pitchFamily="18" charset="-78"/>
            </a:endParaRPr>
          </a:p>
        </p:txBody>
      </p:sp>
      <p:sp>
        <p:nvSpPr>
          <p:cNvPr id="78848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upon the souls that gathered in your courtyard.</a:t>
            </a:r>
          </a:p>
        </p:txBody>
      </p:sp>
      <p:sp>
        <p:nvSpPr>
          <p:cNvPr id="788484" name="Subtitle 4"/>
          <p:cNvSpPr txBox="1">
            <a:spLocks/>
          </p:cNvSpPr>
          <p:nvPr/>
        </p:nvSpPr>
        <p:spPr bwMode="auto">
          <a:xfrm>
            <a:off x="80963" y="5143512"/>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 سلام ان روحوں پر جو آپ کے روضے پر آتی ہیں</a:t>
            </a:r>
            <a:endParaRPr lang="en-US" sz="2400" b="1" dirty="0">
              <a:ea typeface="MS Mincho" pitchFamily="49" charset="-128"/>
            </a:endParaRPr>
          </a:p>
        </p:txBody>
      </p:sp>
      <p:sp>
        <p:nvSpPr>
          <p:cNvPr id="78848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788486"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وَانْ يُثَبِّتَ لِي عِنْدَكُمْ قَدَمَ صِدْقٍ</a:t>
            </a:r>
            <a:endParaRPr lang="en-US" sz="5400" b="1">
              <a:latin typeface="Karbala" pitchFamily="2" charset="0"/>
              <a:cs typeface="Simplified Arabic" pitchFamily="18" charset="-78"/>
            </a:endParaRPr>
          </a:p>
        </p:txBody>
      </p:sp>
      <p:sp>
        <p:nvSpPr>
          <p:cNvPr id="7987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to make firm step of honesty for me with you</a:t>
            </a:r>
          </a:p>
        </p:txBody>
      </p:sp>
      <p:sp>
        <p:nvSpPr>
          <p:cNvPr id="79876"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ar-AE" sz="2800" dirty="0" smtClean="0"/>
              <a:t>اور یہ کہ مجھے آپ کے حضور سچائی کے ساتھ ثابت قدم رکھے</a:t>
            </a:r>
            <a:endParaRPr lang="en-US" sz="2800" b="1" dirty="0">
              <a:ea typeface="MS Mincho" pitchFamily="49" charset="-128"/>
            </a:endParaRPr>
          </a:p>
        </p:txBody>
      </p:sp>
      <p:sp>
        <p:nvSpPr>
          <p:cNvPr id="7987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79878"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7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950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عَلَيْكَ مِنِّي سَلاَمُ ٱللَّهِ ابَداً</a:t>
            </a:r>
            <a:endParaRPr lang="en-US" sz="5400" b="1">
              <a:latin typeface="Karbala" pitchFamily="2" charset="0"/>
              <a:cs typeface="Simplified Arabic" pitchFamily="18" charset="-78"/>
            </a:endParaRPr>
          </a:p>
        </p:txBody>
      </p:sp>
      <p:sp>
        <p:nvSpPr>
          <p:cNvPr id="78950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Peace of Allāh be upon you from me forever</a:t>
            </a:r>
          </a:p>
        </p:txBody>
      </p:sp>
      <p:sp>
        <p:nvSpPr>
          <p:cNvPr id="789508"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آپ پر میری طرف سے خدا کا سلام ہو ہمیشہ</a:t>
            </a:r>
            <a:endParaRPr lang="en-US" sz="2400" b="1" dirty="0">
              <a:ea typeface="MS Mincho" pitchFamily="49" charset="-128"/>
            </a:endParaRPr>
          </a:p>
        </p:txBody>
      </p:sp>
      <p:sp>
        <p:nvSpPr>
          <p:cNvPr id="78950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789510"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7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053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مَا بَقيتُ وَبَقِيَ ٱللَّيْلُ وَٱلنَّهَارُ</a:t>
            </a:r>
            <a:endParaRPr lang="en-US" sz="5400" b="1">
              <a:latin typeface="Karbala" pitchFamily="2" charset="0"/>
              <a:cs typeface="Simplified Arabic" pitchFamily="18" charset="-78"/>
            </a:endParaRPr>
          </a:p>
        </p:txBody>
      </p:sp>
      <p:sp>
        <p:nvSpPr>
          <p:cNvPr id="79053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as long as I am existent and as long as there are day and night.</a:t>
            </a:r>
          </a:p>
        </p:txBody>
      </p:sp>
      <p:sp>
        <p:nvSpPr>
          <p:cNvPr id="790532"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جب تک زندہ ہوں اور جب تک رات دن باقی ہیں </a:t>
            </a:r>
            <a:endParaRPr lang="en-US" sz="2400" b="1" dirty="0">
              <a:ea typeface="MS Mincho" pitchFamily="49" charset="-128"/>
            </a:endParaRPr>
          </a:p>
        </p:txBody>
      </p:sp>
      <p:sp>
        <p:nvSpPr>
          <p:cNvPr id="79053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790534"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7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155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وَلاَ جَعَلَهُ ٱللَّهُ آخِرَ ٱلْعَهْدِ مِنِّي لِزِيَارَتِكُمْ</a:t>
            </a:r>
            <a:endParaRPr lang="en-US" sz="5400" b="1">
              <a:latin typeface="Karbala" pitchFamily="2" charset="0"/>
              <a:cs typeface="Simplified Arabic" pitchFamily="18" charset="-78"/>
            </a:endParaRPr>
          </a:p>
        </p:txBody>
      </p:sp>
      <p:sp>
        <p:nvSpPr>
          <p:cNvPr id="79155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May Allāh not cause this (visit) to be the last of my visit to you (all).</a:t>
            </a:r>
          </a:p>
        </p:txBody>
      </p:sp>
      <p:sp>
        <p:nvSpPr>
          <p:cNvPr id="791556"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اورخدا قرار نہ دے اس کو میرے لیے آپ کی زیارت کا آخری موقع</a:t>
            </a:r>
            <a:endParaRPr lang="en-US" sz="2400" b="1" dirty="0">
              <a:ea typeface="MS Mincho" pitchFamily="49" charset="-128"/>
            </a:endParaRPr>
          </a:p>
        </p:txBody>
      </p:sp>
      <p:sp>
        <p:nvSpPr>
          <p:cNvPr id="79155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791558"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7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257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اَلسَّلاَمُ عَلَىٰ ٱلْحُسَيْنِ</a:t>
            </a:r>
            <a:endParaRPr lang="en-US" sz="5400" b="1">
              <a:latin typeface="Karbala" pitchFamily="2" charset="0"/>
              <a:cs typeface="Simplified Arabic" pitchFamily="18" charset="-78"/>
            </a:endParaRPr>
          </a:p>
        </p:txBody>
      </p:sp>
      <p:sp>
        <p:nvSpPr>
          <p:cNvPr id="79257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Peace be upon al-Husayn,</a:t>
            </a:r>
          </a:p>
        </p:txBody>
      </p:sp>
      <p:sp>
        <p:nvSpPr>
          <p:cNvPr id="792580"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سلام ہو حسین(ع) پر</a:t>
            </a:r>
            <a:endParaRPr lang="en-US" sz="2400" b="1" dirty="0">
              <a:ea typeface="MS Mincho" pitchFamily="49" charset="-128"/>
            </a:endParaRPr>
          </a:p>
        </p:txBody>
      </p:sp>
      <p:sp>
        <p:nvSpPr>
          <p:cNvPr id="79258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792582"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7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360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عَلِيِّ بْنِ ٱلْحُسَيْنِ</a:t>
            </a:r>
            <a:endParaRPr lang="en-US" sz="5400" b="1">
              <a:latin typeface="Karbala" pitchFamily="2" charset="0"/>
              <a:cs typeface="Simplified Arabic" pitchFamily="18" charset="-78"/>
            </a:endParaRPr>
          </a:p>
        </p:txBody>
      </p:sp>
      <p:sp>
        <p:nvSpPr>
          <p:cNvPr id="79360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upon `Ali ibn al-Husayn,</a:t>
            </a:r>
          </a:p>
        </p:txBody>
      </p:sp>
      <p:sp>
        <p:nvSpPr>
          <p:cNvPr id="793604"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 شہزادہ علی(ع)</a:t>
            </a:r>
            <a:endParaRPr lang="en-US" sz="2400" b="1" dirty="0">
              <a:ea typeface="MS Mincho" pitchFamily="49" charset="-128"/>
            </a:endParaRPr>
          </a:p>
        </p:txBody>
      </p:sp>
      <p:sp>
        <p:nvSpPr>
          <p:cNvPr id="79360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793606"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7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462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اوْلاَدِ ٱلْحُسَيْنِ</a:t>
            </a:r>
            <a:endParaRPr lang="en-US" sz="5400" b="1">
              <a:latin typeface="Karbala" pitchFamily="2" charset="0"/>
              <a:cs typeface="Simplified Arabic" pitchFamily="18" charset="-78"/>
            </a:endParaRPr>
          </a:p>
        </p:txBody>
      </p:sp>
      <p:sp>
        <p:nvSpPr>
          <p:cNvPr id="79462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upon the sons of a -Husayn,</a:t>
            </a:r>
          </a:p>
        </p:txBody>
      </p:sp>
      <p:sp>
        <p:nvSpPr>
          <p:cNvPr id="794628"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 فرزند حسین(ع) پر</a:t>
            </a:r>
            <a:endParaRPr lang="en-US" sz="2400" b="1" dirty="0">
              <a:ea typeface="MS Mincho" pitchFamily="49" charset="-128"/>
            </a:endParaRPr>
          </a:p>
        </p:txBody>
      </p:sp>
      <p:sp>
        <p:nvSpPr>
          <p:cNvPr id="79462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794630"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7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565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اصْحَابِ ٱلْحُسَيْنِ</a:t>
            </a:r>
            <a:endParaRPr lang="en-US" sz="5400" b="1">
              <a:latin typeface="Karbala" pitchFamily="2" charset="0"/>
              <a:cs typeface="Simplified Arabic" pitchFamily="18" charset="-78"/>
            </a:endParaRPr>
          </a:p>
        </p:txBody>
      </p:sp>
      <p:sp>
        <p:nvSpPr>
          <p:cNvPr id="79565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upon the companions of al-Husayn.</a:t>
            </a:r>
          </a:p>
        </p:txBody>
      </p:sp>
      <p:sp>
        <p:nvSpPr>
          <p:cNvPr id="795652"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حسین(ع) کے اصحاب پر</a:t>
            </a:r>
            <a:endParaRPr lang="en-US" sz="2400" b="1" dirty="0">
              <a:ea typeface="MS Mincho" pitchFamily="49" charset="-128"/>
            </a:endParaRPr>
          </a:p>
        </p:txBody>
      </p:sp>
      <p:sp>
        <p:nvSpPr>
          <p:cNvPr id="79565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795654"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7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667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اَلسَّلاَمُ عَلَيْكَ يَا ابَا عَبْدِ ٱللَّهِ</a:t>
            </a:r>
            <a:endParaRPr lang="en-US" sz="5400" b="1">
              <a:latin typeface="Karbala" pitchFamily="2" charset="0"/>
              <a:cs typeface="Simplified Arabic" pitchFamily="18" charset="-78"/>
            </a:endParaRPr>
          </a:p>
        </p:txBody>
      </p:sp>
      <p:sp>
        <p:nvSpPr>
          <p:cNvPr id="79667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Peace be upon you, O Abu-`Abdullah</a:t>
            </a:r>
          </a:p>
        </p:txBody>
      </p:sp>
      <p:sp>
        <p:nvSpPr>
          <p:cNvPr id="796676" name="Subtitle 4"/>
          <p:cNvSpPr txBox="1">
            <a:spLocks/>
          </p:cNvSpPr>
          <p:nvPr/>
        </p:nvSpPr>
        <p:spPr bwMode="auto">
          <a:xfrm>
            <a:off x="80963" y="5013325"/>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سلام ہو آپ پراے ابا عبد اللہ </a:t>
            </a:r>
            <a:endParaRPr lang="en-US" sz="2400" b="1" dirty="0">
              <a:ea typeface="MS Mincho" pitchFamily="49" charset="-128"/>
            </a:endParaRPr>
          </a:p>
        </p:txBody>
      </p:sp>
      <p:sp>
        <p:nvSpPr>
          <p:cNvPr id="79667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796678"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
        <p:nvSpPr>
          <p:cNvPr id="796679" name="Text Box 6"/>
          <p:cNvSpPr txBox="1">
            <a:spLocks noChangeArrowheads="1"/>
          </p:cNvSpPr>
          <p:nvPr/>
        </p:nvSpPr>
        <p:spPr bwMode="auto">
          <a:xfrm>
            <a:off x="3348038" y="5654675"/>
            <a:ext cx="2447925" cy="366713"/>
          </a:xfrm>
          <a:prstGeom prst="rect">
            <a:avLst/>
          </a:prstGeom>
          <a:gradFill rotWithShape="1">
            <a:gsLst>
              <a:gs pos="0">
                <a:srgbClr val="651500"/>
              </a:gs>
              <a:gs pos="50000">
                <a:srgbClr val="DA2E00"/>
              </a:gs>
              <a:gs pos="100000">
                <a:srgbClr val="651500"/>
              </a:gs>
            </a:gsLst>
            <a:lin ang="5400000" scaled="1"/>
          </a:gradFill>
          <a:ln w="9525" algn="ctr">
            <a:noFill/>
            <a:miter lim="800000"/>
            <a:headEnd/>
            <a:tailEnd/>
          </a:ln>
        </p:spPr>
        <p:txBody>
          <a:bodyPr anchor="ctr">
            <a:spAutoFit/>
          </a:bodyPr>
          <a:lstStyle/>
          <a:p>
            <a:pPr algn="r"/>
            <a:r>
              <a:rPr lang="en-US" sz="1800" b="1">
                <a:solidFill>
                  <a:srgbClr val="FFFF99"/>
                </a:solidFill>
                <a:latin typeface="Trebuchet MS" pitchFamily="34" charset="0"/>
              </a:rPr>
              <a:t>Tasbih Counter : 8</a:t>
            </a:r>
          </a:p>
        </p:txBody>
      </p:sp>
      <p:sp>
        <p:nvSpPr>
          <p:cNvPr id="796680" name="Rectangle 5"/>
          <p:cNvSpPr>
            <a:spLocks noChangeArrowheads="1"/>
          </p:cNvSpPr>
          <p:nvPr/>
        </p:nvSpPr>
        <p:spPr bwMode="auto">
          <a:xfrm>
            <a:off x="3635375" y="1035050"/>
            <a:ext cx="1790700" cy="336550"/>
          </a:xfrm>
          <a:prstGeom prst="rect">
            <a:avLst/>
          </a:prstGeom>
          <a:noFill/>
          <a:ln w="9525">
            <a:noFill/>
            <a:miter lim="800000"/>
            <a:headEnd/>
            <a:tailEnd/>
          </a:ln>
        </p:spPr>
        <p:txBody>
          <a:bodyPr wrap="none">
            <a:spAutoFit/>
          </a:bodyPr>
          <a:lstStyle/>
          <a:p>
            <a:pPr eaLnBrk="0" hangingPunct="0"/>
            <a:r>
              <a:rPr lang="en-US" sz="1600" b="1">
                <a:solidFill>
                  <a:srgbClr val="FFFF99"/>
                </a:solidFill>
                <a:latin typeface="Trebuchet MS" pitchFamily="34" charset="0"/>
              </a:rPr>
              <a:t>Recite 100 times</a:t>
            </a:r>
          </a:p>
        </p:txBody>
      </p:sp>
    </p:spTree>
  </p:cSld>
  <p:clrMapOvr>
    <a:masterClrMapping/>
  </p:clrMapOvr>
  <p:transition>
    <p:fade/>
  </p:transition>
  <p:timing>
    <p:tnLst>
      <p:par>
        <p:cTn id="1" dur="indefinite" restart="never" nodeType="tmRoot"/>
      </p:par>
    </p:tnLst>
  </p:timing>
</p:sld>
</file>

<file path=ppt/slides/slide7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769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ٱلارْوَاحِ ٱلَّتِي حَلَّتْ بِفِنَائِكَ</a:t>
            </a:r>
            <a:endParaRPr lang="en-US" sz="5400" b="1">
              <a:latin typeface="Karbala" pitchFamily="2" charset="0"/>
              <a:cs typeface="Simplified Arabic" pitchFamily="18" charset="-78"/>
            </a:endParaRPr>
          </a:p>
        </p:txBody>
      </p:sp>
      <p:sp>
        <p:nvSpPr>
          <p:cNvPr id="79769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upon the souls that gathered in your courtyard.</a:t>
            </a:r>
          </a:p>
        </p:txBody>
      </p:sp>
      <p:sp>
        <p:nvSpPr>
          <p:cNvPr id="797700"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 سلام ان روحوں پر جو آپ کے روضے پر آتی ہیں</a:t>
            </a:r>
            <a:endParaRPr lang="en-US" sz="2400" b="1" dirty="0">
              <a:ea typeface="MS Mincho" pitchFamily="49" charset="-128"/>
            </a:endParaRPr>
          </a:p>
        </p:txBody>
      </p:sp>
      <p:sp>
        <p:nvSpPr>
          <p:cNvPr id="79770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797702"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7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2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عَلَيْكَ مِنِّي سَلاَمُ ٱللَّهِ ابَداً</a:t>
            </a:r>
            <a:endParaRPr lang="en-US" sz="5400" b="1">
              <a:latin typeface="Karbala" pitchFamily="2" charset="0"/>
              <a:cs typeface="Simplified Arabic" pitchFamily="18" charset="-78"/>
            </a:endParaRPr>
          </a:p>
        </p:txBody>
      </p:sp>
      <p:sp>
        <p:nvSpPr>
          <p:cNvPr id="79872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Peace of Allāh be upon you from me forever</a:t>
            </a:r>
          </a:p>
        </p:txBody>
      </p:sp>
      <p:sp>
        <p:nvSpPr>
          <p:cNvPr id="798724"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آپ پر میری طرف سے خدا کا سلام ہو ہمیشہ</a:t>
            </a:r>
            <a:endParaRPr lang="en-US" sz="2400" b="1" dirty="0">
              <a:ea typeface="MS Mincho" pitchFamily="49" charset="-128"/>
            </a:endParaRPr>
          </a:p>
        </p:txBody>
      </p:sp>
      <p:sp>
        <p:nvSpPr>
          <p:cNvPr id="79872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798726"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فِي ٱلدُّنْيَا وَٱلآخِرَةِ</a:t>
            </a:r>
            <a:endParaRPr lang="en-US" sz="5400" b="1">
              <a:latin typeface="Karbala" pitchFamily="2" charset="0"/>
              <a:cs typeface="Simplified Arabic" pitchFamily="18" charset="-78"/>
            </a:endParaRPr>
          </a:p>
        </p:txBody>
      </p:sp>
      <p:sp>
        <p:nvSpPr>
          <p:cNvPr id="8089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in this world and in the Hereafter.</a:t>
            </a:r>
          </a:p>
        </p:txBody>
      </p:sp>
      <p:sp>
        <p:nvSpPr>
          <p:cNvPr id="80900"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ar-AE" sz="2800" dirty="0" smtClean="0"/>
              <a:t>دنیا اور آخرت میں</a:t>
            </a:r>
            <a:endParaRPr lang="en-US" sz="2800" b="1" dirty="0">
              <a:ea typeface="MS Mincho" pitchFamily="49" charset="-128"/>
            </a:endParaRPr>
          </a:p>
        </p:txBody>
      </p:sp>
      <p:sp>
        <p:nvSpPr>
          <p:cNvPr id="8090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80902"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7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974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مَا بَقيتُ وَبَقِيَ ٱللَّيْلُ وَٱلنَّهَارُ</a:t>
            </a:r>
            <a:endParaRPr lang="en-US" sz="5400" b="1">
              <a:latin typeface="Karbala" pitchFamily="2" charset="0"/>
              <a:cs typeface="Simplified Arabic" pitchFamily="18" charset="-78"/>
            </a:endParaRPr>
          </a:p>
        </p:txBody>
      </p:sp>
      <p:sp>
        <p:nvSpPr>
          <p:cNvPr id="79974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as long as I am existent and as long as there are day and night.</a:t>
            </a:r>
          </a:p>
        </p:txBody>
      </p:sp>
      <p:sp>
        <p:nvSpPr>
          <p:cNvPr id="799748"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جب تک زندہ ہوں اور جب تک رات دن باقی ہیں </a:t>
            </a:r>
            <a:endParaRPr lang="en-US" sz="2400" b="1" dirty="0">
              <a:ea typeface="MS Mincho" pitchFamily="49" charset="-128"/>
            </a:endParaRPr>
          </a:p>
        </p:txBody>
      </p:sp>
      <p:sp>
        <p:nvSpPr>
          <p:cNvPr id="79974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799750"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7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077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وَلاَ جَعَلَهُ ٱللَّهُ آخِرَ ٱلْعَهْدِ مِنِّي لِزِيَارَتِكُمْ</a:t>
            </a:r>
            <a:endParaRPr lang="en-US" sz="5400" b="1">
              <a:latin typeface="Karbala" pitchFamily="2" charset="0"/>
              <a:cs typeface="Simplified Arabic" pitchFamily="18" charset="-78"/>
            </a:endParaRPr>
          </a:p>
        </p:txBody>
      </p:sp>
      <p:sp>
        <p:nvSpPr>
          <p:cNvPr id="80077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May Allāh not cause this (visit) to be the last of my visit to you (all).</a:t>
            </a:r>
          </a:p>
        </p:txBody>
      </p:sp>
      <p:sp>
        <p:nvSpPr>
          <p:cNvPr id="800772"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اورخدا قرار نہ دے اس کو میرے لیے آپ کی زیارت کا آخری موقع</a:t>
            </a:r>
            <a:endParaRPr lang="en-US" sz="2400" b="1" dirty="0">
              <a:ea typeface="MS Mincho" pitchFamily="49" charset="-128"/>
            </a:endParaRPr>
          </a:p>
        </p:txBody>
      </p:sp>
      <p:sp>
        <p:nvSpPr>
          <p:cNvPr id="80077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800774"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7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179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اَلسَّلاَمُ عَلَىٰ ٱلْحُسَيْنِ</a:t>
            </a:r>
            <a:endParaRPr lang="en-US" sz="5400" b="1">
              <a:latin typeface="Karbala" pitchFamily="2" charset="0"/>
              <a:cs typeface="Simplified Arabic" pitchFamily="18" charset="-78"/>
            </a:endParaRPr>
          </a:p>
        </p:txBody>
      </p:sp>
      <p:sp>
        <p:nvSpPr>
          <p:cNvPr id="80179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Peace be upon al-Husayn,</a:t>
            </a:r>
          </a:p>
        </p:txBody>
      </p:sp>
      <p:sp>
        <p:nvSpPr>
          <p:cNvPr id="801796"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سلام ہو حسین(ع) پر</a:t>
            </a:r>
            <a:endParaRPr lang="en-US" sz="2400" b="1" dirty="0">
              <a:ea typeface="MS Mincho" pitchFamily="49" charset="-128"/>
            </a:endParaRPr>
          </a:p>
        </p:txBody>
      </p:sp>
      <p:sp>
        <p:nvSpPr>
          <p:cNvPr id="80179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801798"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7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281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عَلِيِّ بْنِ ٱلْحُسَيْنِ</a:t>
            </a:r>
            <a:endParaRPr lang="en-US" sz="5400" b="1">
              <a:latin typeface="Karbala" pitchFamily="2" charset="0"/>
              <a:cs typeface="Simplified Arabic" pitchFamily="18" charset="-78"/>
            </a:endParaRPr>
          </a:p>
        </p:txBody>
      </p:sp>
      <p:sp>
        <p:nvSpPr>
          <p:cNvPr id="80281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upon `Ali ibn al-Husayn,</a:t>
            </a:r>
          </a:p>
        </p:txBody>
      </p:sp>
      <p:sp>
        <p:nvSpPr>
          <p:cNvPr id="802820"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 شہزادہ علی(ع)</a:t>
            </a:r>
            <a:endParaRPr lang="en-US" sz="2400" b="1" dirty="0">
              <a:ea typeface="MS Mincho" pitchFamily="49" charset="-128"/>
            </a:endParaRPr>
          </a:p>
        </p:txBody>
      </p:sp>
      <p:sp>
        <p:nvSpPr>
          <p:cNvPr id="80282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802822"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7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384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اوْلاَدِ ٱلْحُسَيْنِ</a:t>
            </a:r>
            <a:endParaRPr lang="en-US" sz="5400" b="1">
              <a:latin typeface="Karbala" pitchFamily="2" charset="0"/>
              <a:cs typeface="Simplified Arabic" pitchFamily="18" charset="-78"/>
            </a:endParaRPr>
          </a:p>
        </p:txBody>
      </p:sp>
      <p:sp>
        <p:nvSpPr>
          <p:cNvPr id="80384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upon the sons of a -Husayn,</a:t>
            </a:r>
          </a:p>
        </p:txBody>
      </p:sp>
      <p:sp>
        <p:nvSpPr>
          <p:cNvPr id="803844"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 فرزند حسین(ع) پر</a:t>
            </a:r>
            <a:endParaRPr lang="en-US" sz="2400" b="1" dirty="0">
              <a:ea typeface="MS Mincho" pitchFamily="49" charset="-128"/>
            </a:endParaRPr>
          </a:p>
        </p:txBody>
      </p:sp>
      <p:sp>
        <p:nvSpPr>
          <p:cNvPr id="80384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803846"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7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486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اصْحَابِ ٱلْحُسَيْنِ</a:t>
            </a:r>
            <a:endParaRPr lang="en-US" sz="5400" b="1">
              <a:latin typeface="Karbala" pitchFamily="2" charset="0"/>
              <a:cs typeface="Simplified Arabic" pitchFamily="18" charset="-78"/>
            </a:endParaRPr>
          </a:p>
        </p:txBody>
      </p:sp>
      <p:sp>
        <p:nvSpPr>
          <p:cNvPr id="80486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upon the companions of al-Husayn.</a:t>
            </a:r>
          </a:p>
        </p:txBody>
      </p:sp>
      <p:sp>
        <p:nvSpPr>
          <p:cNvPr id="804868"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حسین(ع) کے اصحاب پر</a:t>
            </a:r>
            <a:endParaRPr lang="en-US" sz="2400" b="1" dirty="0">
              <a:ea typeface="MS Mincho" pitchFamily="49" charset="-128"/>
            </a:endParaRPr>
          </a:p>
        </p:txBody>
      </p:sp>
      <p:sp>
        <p:nvSpPr>
          <p:cNvPr id="80486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804870"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7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589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اَلسَّلاَمُ عَلَيْكَ يَا ابَا عَبْدِ ٱللَّهِ</a:t>
            </a:r>
            <a:endParaRPr lang="en-US" sz="5400" b="1">
              <a:latin typeface="Karbala" pitchFamily="2" charset="0"/>
              <a:cs typeface="Simplified Arabic" pitchFamily="18" charset="-78"/>
            </a:endParaRPr>
          </a:p>
        </p:txBody>
      </p:sp>
      <p:sp>
        <p:nvSpPr>
          <p:cNvPr id="80589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Peace be upon you, O Abu-`Abdullah</a:t>
            </a:r>
          </a:p>
        </p:txBody>
      </p:sp>
      <p:sp>
        <p:nvSpPr>
          <p:cNvPr id="805892" name="Subtitle 4"/>
          <p:cNvSpPr txBox="1">
            <a:spLocks/>
          </p:cNvSpPr>
          <p:nvPr/>
        </p:nvSpPr>
        <p:spPr bwMode="auto">
          <a:xfrm>
            <a:off x="80963" y="5013325"/>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سلام ہو آپ پراے ابا عبد اللہ </a:t>
            </a:r>
            <a:endParaRPr lang="en-US" sz="2400" b="1" dirty="0">
              <a:ea typeface="MS Mincho" pitchFamily="49" charset="-128"/>
            </a:endParaRPr>
          </a:p>
        </p:txBody>
      </p:sp>
      <p:sp>
        <p:nvSpPr>
          <p:cNvPr id="80589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805894"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
        <p:nvSpPr>
          <p:cNvPr id="805895" name="Text Box 6"/>
          <p:cNvSpPr txBox="1">
            <a:spLocks noChangeArrowheads="1"/>
          </p:cNvSpPr>
          <p:nvPr/>
        </p:nvSpPr>
        <p:spPr bwMode="auto">
          <a:xfrm>
            <a:off x="3348038" y="5654675"/>
            <a:ext cx="2447925" cy="366713"/>
          </a:xfrm>
          <a:prstGeom prst="rect">
            <a:avLst/>
          </a:prstGeom>
          <a:gradFill rotWithShape="1">
            <a:gsLst>
              <a:gs pos="0">
                <a:srgbClr val="651500"/>
              </a:gs>
              <a:gs pos="50000">
                <a:srgbClr val="DA2E00"/>
              </a:gs>
              <a:gs pos="100000">
                <a:srgbClr val="651500"/>
              </a:gs>
            </a:gsLst>
            <a:lin ang="5400000" scaled="1"/>
          </a:gradFill>
          <a:ln w="9525" algn="ctr">
            <a:noFill/>
            <a:miter lim="800000"/>
            <a:headEnd/>
            <a:tailEnd/>
          </a:ln>
        </p:spPr>
        <p:txBody>
          <a:bodyPr anchor="ctr">
            <a:spAutoFit/>
          </a:bodyPr>
          <a:lstStyle/>
          <a:p>
            <a:pPr algn="r"/>
            <a:r>
              <a:rPr lang="en-US" sz="1800" b="1">
                <a:solidFill>
                  <a:srgbClr val="FFFF99"/>
                </a:solidFill>
                <a:latin typeface="Trebuchet MS" pitchFamily="34" charset="0"/>
              </a:rPr>
              <a:t>Tasbih Counter : 9</a:t>
            </a:r>
          </a:p>
        </p:txBody>
      </p:sp>
      <p:sp>
        <p:nvSpPr>
          <p:cNvPr id="805896" name="Rectangle 5"/>
          <p:cNvSpPr>
            <a:spLocks noChangeArrowheads="1"/>
          </p:cNvSpPr>
          <p:nvPr/>
        </p:nvSpPr>
        <p:spPr bwMode="auto">
          <a:xfrm>
            <a:off x="3635375" y="1035050"/>
            <a:ext cx="1790700" cy="336550"/>
          </a:xfrm>
          <a:prstGeom prst="rect">
            <a:avLst/>
          </a:prstGeom>
          <a:noFill/>
          <a:ln w="9525">
            <a:noFill/>
            <a:miter lim="800000"/>
            <a:headEnd/>
            <a:tailEnd/>
          </a:ln>
        </p:spPr>
        <p:txBody>
          <a:bodyPr wrap="none">
            <a:spAutoFit/>
          </a:bodyPr>
          <a:lstStyle/>
          <a:p>
            <a:pPr eaLnBrk="0" hangingPunct="0"/>
            <a:r>
              <a:rPr lang="en-US" sz="1600" b="1">
                <a:solidFill>
                  <a:srgbClr val="FFFF99"/>
                </a:solidFill>
                <a:latin typeface="Trebuchet MS" pitchFamily="34" charset="0"/>
              </a:rPr>
              <a:t>Recite 100 times</a:t>
            </a:r>
          </a:p>
        </p:txBody>
      </p:sp>
    </p:spTree>
  </p:cSld>
  <p:clrMapOvr>
    <a:masterClrMapping/>
  </p:clrMapOvr>
  <p:transition>
    <p:fade/>
  </p:transition>
  <p:timing>
    <p:tnLst>
      <p:par>
        <p:cTn id="1" dur="indefinite" restart="never" nodeType="tmRoot"/>
      </p:par>
    </p:tnLst>
  </p:timing>
</p:sld>
</file>

<file path=ppt/slides/slide7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691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ٱلارْوَاحِ ٱلَّتِي حَلَّتْ بِفِنَائِكَ</a:t>
            </a:r>
            <a:endParaRPr lang="en-US" sz="5400" b="1">
              <a:latin typeface="Karbala" pitchFamily="2" charset="0"/>
              <a:cs typeface="Simplified Arabic" pitchFamily="18" charset="-78"/>
            </a:endParaRPr>
          </a:p>
        </p:txBody>
      </p:sp>
      <p:sp>
        <p:nvSpPr>
          <p:cNvPr id="80691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upon the souls that gathered in your courtyard.</a:t>
            </a:r>
          </a:p>
        </p:txBody>
      </p:sp>
      <p:sp>
        <p:nvSpPr>
          <p:cNvPr id="806916"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 سلام ان روحوں پر جو آپ کے روضے پر آتی ہیں</a:t>
            </a:r>
            <a:endParaRPr lang="en-US" sz="2400" b="1" dirty="0">
              <a:ea typeface="MS Mincho" pitchFamily="49" charset="-128"/>
            </a:endParaRPr>
          </a:p>
        </p:txBody>
      </p:sp>
      <p:sp>
        <p:nvSpPr>
          <p:cNvPr id="80691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806918"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7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793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عَلَيْكَ مِنِّي سَلاَمُ ٱللَّهِ ابَداً</a:t>
            </a:r>
            <a:endParaRPr lang="en-US" sz="5400" b="1">
              <a:latin typeface="Karbala" pitchFamily="2" charset="0"/>
              <a:cs typeface="Simplified Arabic" pitchFamily="18" charset="-78"/>
            </a:endParaRPr>
          </a:p>
        </p:txBody>
      </p:sp>
      <p:sp>
        <p:nvSpPr>
          <p:cNvPr id="80793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Peace of Allāh be upon you from me forever</a:t>
            </a:r>
          </a:p>
        </p:txBody>
      </p:sp>
      <p:sp>
        <p:nvSpPr>
          <p:cNvPr id="807940"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آپ پر میری طرف سے خدا کا سلام ہو ہمیشہ</a:t>
            </a:r>
            <a:endParaRPr lang="en-US" sz="2400" b="1" dirty="0">
              <a:ea typeface="MS Mincho" pitchFamily="49" charset="-128"/>
            </a:endParaRPr>
          </a:p>
        </p:txBody>
      </p:sp>
      <p:sp>
        <p:nvSpPr>
          <p:cNvPr id="80794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807942"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7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6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مَا بَقيتُ وَبَقِيَ ٱللَّيْلُ وَٱلنَّهَارُ</a:t>
            </a:r>
            <a:endParaRPr lang="en-US" sz="5400" b="1">
              <a:latin typeface="Karbala" pitchFamily="2" charset="0"/>
              <a:cs typeface="Simplified Arabic" pitchFamily="18" charset="-78"/>
            </a:endParaRPr>
          </a:p>
        </p:txBody>
      </p:sp>
      <p:sp>
        <p:nvSpPr>
          <p:cNvPr id="80896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as long as I am existent and as long as there are day and night.</a:t>
            </a:r>
          </a:p>
        </p:txBody>
      </p:sp>
      <p:sp>
        <p:nvSpPr>
          <p:cNvPr id="808964"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جب تک زندہ ہوں اور جب تک رات دن باقی ہیں </a:t>
            </a:r>
            <a:endParaRPr lang="en-US" sz="2400" b="1" dirty="0">
              <a:ea typeface="MS Mincho" pitchFamily="49" charset="-128"/>
            </a:endParaRPr>
          </a:p>
        </p:txBody>
      </p:sp>
      <p:sp>
        <p:nvSpPr>
          <p:cNvPr id="80896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808966"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وَاسْالُهُ انْ يُبَلِّغَنِيَ ٱلْمَقَامَ ٱلْمَحْمُودَ لَكُمْ عِنْدَ ٱللَّهِ</a:t>
            </a:r>
            <a:endParaRPr lang="en-US" sz="5400" b="1">
              <a:latin typeface="Karbala" pitchFamily="2" charset="0"/>
              <a:cs typeface="Simplified Arabic" pitchFamily="18" charset="-78"/>
            </a:endParaRPr>
          </a:p>
        </p:txBody>
      </p:sp>
      <p:sp>
        <p:nvSpPr>
          <p:cNvPr id="8192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I also beseech Him to make me attain the praiseworthy status that you enjoy with Allāh</a:t>
            </a:r>
          </a:p>
        </p:txBody>
      </p:sp>
      <p:sp>
        <p:nvSpPr>
          <p:cNvPr id="81924" name="Subtitle 4"/>
          <p:cNvSpPr txBox="1">
            <a:spLocks/>
          </p:cNvSpPr>
          <p:nvPr/>
        </p:nvSpPr>
        <p:spPr bwMode="auto">
          <a:xfrm>
            <a:off x="71406" y="5072074"/>
            <a:ext cx="8955087" cy="533400"/>
          </a:xfrm>
          <a:prstGeom prst="rect">
            <a:avLst/>
          </a:prstGeom>
          <a:noFill/>
          <a:ln w="9525" algn="ctr">
            <a:noFill/>
            <a:miter lim="800000"/>
            <a:headEnd/>
            <a:tailEnd/>
          </a:ln>
        </p:spPr>
        <p:txBody>
          <a:bodyPr/>
          <a:lstStyle/>
          <a:p>
            <a:pPr marL="342900" indent="-342900" algn="ctr">
              <a:spcBef>
                <a:spcPct val="20000"/>
              </a:spcBef>
            </a:pPr>
            <a:r>
              <a:rPr lang="ar-AE" sz="2800" dirty="0" smtClean="0"/>
              <a:t>اس سے سوال کرتا ہے کہ مجھے بھی خدا کے ہاں آپ کے پسندیدہ مقام  پر پہنچائے نیز مجھے نصیب کرے</a:t>
            </a:r>
            <a:endParaRPr lang="en-US" sz="2800" b="1" dirty="0">
              <a:ea typeface="MS Mincho" pitchFamily="49" charset="-128"/>
            </a:endParaRPr>
          </a:p>
        </p:txBody>
      </p:sp>
      <p:sp>
        <p:nvSpPr>
          <p:cNvPr id="8192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81926"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7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98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وَلاَ جَعَلَهُ ٱللَّهُ آخِرَ ٱلْعَهْدِ مِنِّي لِزِيَارَتِكُمْ</a:t>
            </a:r>
            <a:endParaRPr lang="en-US" sz="5400" b="1">
              <a:latin typeface="Karbala" pitchFamily="2" charset="0"/>
              <a:cs typeface="Simplified Arabic" pitchFamily="18" charset="-78"/>
            </a:endParaRPr>
          </a:p>
        </p:txBody>
      </p:sp>
      <p:sp>
        <p:nvSpPr>
          <p:cNvPr id="80998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May Allāh not cause this (visit) to be the last of my visit to you (all).</a:t>
            </a:r>
          </a:p>
        </p:txBody>
      </p:sp>
      <p:sp>
        <p:nvSpPr>
          <p:cNvPr id="809988"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اورخدا قرار نہ دے اس کو میرے لیے آپ کی زیارت کا آخری موقع</a:t>
            </a:r>
            <a:endParaRPr lang="en-US" sz="2400" b="1" dirty="0">
              <a:ea typeface="MS Mincho" pitchFamily="49" charset="-128"/>
            </a:endParaRPr>
          </a:p>
        </p:txBody>
      </p:sp>
      <p:sp>
        <p:nvSpPr>
          <p:cNvPr id="80998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809990"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7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101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اَلسَّلاَمُ عَلَىٰ ٱلْحُسَيْنِ</a:t>
            </a:r>
            <a:endParaRPr lang="en-US" sz="5400" b="1">
              <a:latin typeface="Karbala" pitchFamily="2" charset="0"/>
              <a:cs typeface="Simplified Arabic" pitchFamily="18" charset="-78"/>
            </a:endParaRPr>
          </a:p>
        </p:txBody>
      </p:sp>
      <p:sp>
        <p:nvSpPr>
          <p:cNvPr id="81101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Peace be upon al-Husayn,</a:t>
            </a:r>
          </a:p>
        </p:txBody>
      </p:sp>
      <p:sp>
        <p:nvSpPr>
          <p:cNvPr id="811012"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سلام ہو حسین(ع) پر</a:t>
            </a:r>
            <a:endParaRPr lang="en-US" sz="2400" b="1" dirty="0">
              <a:ea typeface="MS Mincho" pitchFamily="49" charset="-128"/>
            </a:endParaRPr>
          </a:p>
        </p:txBody>
      </p:sp>
      <p:sp>
        <p:nvSpPr>
          <p:cNvPr id="81101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811014"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7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203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عَلِيِّ بْنِ ٱلْحُسَيْنِ</a:t>
            </a:r>
            <a:endParaRPr lang="en-US" sz="5400" b="1">
              <a:latin typeface="Karbala" pitchFamily="2" charset="0"/>
              <a:cs typeface="Simplified Arabic" pitchFamily="18" charset="-78"/>
            </a:endParaRPr>
          </a:p>
        </p:txBody>
      </p:sp>
      <p:sp>
        <p:nvSpPr>
          <p:cNvPr id="81203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upon `Ali ibn al-Husayn,</a:t>
            </a:r>
          </a:p>
        </p:txBody>
      </p:sp>
      <p:sp>
        <p:nvSpPr>
          <p:cNvPr id="812036"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 شہزادہ علی(ع)</a:t>
            </a:r>
            <a:endParaRPr lang="en-US" sz="2400" b="1" dirty="0">
              <a:ea typeface="MS Mincho" pitchFamily="49" charset="-128"/>
            </a:endParaRPr>
          </a:p>
        </p:txBody>
      </p:sp>
      <p:sp>
        <p:nvSpPr>
          <p:cNvPr id="81203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812038"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7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305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اوْلاَدِ ٱلْحُسَيْنِ</a:t>
            </a:r>
            <a:endParaRPr lang="en-US" sz="5400" b="1">
              <a:latin typeface="Karbala" pitchFamily="2" charset="0"/>
              <a:cs typeface="Simplified Arabic" pitchFamily="18" charset="-78"/>
            </a:endParaRPr>
          </a:p>
        </p:txBody>
      </p:sp>
      <p:sp>
        <p:nvSpPr>
          <p:cNvPr id="81305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upon the sons of a -Husayn,</a:t>
            </a:r>
          </a:p>
        </p:txBody>
      </p:sp>
      <p:sp>
        <p:nvSpPr>
          <p:cNvPr id="813060"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 فرزند حسین(ع) پر</a:t>
            </a:r>
            <a:endParaRPr lang="en-US" sz="2400" b="1" dirty="0">
              <a:ea typeface="MS Mincho" pitchFamily="49" charset="-128"/>
            </a:endParaRPr>
          </a:p>
        </p:txBody>
      </p:sp>
      <p:sp>
        <p:nvSpPr>
          <p:cNvPr id="81306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813062"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7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408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اصْحَابِ ٱلْحُسَيْنِ</a:t>
            </a:r>
            <a:endParaRPr lang="en-US" sz="5400" b="1">
              <a:latin typeface="Karbala" pitchFamily="2" charset="0"/>
              <a:cs typeface="Simplified Arabic" pitchFamily="18" charset="-78"/>
            </a:endParaRPr>
          </a:p>
        </p:txBody>
      </p:sp>
      <p:sp>
        <p:nvSpPr>
          <p:cNvPr id="81408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upon the companions of al-Husayn.</a:t>
            </a:r>
          </a:p>
        </p:txBody>
      </p:sp>
      <p:sp>
        <p:nvSpPr>
          <p:cNvPr id="814084"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حسین(ع) کے اصحاب پر</a:t>
            </a:r>
            <a:endParaRPr lang="en-US" sz="2400" b="1" dirty="0">
              <a:ea typeface="MS Mincho" pitchFamily="49" charset="-128"/>
            </a:endParaRPr>
          </a:p>
        </p:txBody>
      </p:sp>
      <p:sp>
        <p:nvSpPr>
          <p:cNvPr id="81408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814086"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7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510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اَلسَّلاَمُ عَلَيْكَ يَا ابَا عَبْدِ ٱللَّهِ</a:t>
            </a:r>
            <a:endParaRPr lang="en-US" sz="5400" b="1">
              <a:latin typeface="Karbala" pitchFamily="2" charset="0"/>
              <a:cs typeface="Simplified Arabic" pitchFamily="18" charset="-78"/>
            </a:endParaRPr>
          </a:p>
        </p:txBody>
      </p:sp>
      <p:sp>
        <p:nvSpPr>
          <p:cNvPr id="81510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Peace be upon you, O Abu-`Abdullah</a:t>
            </a:r>
          </a:p>
        </p:txBody>
      </p:sp>
      <p:sp>
        <p:nvSpPr>
          <p:cNvPr id="815108" name="Subtitle 4"/>
          <p:cNvSpPr txBox="1">
            <a:spLocks/>
          </p:cNvSpPr>
          <p:nvPr/>
        </p:nvSpPr>
        <p:spPr bwMode="auto">
          <a:xfrm>
            <a:off x="80963" y="5013325"/>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سلام ہو آپ پراے ابا عبد اللہ </a:t>
            </a:r>
            <a:endParaRPr lang="en-US" sz="2400" b="1" dirty="0">
              <a:ea typeface="MS Mincho" pitchFamily="49" charset="-128"/>
            </a:endParaRPr>
          </a:p>
        </p:txBody>
      </p:sp>
      <p:sp>
        <p:nvSpPr>
          <p:cNvPr id="81510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815110"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
        <p:nvSpPr>
          <p:cNvPr id="815111" name="Text Box 6"/>
          <p:cNvSpPr txBox="1">
            <a:spLocks noChangeArrowheads="1"/>
          </p:cNvSpPr>
          <p:nvPr/>
        </p:nvSpPr>
        <p:spPr bwMode="auto">
          <a:xfrm>
            <a:off x="3348038" y="5654675"/>
            <a:ext cx="2447925" cy="366713"/>
          </a:xfrm>
          <a:prstGeom prst="rect">
            <a:avLst/>
          </a:prstGeom>
          <a:gradFill rotWithShape="1">
            <a:gsLst>
              <a:gs pos="0">
                <a:srgbClr val="651500"/>
              </a:gs>
              <a:gs pos="50000">
                <a:srgbClr val="DA2E00"/>
              </a:gs>
              <a:gs pos="100000">
                <a:srgbClr val="651500"/>
              </a:gs>
            </a:gsLst>
            <a:lin ang="5400000" scaled="1"/>
          </a:gradFill>
          <a:ln w="9525" algn="ctr">
            <a:noFill/>
            <a:miter lim="800000"/>
            <a:headEnd/>
            <a:tailEnd/>
          </a:ln>
        </p:spPr>
        <p:txBody>
          <a:bodyPr anchor="ctr">
            <a:spAutoFit/>
          </a:bodyPr>
          <a:lstStyle/>
          <a:p>
            <a:pPr algn="r"/>
            <a:r>
              <a:rPr lang="en-US" sz="1800" b="1">
                <a:solidFill>
                  <a:srgbClr val="FFFF99"/>
                </a:solidFill>
                <a:latin typeface="Trebuchet MS" pitchFamily="34" charset="0"/>
              </a:rPr>
              <a:t>Tasbih Counter : 10</a:t>
            </a:r>
          </a:p>
        </p:txBody>
      </p:sp>
      <p:sp>
        <p:nvSpPr>
          <p:cNvPr id="815112" name="Rectangle 5"/>
          <p:cNvSpPr>
            <a:spLocks noChangeArrowheads="1"/>
          </p:cNvSpPr>
          <p:nvPr/>
        </p:nvSpPr>
        <p:spPr bwMode="auto">
          <a:xfrm>
            <a:off x="3635375" y="1035050"/>
            <a:ext cx="1790700" cy="336550"/>
          </a:xfrm>
          <a:prstGeom prst="rect">
            <a:avLst/>
          </a:prstGeom>
          <a:noFill/>
          <a:ln w="9525">
            <a:noFill/>
            <a:miter lim="800000"/>
            <a:headEnd/>
            <a:tailEnd/>
          </a:ln>
        </p:spPr>
        <p:txBody>
          <a:bodyPr wrap="none">
            <a:spAutoFit/>
          </a:bodyPr>
          <a:lstStyle/>
          <a:p>
            <a:pPr eaLnBrk="0" hangingPunct="0"/>
            <a:r>
              <a:rPr lang="en-US" sz="1600" b="1">
                <a:solidFill>
                  <a:srgbClr val="FFFF99"/>
                </a:solidFill>
                <a:latin typeface="Trebuchet MS" pitchFamily="34" charset="0"/>
              </a:rPr>
              <a:t>Recite 100 times</a:t>
            </a:r>
          </a:p>
        </p:txBody>
      </p:sp>
    </p:spTree>
  </p:cSld>
  <p:clrMapOvr>
    <a:masterClrMapping/>
  </p:clrMapOvr>
  <p:transition>
    <p:fade/>
  </p:transition>
  <p:timing>
    <p:tnLst>
      <p:par>
        <p:cTn id="1" dur="indefinite" restart="never" nodeType="tmRoot"/>
      </p:par>
    </p:tnLst>
  </p:timing>
</p:sld>
</file>

<file path=ppt/slides/slide7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613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ٱلارْوَاحِ ٱلَّتِي حَلَّتْ بِفِنَائِكَ</a:t>
            </a:r>
            <a:endParaRPr lang="en-US" sz="5400" b="1">
              <a:latin typeface="Karbala" pitchFamily="2" charset="0"/>
              <a:cs typeface="Simplified Arabic" pitchFamily="18" charset="-78"/>
            </a:endParaRPr>
          </a:p>
        </p:txBody>
      </p:sp>
      <p:sp>
        <p:nvSpPr>
          <p:cNvPr id="81613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upon the souls that gathered in your courtyard.</a:t>
            </a:r>
          </a:p>
        </p:txBody>
      </p:sp>
      <p:sp>
        <p:nvSpPr>
          <p:cNvPr id="816132"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 سلام ان روحوں پر جو آپ کے روضے پر آتی ہیں</a:t>
            </a:r>
            <a:endParaRPr lang="en-US" sz="2400" b="1" dirty="0">
              <a:ea typeface="MS Mincho" pitchFamily="49" charset="-128"/>
            </a:endParaRPr>
          </a:p>
        </p:txBody>
      </p:sp>
      <p:sp>
        <p:nvSpPr>
          <p:cNvPr id="81613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816134"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7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715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عَلَيْكَ مِنِّي سَلاَمُ ٱللَّهِ ابَداً</a:t>
            </a:r>
            <a:endParaRPr lang="en-US" sz="5400" b="1">
              <a:latin typeface="Karbala" pitchFamily="2" charset="0"/>
              <a:cs typeface="Simplified Arabic" pitchFamily="18" charset="-78"/>
            </a:endParaRPr>
          </a:p>
        </p:txBody>
      </p:sp>
      <p:sp>
        <p:nvSpPr>
          <p:cNvPr id="81715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Peace of Allāh be upon you from me forever</a:t>
            </a:r>
          </a:p>
        </p:txBody>
      </p:sp>
      <p:sp>
        <p:nvSpPr>
          <p:cNvPr id="817156"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آپ پر میری طرف سے خدا کا سلام ہو ہمیشہ</a:t>
            </a:r>
            <a:endParaRPr lang="en-US" sz="2400" b="1" dirty="0">
              <a:ea typeface="MS Mincho" pitchFamily="49" charset="-128"/>
            </a:endParaRPr>
          </a:p>
        </p:txBody>
      </p:sp>
      <p:sp>
        <p:nvSpPr>
          <p:cNvPr id="81715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817158"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7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817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مَا بَقيتُ وَبَقِيَ ٱللَّيْلُ وَٱلنَّهَارُ</a:t>
            </a:r>
            <a:endParaRPr lang="en-US" sz="5400" b="1">
              <a:latin typeface="Karbala" pitchFamily="2" charset="0"/>
              <a:cs typeface="Simplified Arabic" pitchFamily="18" charset="-78"/>
            </a:endParaRPr>
          </a:p>
        </p:txBody>
      </p:sp>
      <p:sp>
        <p:nvSpPr>
          <p:cNvPr id="81817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as long as I am existent and as long as there are day and night.</a:t>
            </a:r>
          </a:p>
        </p:txBody>
      </p:sp>
      <p:sp>
        <p:nvSpPr>
          <p:cNvPr id="818180"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جب تک زندہ ہوں اور جب تک رات دن باقی ہیں </a:t>
            </a:r>
            <a:endParaRPr lang="en-US" sz="2400" b="1" dirty="0">
              <a:ea typeface="MS Mincho" pitchFamily="49" charset="-128"/>
            </a:endParaRPr>
          </a:p>
        </p:txBody>
      </p:sp>
      <p:sp>
        <p:nvSpPr>
          <p:cNvPr id="81818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818182"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7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0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وَلاَ جَعَلَهُ ٱللَّهُ آخِرَ ٱلْعَهْدِ مِنِّي لِزِيَارَتِكُمْ</a:t>
            </a:r>
            <a:endParaRPr lang="en-US" sz="5400" b="1">
              <a:latin typeface="Karbala" pitchFamily="2" charset="0"/>
              <a:cs typeface="Simplified Arabic" pitchFamily="18" charset="-78"/>
            </a:endParaRPr>
          </a:p>
        </p:txBody>
      </p:sp>
      <p:sp>
        <p:nvSpPr>
          <p:cNvPr id="81920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May Allāh not cause this (visit) to be the last of my visit to you (all).</a:t>
            </a:r>
          </a:p>
        </p:txBody>
      </p:sp>
      <p:sp>
        <p:nvSpPr>
          <p:cNvPr id="819204"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اورخدا قرار نہ دے اس کو میرے لیے آپ کی زیارت کا آخری موقع</a:t>
            </a:r>
            <a:endParaRPr lang="en-US" sz="2400" b="1" dirty="0">
              <a:ea typeface="MS Mincho" pitchFamily="49" charset="-128"/>
            </a:endParaRPr>
          </a:p>
        </p:txBody>
      </p:sp>
      <p:sp>
        <p:nvSpPr>
          <p:cNvPr id="81920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819206"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بِسْمِ اللَّهِ الرَّحْمَٰنِ الرَّحِيمِ</a:t>
            </a:r>
            <a:endParaRPr lang="en-US" sz="5400" b="1">
              <a:latin typeface="Karbala" pitchFamily="2" charset="0"/>
              <a:cs typeface="Simplified Arabic" pitchFamily="18" charset="-78"/>
            </a:endParaRPr>
          </a:p>
        </p:txBody>
      </p:sp>
      <p:sp>
        <p:nvSpPr>
          <p:cNvPr id="921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In the Name of Allāh, </a:t>
            </a:r>
          </a:p>
          <a:p>
            <a:pPr marL="342900" indent="-342900" algn="ctr">
              <a:spcBef>
                <a:spcPct val="20000"/>
              </a:spcBef>
            </a:pPr>
            <a:r>
              <a:rPr lang="en-US" sz="3200" b="1">
                <a:solidFill>
                  <a:schemeClr val="tx2"/>
                </a:solidFill>
                <a:ea typeface="MS Mincho" pitchFamily="49" charset="-128"/>
              </a:rPr>
              <a:t>the All-beneficent, the All-merciful.</a:t>
            </a:r>
          </a:p>
        </p:txBody>
      </p:sp>
      <p:sp>
        <p:nvSpPr>
          <p:cNvPr id="9220"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عظیم اور دائمی رحمتوں والے خدا کے نام سے</a:t>
            </a:r>
            <a:endParaRPr lang="fi-FI" sz="2400" b="1" i="1" dirty="0">
              <a:ea typeface="MS Mincho" pitchFamily="49" charset="-128"/>
            </a:endParaRPr>
          </a:p>
        </p:txBody>
      </p:sp>
      <p:sp>
        <p:nvSpPr>
          <p:cNvPr id="922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9222"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وَانْ يَرْزُقَنِي طَلَبَ ثَارِي</a:t>
            </a:r>
            <a:endParaRPr lang="en-US" sz="5400" b="1">
              <a:latin typeface="Karbala" pitchFamily="2" charset="0"/>
              <a:cs typeface="Simplified Arabic" pitchFamily="18" charset="-78"/>
            </a:endParaRPr>
          </a:p>
        </p:txBody>
      </p:sp>
      <p:sp>
        <p:nvSpPr>
          <p:cNvPr id="8294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to bestow upon me with the chance to take my own vengeance</a:t>
            </a:r>
          </a:p>
        </p:txBody>
      </p:sp>
      <p:sp>
        <p:nvSpPr>
          <p:cNvPr id="82948"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ar-AE" sz="2800" dirty="0" smtClean="0"/>
              <a:t>آپکے خون کا بدلہ لینا اس امام کیساتھ جو</a:t>
            </a:r>
            <a:endParaRPr lang="en-US" sz="2800" b="1" dirty="0">
              <a:ea typeface="MS Mincho" pitchFamily="49" charset="-128"/>
            </a:endParaRPr>
          </a:p>
        </p:txBody>
      </p:sp>
      <p:sp>
        <p:nvSpPr>
          <p:cNvPr id="8294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82950"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8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22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اَلسَّلاَمُ عَلَىٰ ٱلْحُسَيْنِ</a:t>
            </a:r>
            <a:endParaRPr lang="en-US" sz="5400" b="1">
              <a:latin typeface="Karbala" pitchFamily="2" charset="0"/>
              <a:cs typeface="Simplified Arabic" pitchFamily="18" charset="-78"/>
            </a:endParaRPr>
          </a:p>
        </p:txBody>
      </p:sp>
      <p:sp>
        <p:nvSpPr>
          <p:cNvPr id="82022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Peace be upon al-Husayn,</a:t>
            </a:r>
          </a:p>
        </p:txBody>
      </p:sp>
      <p:sp>
        <p:nvSpPr>
          <p:cNvPr id="820228"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سلام ہو حسین(ع) پر</a:t>
            </a:r>
            <a:endParaRPr lang="en-US" sz="2400" b="1" dirty="0">
              <a:ea typeface="MS Mincho" pitchFamily="49" charset="-128"/>
            </a:endParaRPr>
          </a:p>
        </p:txBody>
      </p:sp>
      <p:sp>
        <p:nvSpPr>
          <p:cNvPr id="82022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820230"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8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125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عَلِيِّ بْنِ ٱلْحُسَيْنِ</a:t>
            </a:r>
            <a:endParaRPr lang="en-US" sz="5400" b="1">
              <a:latin typeface="Karbala" pitchFamily="2" charset="0"/>
              <a:cs typeface="Simplified Arabic" pitchFamily="18" charset="-78"/>
            </a:endParaRPr>
          </a:p>
        </p:txBody>
      </p:sp>
      <p:sp>
        <p:nvSpPr>
          <p:cNvPr id="82125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upon `Ali ibn al-Husayn,</a:t>
            </a:r>
          </a:p>
        </p:txBody>
      </p:sp>
      <p:sp>
        <p:nvSpPr>
          <p:cNvPr id="821252"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 شہزادہ علی(ع)</a:t>
            </a:r>
            <a:endParaRPr lang="en-US" sz="2400" b="1" dirty="0">
              <a:ea typeface="MS Mincho" pitchFamily="49" charset="-128"/>
            </a:endParaRPr>
          </a:p>
        </p:txBody>
      </p:sp>
      <p:sp>
        <p:nvSpPr>
          <p:cNvPr id="82125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821254"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8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227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اوْلاَدِ ٱلْحُسَيْنِ</a:t>
            </a:r>
            <a:endParaRPr lang="en-US" sz="5400" b="1">
              <a:latin typeface="Karbala" pitchFamily="2" charset="0"/>
              <a:cs typeface="Simplified Arabic" pitchFamily="18" charset="-78"/>
            </a:endParaRPr>
          </a:p>
        </p:txBody>
      </p:sp>
      <p:sp>
        <p:nvSpPr>
          <p:cNvPr id="82227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upon the sons of a -Husayn,</a:t>
            </a:r>
          </a:p>
        </p:txBody>
      </p:sp>
      <p:sp>
        <p:nvSpPr>
          <p:cNvPr id="822276"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 فرزند حسین(ع) پر</a:t>
            </a:r>
            <a:endParaRPr lang="en-US" sz="2400" b="1" dirty="0">
              <a:ea typeface="MS Mincho" pitchFamily="49" charset="-128"/>
            </a:endParaRPr>
          </a:p>
        </p:txBody>
      </p:sp>
      <p:sp>
        <p:nvSpPr>
          <p:cNvPr id="82227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822278"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8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329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اصْحَابِ ٱلْحُسَيْنِ</a:t>
            </a:r>
            <a:endParaRPr lang="en-US" sz="5400" b="1">
              <a:latin typeface="Karbala" pitchFamily="2" charset="0"/>
              <a:cs typeface="Simplified Arabic" pitchFamily="18" charset="-78"/>
            </a:endParaRPr>
          </a:p>
        </p:txBody>
      </p:sp>
      <p:sp>
        <p:nvSpPr>
          <p:cNvPr id="82329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upon the companions of al-Husayn.</a:t>
            </a:r>
          </a:p>
        </p:txBody>
      </p:sp>
      <p:sp>
        <p:nvSpPr>
          <p:cNvPr id="823300"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حسین(ع) کے اصحاب پر</a:t>
            </a:r>
            <a:endParaRPr lang="en-US" sz="2400" b="1" dirty="0">
              <a:ea typeface="MS Mincho" pitchFamily="49" charset="-128"/>
            </a:endParaRPr>
          </a:p>
        </p:txBody>
      </p:sp>
      <p:sp>
        <p:nvSpPr>
          <p:cNvPr id="82330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823302"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8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432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اَلسَّلاَمُ عَلَيْكَ يَا ابَا عَبْدِ ٱللَّهِ</a:t>
            </a:r>
            <a:endParaRPr lang="en-US" sz="5400" b="1">
              <a:latin typeface="Karbala" pitchFamily="2" charset="0"/>
              <a:cs typeface="Simplified Arabic" pitchFamily="18" charset="-78"/>
            </a:endParaRPr>
          </a:p>
        </p:txBody>
      </p:sp>
      <p:sp>
        <p:nvSpPr>
          <p:cNvPr id="82432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Peace be upon you, O Abu-`Abdullah</a:t>
            </a:r>
          </a:p>
        </p:txBody>
      </p:sp>
      <p:sp>
        <p:nvSpPr>
          <p:cNvPr id="824324" name="Subtitle 4"/>
          <p:cNvSpPr txBox="1">
            <a:spLocks/>
          </p:cNvSpPr>
          <p:nvPr/>
        </p:nvSpPr>
        <p:spPr bwMode="auto">
          <a:xfrm>
            <a:off x="80963" y="5013325"/>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سلام ہو آپ پراے ابا عبد اللہ </a:t>
            </a:r>
            <a:endParaRPr lang="en-US" sz="2400" b="1" dirty="0">
              <a:ea typeface="MS Mincho" pitchFamily="49" charset="-128"/>
            </a:endParaRPr>
          </a:p>
        </p:txBody>
      </p:sp>
      <p:sp>
        <p:nvSpPr>
          <p:cNvPr id="82432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824326"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
        <p:nvSpPr>
          <p:cNvPr id="824327" name="Text Box 6"/>
          <p:cNvSpPr txBox="1">
            <a:spLocks noChangeArrowheads="1"/>
          </p:cNvSpPr>
          <p:nvPr/>
        </p:nvSpPr>
        <p:spPr bwMode="auto">
          <a:xfrm>
            <a:off x="3348038" y="5654675"/>
            <a:ext cx="2447925" cy="366713"/>
          </a:xfrm>
          <a:prstGeom prst="rect">
            <a:avLst/>
          </a:prstGeom>
          <a:gradFill rotWithShape="1">
            <a:gsLst>
              <a:gs pos="0">
                <a:srgbClr val="651500"/>
              </a:gs>
              <a:gs pos="50000">
                <a:srgbClr val="DA2E00"/>
              </a:gs>
              <a:gs pos="100000">
                <a:srgbClr val="651500"/>
              </a:gs>
            </a:gsLst>
            <a:lin ang="5400000" scaled="1"/>
          </a:gradFill>
          <a:ln w="9525" algn="ctr">
            <a:noFill/>
            <a:miter lim="800000"/>
            <a:headEnd/>
            <a:tailEnd/>
          </a:ln>
        </p:spPr>
        <p:txBody>
          <a:bodyPr anchor="ctr">
            <a:spAutoFit/>
          </a:bodyPr>
          <a:lstStyle/>
          <a:p>
            <a:pPr algn="r"/>
            <a:r>
              <a:rPr lang="en-US" sz="1800" b="1">
                <a:solidFill>
                  <a:srgbClr val="FFFF99"/>
                </a:solidFill>
                <a:latin typeface="Trebuchet MS" pitchFamily="34" charset="0"/>
              </a:rPr>
              <a:t>Tasbih Counter : 11</a:t>
            </a:r>
          </a:p>
        </p:txBody>
      </p:sp>
      <p:sp>
        <p:nvSpPr>
          <p:cNvPr id="824328" name="Rectangle 5"/>
          <p:cNvSpPr>
            <a:spLocks noChangeArrowheads="1"/>
          </p:cNvSpPr>
          <p:nvPr/>
        </p:nvSpPr>
        <p:spPr bwMode="auto">
          <a:xfrm>
            <a:off x="3635375" y="1035050"/>
            <a:ext cx="1790700" cy="336550"/>
          </a:xfrm>
          <a:prstGeom prst="rect">
            <a:avLst/>
          </a:prstGeom>
          <a:noFill/>
          <a:ln w="9525">
            <a:noFill/>
            <a:miter lim="800000"/>
            <a:headEnd/>
            <a:tailEnd/>
          </a:ln>
        </p:spPr>
        <p:txBody>
          <a:bodyPr wrap="none">
            <a:spAutoFit/>
          </a:bodyPr>
          <a:lstStyle/>
          <a:p>
            <a:pPr eaLnBrk="0" hangingPunct="0"/>
            <a:r>
              <a:rPr lang="en-US" sz="1600" b="1">
                <a:solidFill>
                  <a:srgbClr val="FFFF99"/>
                </a:solidFill>
                <a:latin typeface="Trebuchet MS" pitchFamily="34" charset="0"/>
              </a:rPr>
              <a:t>Recite 100 times</a:t>
            </a:r>
          </a:p>
        </p:txBody>
      </p:sp>
    </p:spTree>
  </p:cSld>
  <p:clrMapOvr>
    <a:masterClrMapping/>
  </p:clrMapOvr>
  <p:transition>
    <p:fade/>
  </p:transition>
  <p:timing>
    <p:tnLst>
      <p:par>
        <p:cTn id="1" dur="indefinite" restart="never" nodeType="tmRoot"/>
      </p:par>
    </p:tnLst>
  </p:timing>
</p:sld>
</file>

<file path=ppt/slides/slide8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534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ٱلارْوَاحِ ٱلَّتِي حَلَّتْ بِفِنَائِكَ</a:t>
            </a:r>
            <a:endParaRPr lang="en-US" sz="5400" b="1">
              <a:latin typeface="Karbala" pitchFamily="2" charset="0"/>
              <a:cs typeface="Simplified Arabic" pitchFamily="18" charset="-78"/>
            </a:endParaRPr>
          </a:p>
        </p:txBody>
      </p:sp>
      <p:sp>
        <p:nvSpPr>
          <p:cNvPr id="82534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upon the souls that gathered in your courtyard.</a:t>
            </a:r>
          </a:p>
        </p:txBody>
      </p:sp>
      <p:sp>
        <p:nvSpPr>
          <p:cNvPr id="825348"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 سلام ان روحوں پر جو آپ کے روضے پر آتی ہیں</a:t>
            </a:r>
            <a:endParaRPr lang="en-US" sz="2400" b="1" dirty="0">
              <a:ea typeface="MS Mincho" pitchFamily="49" charset="-128"/>
            </a:endParaRPr>
          </a:p>
        </p:txBody>
      </p:sp>
      <p:sp>
        <p:nvSpPr>
          <p:cNvPr id="82534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825350"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8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637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عَلَيْكَ مِنِّي سَلاَمُ ٱللَّهِ ابَداً</a:t>
            </a:r>
            <a:endParaRPr lang="en-US" sz="5400" b="1">
              <a:latin typeface="Karbala" pitchFamily="2" charset="0"/>
              <a:cs typeface="Simplified Arabic" pitchFamily="18" charset="-78"/>
            </a:endParaRPr>
          </a:p>
        </p:txBody>
      </p:sp>
      <p:sp>
        <p:nvSpPr>
          <p:cNvPr id="82637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Peace of Allāh be upon you from me forever</a:t>
            </a:r>
          </a:p>
        </p:txBody>
      </p:sp>
      <p:sp>
        <p:nvSpPr>
          <p:cNvPr id="826372"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آپ پر میری طرف سے خدا کا سلام ہو ہمیشہ</a:t>
            </a:r>
            <a:endParaRPr lang="en-US" sz="2400" b="1" dirty="0">
              <a:ea typeface="MS Mincho" pitchFamily="49" charset="-128"/>
            </a:endParaRPr>
          </a:p>
        </p:txBody>
      </p:sp>
      <p:sp>
        <p:nvSpPr>
          <p:cNvPr id="82637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826374"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8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739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مَا بَقيتُ وَبَقِيَ ٱللَّيْلُ وَٱلنَّهَارُ</a:t>
            </a:r>
            <a:endParaRPr lang="en-US" sz="5400" b="1">
              <a:latin typeface="Karbala" pitchFamily="2" charset="0"/>
              <a:cs typeface="Simplified Arabic" pitchFamily="18" charset="-78"/>
            </a:endParaRPr>
          </a:p>
        </p:txBody>
      </p:sp>
      <p:sp>
        <p:nvSpPr>
          <p:cNvPr id="82739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as long as I am existent and as long as there are day and night.</a:t>
            </a:r>
          </a:p>
        </p:txBody>
      </p:sp>
      <p:sp>
        <p:nvSpPr>
          <p:cNvPr id="827396"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جب تک زندہ ہوں اور جب تک رات دن باقی ہیں </a:t>
            </a:r>
            <a:endParaRPr lang="en-US" sz="2400" b="1" dirty="0">
              <a:ea typeface="MS Mincho" pitchFamily="49" charset="-128"/>
            </a:endParaRPr>
          </a:p>
        </p:txBody>
      </p:sp>
      <p:sp>
        <p:nvSpPr>
          <p:cNvPr id="82739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827398"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8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841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وَلاَ جَعَلَهُ ٱللَّهُ آخِرَ ٱلْعَهْدِ مِنِّي لِزِيَارَتِكُمْ</a:t>
            </a:r>
            <a:endParaRPr lang="en-US" sz="5400" b="1">
              <a:latin typeface="Karbala" pitchFamily="2" charset="0"/>
              <a:cs typeface="Simplified Arabic" pitchFamily="18" charset="-78"/>
            </a:endParaRPr>
          </a:p>
        </p:txBody>
      </p:sp>
      <p:sp>
        <p:nvSpPr>
          <p:cNvPr id="82841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May Allāh not cause this (visit) to be the last of my visit to you (all).</a:t>
            </a:r>
          </a:p>
        </p:txBody>
      </p:sp>
      <p:sp>
        <p:nvSpPr>
          <p:cNvPr id="828420"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اورخدا قرار نہ دے اس کو میرے لیے آپ کی زیارت کا آخری موقع</a:t>
            </a:r>
            <a:endParaRPr lang="en-US" sz="2400" b="1" dirty="0">
              <a:ea typeface="MS Mincho" pitchFamily="49" charset="-128"/>
            </a:endParaRPr>
          </a:p>
        </p:txBody>
      </p:sp>
      <p:sp>
        <p:nvSpPr>
          <p:cNvPr id="82842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828422"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8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4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اَلسَّلاَمُ عَلَىٰ ٱلْحُسَيْنِ</a:t>
            </a:r>
            <a:endParaRPr lang="en-US" sz="5400" b="1">
              <a:latin typeface="Karbala" pitchFamily="2" charset="0"/>
              <a:cs typeface="Simplified Arabic" pitchFamily="18" charset="-78"/>
            </a:endParaRPr>
          </a:p>
        </p:txBody>
      </p:sp>
      <p:sp>
        <p:nvSpPr>
          <p:cNvPr id="82944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Peace be upon al-Husayn,</a:t>
            </a:r>
          </a:p>
        </p:txBody>
      </p:sp>
      <p:sp>
        <p:nvSpPr>
          <p:cNvPr id="829444"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سلام ہو حسین(ع) پر</a:t>
            </a:r>
            <a:endParaRPr lang="en-US" sz="2400" b="1" dirty="0">
              <a:ea typeface="MS Mincho" pitchFamily="49" charset="-128"/>
            </a:endParaRPr>
          </a:p>
        </p:txBody>
      </p:sp>
      <p:sp>
        <p:nvSpPr>
          <p:cNvPr id="82944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829446"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مَعَ إِمَامِ هُدىًٰ ظَاهِرٍ</a:t>
            </a:r>
            <a:endParaRPr lang="en-US" sz="5400" b="1">
              <a:latin typeface="Karbala" pitchFamily="2" charset="0"/>
              <a:cs typeface="Simplified Arabic" pitchFamily="18" charset="-78"/>
            </a:endParaRPr>
          </a:p>
        </p:txBody>
      </p:sp>
      <p:sp>
        <p:nvSpPr>
          <p:cNvPr id="8397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with a leader of true guidance who is (Divinely) sustained</a:t>
            </a:r>
          </a:p>
        </p:txBody>
      </p:sp>
      <p:sp>
        <p:nvSpPr>
          <p:cNvPr id="83972"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ar-AE" sz="2800" dirty="0" smtClean="0"/>
              <a:t>ہدایت دینے والا مدد گار رہبرحق بات</a:t>
            </a:r>
            <a:endParaRPr lang="en-US" sz="2800" b="1" dirty="0">
              <a:ea typeface="MS Mincho" pitchFamily="49" charset="-128"/>
            </a:endParaRPr>
          </a:p>
        </p:txBody>
      </p:sp>
      <p:sp>
        <p:nvSpPr>
          <p:cNvPr id="8397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83974"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8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046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عَلِيِّ بْنِ ٱلْحُسَيْنِ</a:t>
            </a:r>
            <a:endParaRPr lang="en-US" sz="5400" b="1">
              <a:latin typeface="Karbala" pitchFamily="2" charset="0"/>
              <a:cs typeface="Simplified Arabic" pitchFamily="18" charset="-78"/>
            </a:endParaRPr>
          </a:p>
        </p:txBody>
      </p:sp>
      <p:sp>
        <p:nvSpPr>
          <p:cNvPr id="83046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upon `Ali ibn al-Husayn,</a:t>
            </a:r>
          </a:p>
        </p:txBody>
      </p:sp>
      <p:sp>
        <p:nvSpPr>
          <p:cNvPr id="830468"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 شہزادہ علی(ع)</a:t>
            </a:r>
            <a:endParaRPr lang="en-US" sz="2400" b="1" dirty="0">
              <a:ea typeface="MS Mincho" pitchFamily="49" charset="-128"/>
            </a:endParaRPr>
          </a:p>
        </p:txBody>
      </p:sp>
      <p:sp>
        <p:nvSpPr>
          <p:cNvPr id="83046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830470"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8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149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اوْلاَدِ ٱلْحُسَيْنِ</a:t>
            </a:r>
            <a:endParaRPr lang="en-US" sz="5400" b="1">
              <a:latin typeface="Karbala" pitchFamily="2" charset="0"/>
              <a:cs typeface="Simplified Arabic" pitchFamily="18" charset="-78"/>
            </a:endParaRPr>
          </a:p>
        </p:txBody>
      </p:sp>
      <p:sp>
        <p:nvSpPr>
          <p:cNvPr id="83149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upon the sons of a -Husayn,</a:t>
            </a:r>
          </a:p>
        </p:txBody>
      </p:sp>
      <p:sp>
        <p:nvSpPr>
          <p:cNvPr id="831492"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 فرزند حسین(ع) پر</a:t>
            </a:r>
            <a:endParaRPr lang="en-US" sz="2400" b="1" dirty="0">
              <a:ea typeface="MS Mincho" pitchFamily="49" charset="-128"/>
            </a:endParaRPr>
          </a:p>
        </p:txBody>
      </p:sp>
      <p:sp>
        <p:nvSpPr>
          <p:cNvPr id="83149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831494"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8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251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اصْحَابِ ٱلْحُسَيْنِ</a:t>
            </a:r>
            <a:endParaRPr lang="en-US" sz="5400" b="1">
              <a:latin typeface="Karbala" pitchFamily="2" charset="0"/>
              <a:cs typeface="Simplified Arabic" pitchFamily="18" charset="-78"/>
            </a:endParaRPr>
          </a:p>
        </p:txBody>
      </p:sp>
      <p:sp>
        <p:nvSpPr>
          <p:cNvPr id="83251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upon the companions of al-Husayn.</a:t>
            </a:r>
          </a:p>
        </p:txBody>
      </p:sp>
      <p:sp>
        <p:nvSpPr>
          <p:cNvPr id="832516"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حسین(ع) کے اصحاب پر</a:t>
            </a:r>
            <a:endParaRPr lang="en-US" sz="2400" b="1" dirty="0">
              <a:ea typeface="MS Mincho" pitchFamily="49" charset="-128"/>
            </a:endParaRPr>
          </a:p>
        </p:txBody>
      </p:sp>
      <p:sp>
        <p:nvSpPr>
          <p:cNvPr id="83251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832518"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8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353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اَلسَّلاَمُ عَلَيْكَ يَا ابَا عَبْدِ ٱللَّهِ</a:t>
            </a:r>
            <a:endParaRPr lang="en-US" sz="5400" b="1">
              <a:latin typeface="Karbala" pitchFamily="2" charset="0"/>
              <a:cs typeface="Simplified Arabic" pitchFamily="18" charset="-78"/>
            </a:endParaRPr>
          </a:p>
        </p:txBody>
      </p:sp>
      <p:sp>
        <p:nvSpPr>
          <p:cNvPr id="83353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Peace be upon you, O Abu-`Abdullah</a:t>
            </a:r>
          </a:p>
        </p:txBody>
      </p:sp>
      <p:sp>
        <p:nvSpPr>
          <p:cNvPr id="833540" name="Subtitle 4"/>
          <p:cNvSpPr txBox="1">
            <a:spLocks/>
          </p:cNvSpPr>
          <p:nvPr/>
        </p:nvSpPr>
        <p:spPr bwMode="auto">
          <a:xfrm>
            <a:off x="80963" y="5013325"/>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سلام ہو آپ پراے ابا عبد اللہ </a:t>
            </a:r>
            <a:endParaRPr lang="en-US" sz="2400" b="1" dirty="0">
              <a:ea typeface="MS Mincho" pitchFamily="49" charset="-128"/>
            </a:endParaRPr>
          </a:p>
        </p:txBody>
      </p:sp>
      <p:sp>
        <p:nvSpPr>
          <p:cNvPr id="83354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833542"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
        <p:nvSpPr>
          <p:cNvPr id="833543" name="Text Box 6"/>
          <p:cNvSpPr txBox="1">
            <a:spLocks noChangeArrowheads="1"/>
          </p:cNvSpPr>
          <p:nvPr/>
        </p:nvSpPr>
        <p:spPr bwMode="auto">
          <a:xfrm>
            <a:off x="3348038" y="5654675"/>
            <a:ext cx="2447925" cy="366713"/>
          </a:xfrm>
          <a:prstGeom prst="rect">
            <a:avLst/>
          </a:prstGeom>
          <a:gradFill rotWithShape="1">
            <a:gsLst>
              <a:gs pos="0">
                <a:srgbClr val="651500"/>
              </a:gs>
              <a:gs pos="50000">
                <a:srgbClr val="DA2E00"/>
              </a:gs>
              <a:gs pos="100000">
                <a:srgbClr val="651500"/>
              </a:gs>
            </a:gsLst>
            <a:lin ang="5400000" scaled="1"/>
          </a:gradFill>
          <a:ln w="9525" algn="ctr">
            <a:noFill/>
            <a:miter lim="800000"/>
            <a:headEnd/>
            <a:tailEnd/>
          </a:ln>
        </p:spPr>
        <p:txBody>
          <a:bodyPr anchor="ctr">
            <a:spAutoFit/>
          </a:bodyPr>
          <a:lstStyle/>
          <a:p>
            <a:pPr algn="r"/>
            <a:r>
              <a:rPr lang="en-US" sz="1800" b="1">
                <a:solidFill>
                  <a:srgbClr val="FFFF99"/>
                </a:solidFill>
                <a:latin typeface="Trebuchet MS" pitchFamily="34" charset="0"/>
              </a:rPr>
              <a:t>Tasbih Counter : 12</a:t>
            </a:r>
          </a:p>
        </p:txBody>
      </p:sp>
      <p:sp>
        <p:nvSpPr>
          <p:cNvPr id="833544" name="Rectangle 5"/>
          <p:cNvSpPr>
            <a:spLocks noChangeArrowheads="1"/>
          </p:cNvSpPr>
          <p:nvPr/>
        </p:nvSpPr>
        <p:spPr bwMode="auto">
          <a:xfrm>
            <a:off x="3635375" y="1035050"/>
            <a:ext cx="1790700" cy="336550"/>
          </a:xfrm>
          <a:prstGeom prst="rect">
            <a:avLst/>
          </a:prstGeom>
          <a:noFill/>
          <a:ln w="9525">
            <a:noFill/>
            <a:miter lim="800000"/>
            <a:headEnd/>
            <a:tailEnd/>
          </a:ln>
        </p:spPr>
        <p:txBody>
          <a:bodyPr wrap="none">
            <a:spAutoFit/>
          </a:bodyPr>
          <a:lstStyle/>
          <a:p>
            <a:pPr eaLnBrk="0" hangingPunct="0"/>
            <a:r>
              <a:rPr lang="en-US" sz="1600" b="1">
                <a:solidFill>
                  <a:srgbClr val="FFFF99"/>
                </a:solidFill>
                <a:latin typeface="Trebuchet MS" pitchFamily="34" charset="0"/>
              </a:rPr>
              <a:t>Recite 100 times</a:t>
            </a:r>
          </a:p>
        </p:txBody>
      </p:sp>
    </p:spTree>
  </p:cSld>
  <p:clrMapOvr>
    <a:masterClrMapping/>
  </p:clrMapOvr>
  <p:transition>
    <p:fade/>
  </p:transition>
  <p:timing>
    <p:tnLst>
      <p:par>
        <p:cTn id="1" dur="indefinite" restart="never" nodeType="tmRoot"/>
      </p:par>
    </p:tnLst>
  </p:timing>
</p:sld>
</file>

<file path=ppt/slides/slide8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456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ٱلارْوَاحِ ٱلَّتِي حَلَّتْ بِفِنَائِكَ</a:t>
            </a:r>
            <a:endParaRPr lang="en-US" sz="5400" b="1">
              <a:latin typeface="Karbala" pitchFamily="2" charset="0"/>
              <a:cs typeface="Simplified Arabic" pitchFamily="18" charset="-78"/>
            </a:endParaRPr>
          </a:p>
        </p:txBody>
      </p:sp>
      <p:sp>
        <p:nvSpPr>
          <p:cNvPr id="83456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upon the souls that gathered in your courtyard.</a:t>
            </a:r>
          </a:p>
        </p:txBody>
      </p:sp>
      <p:sp>
        <p:nvSpPr>
          <p:cNvPr id="834564"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 سلام ان روحوں پر جو آپ کے روضے پر آتی ہیں</a:t>
            </a:r>
            <a:endParaRPr lang="en-US" sz="2400" b="1" dirty="0">
              <a:ea typeface="MS Mincho" pitchFamily="49" charset="-128"/>
            </a:endParaRPr>
          </a:p>
        </p:txBody>
      </p:sp>
      <p:sp>
        <p:nvSpPr>
          <p:cNvPr id="83456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834566"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8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558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عَلَيْكَ مِنِّي سَلاَمُ ٱللَّهِ ابَداً</a:t>
            </a:r>
            <a:endParaRPr lang="en-US" sz="5400" b="1">
              <a:latin typeface="Karbala" pitchFamily="2" charset="0"/>
              <a:cs typeface="Simplified Arabic" pitchFamily="18" charset="-78"/>
            </a:endParaRPr>
          </a:p>
        </p:txBody>
      </p:sp>
      <p:sp>
        <p:nvSpPr>
          <p:cNvPr id="83558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Peace of Allāh be upon you from me forever</a:t>
            </a:r>
          </a:p>
        </p:txBody>
      </p:sp>
      <p:sp>
        <p:nvSpPr>
          <p:cNvPr id="835588"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آپ پر میری طرف سے خدا کا سلام ہو ہمیشہ</a:t>
            </a:r>
            <a:endParaRPr lang="en-US" sz="2400" b="1" dirty="0">
              <a:ea typeface="MS Mincho" pitchFamily="49" charset="-128"/>
            </a:endParaRPr>
          </a:p>
        </p:txBody>
      </p:sp>
      <p:sp>
        <p:nvSpPr>
          <p:cNvPr id="83558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835590"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8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661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مَا بَقيتُ وَبَقِيَ ٱللَّيْلُ وَٱلنَّهَارُ</a:t>
            </a:r>
            <a:endParaRPr lang="en-US" sz="5400" b="1">
              <a:latin typeface="Karbala" pitchFamily="2" charset="0"/>
              <a:cs typeface="Simplified Arabic" pitchFamily="18" charset="-78"/>
            </a:endParaRPr>
          </a:p>
        </p:txBody>
      </p:sp>
      <p:sp>
        <p:nvSpPr>
          <p:cNvPr id="83661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as long as I am existent and as long as there are day and night.</a:t>
            </a:r>
          </a:p>
        </p:txBody>
      </p:sp>
      <p:sp>
        <p:nvSpPr>
          <p:cNvPr id="836612"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جب تک زندہ ہوں اور جب تک رات دن باقی ہیں </a:t>
            </a:r>
            <a:endParaRPr lang="en-US" sz="2400" b="1" dirty="0">
              <a:ea typeface="MS Mincho" pitchFamily="49" charset="-128"/>
            </a:endParaRPr>
          </a:p>
        </p:txBody>
      </p:sp>
      <p:sp>
        <p:nvSpPr>
          <p:cNvPr id="83661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836614"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8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763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وَلاَ جَعَلَهُ ٱللَّهُ آخِرَ ٱلْعَهْدِ مِنِّي لِزِيَارَتِكُمْ</a:t>
            </a:r>
            <a:endParaRPr lang="en-US" sz="5400" b="1">
              <a:latin typeface="Karbala" pitchFamily="2" charset="0"/>
              <a:cs typeface="Simplified Arabic" pitchFamily="18" charset="-78"/>
            </a:endParaRPr>
          </a:p>
        </p:txBody>
      </p:sp>
      <p:sp>
        <p:nvSpPr>
          <p:cNvPr id="83763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May Allāh not cause this (visit) to be the last of my visit to you (all).</a:t>
            </a:r>
          </a:p>
        </p:txBody>
      </p:sp>
      <p:sp>
        <p:nvSpPr>
          <p:cNvPr id="837636"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اورخدا قرار نہ دے اس کو میرے لیے آپ کی زیارت کا آخری موقع</a:t>
            </a:r>
            <a:endParaRPr lang="en-US" sz="2400" b="1" dirty="0">
              <a:ea typeface="MS Mincho" pitchFamily="49" charset="-128"/>
            </a:endParaRPr>
          </a:p>
        </p:txBody>
      </p:sp>
      <p:sp>
        <p:nvSpPr>
          <p:cNvPr id="83763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837638"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8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865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اَلسَّلاَمُ عَلَىٰ ٱلْحُسَيْنِ</a:t>
            </a:r>
            <a:endParaRPr lang="en-US" sz="5400" b="1">
              <a:latin typeface="Karbala" pitchFamily="2" charset="0"/>
              <a:cs typeface="Simplified Arabic" pitchFamily="18" charset="-78"/>
            </a:endParaRPr>
          </a:p>
        </p:txBody>
      </p:sp>
      <p:sp>
        <p:nvSpPr>
          <p:cNvPr id="83865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Peace be upon al-Husayn,</a:t>
            </a:r>
          </a:p>
        </p:txBody>
      </p:sp>
      <p:sp>
        <p:nvSpPr>
          <p:cNvPr id="838660"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سلام ہو حسین(ع) پر</a:t>
            </a:r>
            <a:endParaRPr lang="en-US" sz="2400" b="1" dirty="0">
              <a:ea typeface="MS Mincho" pitchFamily="49" charset="-128"/>
            </a:endParaRPr>
          </a:p>
        </p:txBody>
      </p:sp>
      <p:sp>
        <p:nvSpPr>
          <p:cNvPr id="83866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838662"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8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عَلِيِّ بْنِ ٱلْحُسَيْنِ</a:t>
            </a:r>
            <a:endParaRPr lang="en-US" sz="5400" b="1">
              <a:latin typeface="Karbala" pitchFamily="2" charset="0"/>
              <a:cs typeface="Simplified Arabic" pitchFamily="18" charset="-78"/>
            </a:endParaRPr>
          </a:p>
        </p:txBody>
      </p:sp>
      <p:sp>
        <p:nvSpPr>
          <p:cNvPr id="83968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upon `Ali ibn al-Husayn,</a:t>
            </a:r>
          </a:p>
        </p:txBody>
      </p:sp>
      <p:sp>
        <p:nvSpPr>
          <p:cNvPr id="839684"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 شہزادہ علی(ع)</a:t>
            </a:r>
            <a:endParaRPr lang="en-US" sz="2400" b="1" dirty="0">
              <a:ea typeface="MS Mincho" pitchFamily="49" charset="-128"/>
            </a:endParaRPr>
          </a:p>
        </p:txBody>
      </p:sp>
      <p:sp>
        <p:nvSpPr>
          <p:cNvPr id="83968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839686"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نَاطِقٍ بِٱلْحَقِّ مِنْكُمْ</a:t>
            </a:r>
            <a:endParaRPr lang="en-US" sz="5400" b="1">
              <a:latin typeface="Karbala" pitchFamily="2" charset="0"/>
              <a:cs typeface="Simplified Arabic" pitchFamily="18" charset="-78"/>
            </a:endParaRPr>
          </a:p>
        </p:txBody>
      </p:sp>
      <p:sp>
        <p:nvSpPr>
          <p:cNvPr id="8499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expressing the truth from among you.</a:t>
            </a:r>
          </a:p>
        </p:txBody>
      </p:sp>
      <p:sp>
        <p:nvSpPr>
          <p:cNvPr id="84996"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ar-AE" sz="2800" dirty="0" smtClean="0"/>
              <a:t>زبان پر لانے والا ہے</a:t>
            </a:r>
            <a:endParaRPr lang="en-US" sz="2800" b="1" dirty="0">
              <a:ea typeface="MS Mincho" pitchFamily="49" charset="-128"/>
            </a:endParaRPr>
          </a:p>
        </p:txBody>
      </p:sp>
      <p:sp>
        <p:nvSpPr>
          <p:cNvPr id="8499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84998"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8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070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اوْلاَدِ ٱلْحُسَيْنِ</a:t>
            </a:r>
            <a:endParaRPr lang="en-US" sz="5400" b="1">
              <a:latin typeface="Karbala" pitchFamily="2" charset="0"/>
              <a:cs typeface="Simplified Arabic" pitchFamily="18" charset="-78"/>
            </a:endParaRPr>
          </a:p>
        </p:txBody>
      </p:sp>
      <p:sp>
        <p:nvSpPr>
          <p:cNvPr id="84070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upon the sons of a -Husayn,</a:t>
            </a:r>
          </a:p>
        </p:txBody>
      </p:sp>
      <p:sp>
        <p:nvSpPr>
          <p:cNvPr id="840708"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 فرزند حسین(ع) پر</a:t>
            </a:r>
            <a:endParaRPr lang="en-US" sz="2400" b="1" dirty="0">
              <a:ea typeface="MS Mincho" pitchFamily="49" charset="-128"/>
            </a:endParaRPr>
          </a:p>
        </p:txBody>
      </p:sp>
      <p:sp>
        <p:nvSpPr>
          <p:cNvPr id="84070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840710"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8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173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اصْحَابِ ٱلْحُسَيْنِ</a:t>
            </a:r>
            <a:endParaRPr lang="en-US" sz="5400" b="1">
              <a:latin typeface="Karbala" pitchFamily="2" charset="0"/>
              <a:cs typeface="Simplified Arabic" pitchFamily="18" charset="-78"/>
            </a:endParaRPr>
          </a:p>
        </p:txBody>
      </p:sp>
      <p:sp>
        <p:nvSpPr>
          <p:cNvPr id="84173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upon the companions of al-Husayn.</a:t>
            </a:r>
          </a:p>
        </p:txBody>
      </p:sp>
      <p:sp>
        <p:nvSpPr>
          <p:cNvPr id="841732"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حسین(ع) کے اصحاب پر</a:t>
            </a:r>
            <a:endParaRPr lang="en-US" sz="2400" b="1" dirty="0">
              <a:ea typeface="MS Mincho" pitchFamily="49" charset="-128"/>
            </a:endParaRPr>
          </a:p>
        </p:txBody>
      </p:sp>
      <p:sp>
        <p:nvSpPr>
          <p:cNvPr id="84173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841734"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8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275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اَلسَّلاَمُ عَلَيْكَ يَا ابَا عَبْدِ ٱللَّهِ</a:t>
            </a:r>
            <a:endParaRPr lang="en-US" sz="5400" b="1">
              <a:latin typeface="Karbala" pitchFamily="2" charset="0"/>
              <a:cs typeface="Simplified Arabic" pitchFamily="18" charset="-78"/>
            </a:endParaRPr>
          </a:p>
        </p:txBody>
      </p:sp>
      <p:sp>
        <p:nvSpPr>
          <p:cNvPr id="84275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Peace be upon you, O Abu-`Abdullah</a:t>
            </a:r>
          </a:p>
        </p:txBody>
      </p:sp>
      <p:sp>
        <p:nvSpPr>
          <p:cNvPr id="842756" name="Subtitle 4"/>
          <p:cNvSpPr txBox="1">
            <a:spLocks/>
          </p:cNvSpPr>
          <p:nvPr/>
        </p:nvSpPr>
        <p:spPr bwMode="auto">
          <a:xfrm>
            <a:off x="80963" y="5013325"/>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سلام ہو آپ پراے ابا عبد اللہ </a:t>
            </a:r>
            <a:endParaRPr lang="en-US" sz="2400" b="1" dirty="0">
              <a:ea typeface="MS Mincho" pitchFamily="49" charset="-128"/>
            </a:endParaRPr>
          </a:p>
        </p:txBody>
      </p:sp>
      <p:sp>
        <p:nvSpPr>
          <p:cNvPr id="84275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842758"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
        <p:nvSpPr>
          <p:cNvPr id="842759" name="Text Box 6"/>
          <p:cNvSpPr txBox="1">
            <a:spLocks noChangeArrowheads="1"/>
          </p:cNvSpPr>
          <p:nvPr/>
        </p:nvSpPr>
        <p:spPr bwMode="auto">
          <a:xfrm>
            <a:off x="3348038" y="5654675"/>
            <a:ext cx="2447925" cy="366713"/>
          </a:xfrm>
          <a:prstGeom prst="rect">
            <a:avLst/>
          </a:prstGeom>
          <a:gradFill rotWithShape="1">
            <a:gsLst>
              <a:gs pos="0">
                <a:srgbClr val="651500"/>
              </a:gs>
              <a:gs pos="50000">
                <a:srgbClr val="DA2E00"/>
              </a:gs>
              <a:gs pos="100000">
                <a:srgbClr val="651500"/>
              </a:gs>
            </a:gsLst>
            <a:lin ang="5400000" scaled="1"/>
          </a:gradFill>
          <a:ln w="9525" algn="ctr">
            <a:noFill/>
            <a:miter lim="800000"/>
            <a:headEnd/>
            <a:tailEnd/>
          </a:ln>
        </p:spPr>
        <p:txBody>
          <a:bodyPr anchor="ctr">
            <a:spAutoFit/>
          </a:bodyPr>
          <a:lstStyle/>
          <a:p>
            <a:pPr algn="r"/>
            <a:r>
              <a:rPr lang="en-US" sz="1800" b="1">
                <a:solidFill>
                  <a:srgbClr val="FFFF99"/>
                </a:solidFill>
                <a:latin typeface="Trebuchet MS" pitchFamily="34" charset="0"/>
              </a:rPr>
              <a:t>Tasbih Counter : 13</a:t>
            </a:r>
          </a:p>
        </p:txBody>
      </p:sp>
      <p:sp>
        <p:nvSpPr>
          <p:cNvPr id="842760" name="Rectangle 5"/>
          <p:cNvSpPr>
            <a:spLocks noChangeArrowheads="1"/>
          </p:cNvSpPr>
          <p:nvPr/>
        </p:nvSpPr>
        <p:spPr bwMode="auto">
          <a:xfrm>
            <a:off x="3635375" y="1035050"/>
            <a:ext cx="1790700" cy="336550"/>
          </a:xfrm>
          <a:prstGeom prst="rect">
            <a:avLst/>
          </a:prstGeom>
          <a:noFill/>
          <a:ln w="9525">
            <a:noFill/>
            <a:miter lim="800000"/>
            <a:headEnd/>
            <a:tailEnd/>
          </a:ln>
        </p:spPr>
        <p:txBody>
          <a:bodyPr wrap="none">
            <a:spAutoFit/>
          </a:bodyPr>
          <a:lstStyle/>
          <a:p>
            <a:pPr eaLnBrk="0" hangingPunct="0"/>
            <a:r>
              <a:rPr lang="en-US" sz="1600" b="1">
                <a:solidFill>
                  <a:srgbClr val="FFFF99"/>
                </a:solidFill>
                <a:latin typeface="Trebuchet MS" pitchFamily="34" charset="0"/>
              </a:rPr>
              <a:t>Recite 100 times</a:t>
            </a:r>
          </a:p>
        </p:txBody>
      </p:sp>
    </p:spTree>
  </p:cSld>
  <p:clrMapOvr>
    <a:masterClrMapping/>
  </p:clrMapOvr>
  <p:transition>
    <p:fade/>
  </p:transition>
  <p:timing>
    <p:tnLst>
      <p:par>
        <p:cTn id="1" dur="indefinite" restart="never" nodeType="tmRoot"/>
      </p:par>
    </p:tnLst>
  </p:timing>
</p:sld>
</file>

<file path=ppt/slides/slide8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377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ٱلارْوَاحِ ٱلَّتِي حَلَّتْ بِفِنَائِكَ</a:t>
            </a:r>
            <a:endParaRPr lang="en-US" sz="5400" b="1">
              <a:latin typeface="Karbala" pitchFamily="2" charset="0"/>
              <a:cs typeface="Simplified Arabic" pitchFamily="18" charset="-78"/>
            </a:endParaRPr>
          </a:p>
        </p:txBody>
      </p:sp>
      <p:sp>
        <p:nvSpPr>
          <p:cNvPr id="84377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upon the souls that gathered in your courtyard.</a:t>
            </a:r>
          </a:p>
        </p:txBody>
      </p:sp>
      <p:sp>
        <p:nvSpPr>
          <p:cNvPr id="843780"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 سلام ان روحوں پر جو آپ کے روضے پر آتی ہیں</a:t>
            </a:r>
            <a:endParaRPr lang="en-US" sz="2400" b="1" dirty="0">
              <a:ea typeface="MS Mincho" pitchFamily="49" charset="-128"/>
            </a:endParaRPr>
          </a:p>
        </p:txBody>
      </p:sp>
      <p:sp>
        <p:nvSpPr>
          <p:cNvPr id="84378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843782"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8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480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عَلَيْكَ مِنِّي سَلاَمُ ٱللَّهِ ابَداً</a:t>
            </a:r>
            <a:endParaRPr lang="en-US" sz="5400" b="1">
              <a:latin typeface="Karbala" pitchFamily="2" charset="0"/>
              <a:cs typeface="Simplified Arabic" pitchFamily="18" charset="-78"/>
            </a:endParaRPr>
          </a:p>
        </p:txBody>
      </p:sp>
      <p:sp>
        <p:nvSpPr>
          <p:cNvPr id="84480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Peace of Allāh be upon you from me forever</a:t>
            </a:r>
          </a:p>
        </p:txBody>
      </p:sp>
      <p:sp>
        <p:nvSpPr>
          <p:cNvPr id="844804"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آپ پر میری طرف سے خدا کا سلام ہو ہمیشہ</a:t>
            </a:r>
            <a:endParaRPr lang="en-US" sz="2400" b="1" dirty="0">
              <a:ea typeface="MS Mincho" pitchFamily="49" charset="-128"/>
            </a:endParaRPr>
          </a:p>
        </p:txBody>
      </p:sp>
      <p:sp>
        <p:nvSpPr>
          <p:cNvPr id="84480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844806"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8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582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مَا بَقيتُ وَبَقِيَ ٱللَّيْلُ وَٱلنَّهَارُ</a:t>
            </a:r>
            <a:endParaRPr lang="en-US" sz="5400" b="1">
              <a:latin typeface="Karbala" pitchFamily="2" charset="0"/>
              <a:cs typeface="Simplified Arabic" pitchFamily="18" charset="-78"/>
            </a:endParaRPr>
          </a:p>
        </p:txBody>
      </p:sp>
      <p:sp>
        <p:nvSpPr>
          <p:cNvPr id="84582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as long as I am existent and as long as there are day and night.</a:t>
            </a:r>
          </a:p>
        </p:txBody>
      </p:sp>
      <p:sp>
        <p:nvSpPr>
          <p:cNvPr id="845828"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جب تک زندہ ہوں اور جب تک رات دن باقی ہیں </a:t>
            </a:r>
            <a:endParaRPr lang="en-US" sz="2400" b="1" dirty="0">
              <a:ea typeface="MS Mincho" pitchFamily="49" charset="-128"/>
            </a:endParaRPr>
          </a:p>
        </p:txBody>
      </p:sp>
      <p:sp>
        <p:nvSpPr>
          <p:cNvPr id="84582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845830"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8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685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وَلاَ جَعَلَهُ ٱللَّهُ آخِرَ ٱلْعَهْدِ مِنِّي لِزِيَارَتِكُمْ</a:t>
            </a:r>
            <a:endParaRPr lang="en-US" sz="5400" b="1">
              <a:latin typeface="Karbala" pitchFamily="2" charset="0"/>
              <a:cs typeface="Simplified Arabic" pitchFamily="18" charset="-78"/>
            </a:endParaRPr>
          </a:p>
        </p:txBody>
      </p:sp>
      <p:sp>
        <p:nvSpPr>
          <p:cNvPr id="84685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May Allāh not cause this (visit) to be the last of my visit to you (all).</a:t>
            </a:r>
          </a:p>
        </p:txBody>
      </p:sp>
      <p:sp>
        <p:nvSpPr>
          <p:cNvPr id="846852"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اورخدا قرار نہ دے اس کو میرے لیے آپ کی زیارت کا آخری موقع</a:t>
            </a:r>
            <a:endParaRPr lang="en-US" sz="2400" b="1" dirty="0">
              <a:ea typeface="MS Mincho" pitchFamily="49" charset="-128"/>
            </a:endParaRPr>
          </a:p>
        </p:txBody>
      </p:sp>
      <p:sp>
        <p:nvSpPr>
          <p:cNvPr id="84685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846854"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8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787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اَلسَّلاَمُ عَلَىٰ ٱلْحُسَيْنِ</a:t>
            </a:r>
            <a:endParaRPr lang="en-US" sz="5400" b="1">
              <a:latin typeface="Karbala" pitchFamily="2" charset="0"/>
              <a:cs typeface="Simplified Arabic" pitchFamily="18" charset="-78"/>
            </a:endParaRPr>
          </a:p>
        </p:txBody>
      </p:sp>
      <p:sp>
        <p:nvSpPr>
          <p:cNvPr id="84787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Peace be upon al-Husayn,</a:t>
            </a:r>
          </a:p>
        </p:txBody>
      </p:sp>
      <p:sp>
        <p:nvSpPr>
          <p:cNvPr id="847876"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سلام ہو حسین(ع) پر</a:t>
            </a:r>
            <a:endParaRPr lang="en-US" sz="2400" b="1" dirty="0">
              <a:ea typeface="MS Mincho" pitchFamily="49" charset="-128"/>
            </a:endParaRPr>
          </a:p>
        </p:txBody>
      </p:sp>
      <p:sp>
        <p:nvSpPr>
          <p:cNvPr id="84787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847878"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8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889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عَلِيِّ بْنِ ٱلْحُسَيْنِ</a:t>
            </a:r>
            <a:endParaRPr lang="en-US" sz="5400" b="1">
              <a:latin typeface="Karbala" pitchFamily="2" charset="0"/>
              <a:cs typeface="Simplified Arabic" pitchFamily="18" charset="-78"/>
            </a:endParaRPr>
          </a:p>
        </p:txBody>
      </p:sp>
      <p:sp>
        <p:nvSpPr>
          <p:cNvPr id="84889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upon `Ali ibn al-Husayn,</a:t>
            </a:r>
          </a:p>
        </p:txBody>
      </p:sp>
      <p:sp>
        <p:nvSpPr>
          <p:cNvPr id="848900"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 شہزادہ علی(ع)</a:t>
            </a:r>
            <a:endParaRPr lang="en-US" sz="2400" b="1" dirty="0">
              <a:ea typeface="MS Mincho" pitchFamily="49" charset="-128"/>
            </a:endParaRPr>
          </a:p>
        </p:txBody>
      </p:sp>
      <p:sp>
        <p:nvSpPr>
          <p:cNvPr id="84890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848902"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8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2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اوْلاَدِ ٱلْحُسَيْنِ</a:t>
            </a:r>
            <a:endParaRPr lang="en-US" sz="5400" b="1">
              <a:latin typeface="Karbala" pitchFamily="2" charset="0"/>
              <a:cs typeface="Simplified Arabic" pitchFamily="18" charset="-78"/>
            </a:endParaRPr>
          </a:p>
        </p:txBody>
      </p:sp>
      <p:sp>
        <p:nvSpPr>
          <p:cNvPr id="84992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upon the sons of a -Husayn,</a:t>
            </a:r>
          </a:p>
        </p:txBody>
      </p:sp>
      <p:sp>
        <p:nvSpPr>
          <p:cNvPr id="849924"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 فرزند حسین(ع) پر</a:t>
            </a:r>
            <a:endParaRPr lang="en-US" sz="2400" b="1" dirty="0">
              <a:ea typeface="MS Mincho" pitchFamily="49" charset="-128"/>
            </a:endParaRPr>
          </a:p>
        </p:txBody>
      </p:sp>
      <p:sp>
        <p:nvSpPr>
          <p:cNvPr id="84992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849926"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وَاسْالُ ٱللَّهَ بِحَقِّكُمْ</a:t>
            </a:r>
            <a:endParaRPr lang="en-US" sz="5400" b="1">
              <a:latin typeface="Karbala" pitchFamily="2" charset="0"/>
              <a:cs typeface="Simplified Arabic" pitchFamily="18" charset="-78"/>
            </a:endParaRPr>
          </a:p>
        </p:txBody>
      </p:sp>
      <p:sp>
        <p:nvSpPr>
          <p:cNvPr id="8601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I also beseech Allāh in your names</a:t>
            </a:r>
          </a:p>
        </p:txBody>
      </p:sp>
      <p:sp>
        <p:nvSpPr>
          <p:cNvPr id="86020" name="Subtitle 4"/>
          <p:cNvSpPr txBox="1">
            <a:spLocks/>
          </p:cNvSpPr>
          <p:nvPr/>
        </p:nvSpPr>
        <p:spPr bwMode="auto">
          <a:xfrm>
            <a:off x="80963" y="5072074"/>
            <a:ext cx="8955087" cy="533400"/>
          </a:xfrm>
          <a:prstGeom prst="rect">
            <a:avLst/>
          </a:prstGeom>
          <a:noFill/>
          <a:ln w="9525" algn="ctr">
            <a:noFill/>
            <a:miter lim="800000"/>
            <a:headEnd/>
            <a:tailEnd/>
          </a:ln>
        </p:spPr>
        <p:txBody>
          <a:bodyPr/>
          <a:lstStyle/>
          <a:p>
            <a:pPr marL="342900" indent="-342900" algn="ctr">
              <a:spcBef>
                <a:spcPct val="20000"/>
              </a:spcBef>
            </a:pPr>
            <a:r>
              <a:rPr lang="ar-AE" sz="2800" dirty="0" smtClean="0"/>
              <a:t>سوال کرتا ہوں خدا سے آپکے حق کے واسطے</a:t>
            </a:r>
            <a:endParaRPr lang="en-US" sz="2800" b="1" dirty="0">
              <a:ea typeface="MS Mincho" pitchFamily="49" charset="-128"/>
            </a:endParaRPr>
          </a:p>
        </p:txBody>
      </p:sp>
      <p:sp>
        <p:nvSpPr>
          <p:cNvPr id="8602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86022"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8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094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اصْحَابِ ٱلْحُسَيْنِ</a:t>
            </a:r>
            <a:endParaRPr lang="en-US" sz="5400" b="1">
              <a:latin typeface="Karbala" pitchFamily="2" charset="0"/>
              <a:cs typeface="Simplified Arabic" pitchFamily="18" charset="-78"/>
            </a:endParaRPr>
          </a:p>
        </p:txBody>
      </p:sp>
      <p:sp>
        <p:nvSpPr>
          <p:cNvPr id="85094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upon the companions of al-Husayn.</a:t>
            </a:r>
          </a:p>
        </p:txBody>
      </p:sp>
      <p:sp>
        <p:nvSpPr>
          <p:cNvPr id="850948"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حسین(ع) کے اصحاب پر</a:t>
            </a:r>
            <a:endParaRPr lang="en-US" sz="2400" b="1" dirty="0">
              <a:ea typeface="MS Mincho" pitchFamily="49" charset="-128"/>
            </a:endParaRPr>
          </a:p>
        </p:txBody>
      </p:sp>
      <p:sp>
        <p:nvSpPr>
          <p:cNvPr id="85094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850950"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8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197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اَلسَّلاَمُ عَلَيْكَ يَا ابَا عَبْدِ ٱللَّهِ</a:t>
            </a:r>
            <a:endParaRPr lang="en-US" sz="5400" b="1">
              <a:latin typeface="Karbala" pitchFamily="2" charset="0"/>
              <a:cs typeface="Simplified Arabic" pitchFamily="18" charset="-78"/>
            </a:endParaRPr>
          </a:p>
        </p:txBody>
      </p:sp>
      <p:sp>
        <p:nvSpPr>
          <p:cNvPr id="85197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Peace be upon you, O Abu-`Abdullah</a:t>
            </a:r>
          </a:p>
        </p:txBody>
      </p:sp>
      <p:sp>
        <p:nvSpPr>
          <p:cNvPr id="851972" name="Subtitle 4"/>
          <p:cNvSpPr txBox="1">
            <a:spLocks/>
          </p:cNvSpPr>
          <p:nvPr/>
        </p:nvSpPr>
        <p:spPr bwMode="auto">
          <a:xfrm>
            <a:off x="80963" y="5013325"/>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سلام ہو آپ پراے ابا عبد اللہ </a:t>
            </a:r>
            <a:endParaRPr lang="en-US" sz="2400" b="1" dirty="0">
              <a:ea typeface="MS Mincho" pitchFamily="49" charset="-128"/>
            </a:endParaRPr>
          </a:p>
        </p:txBody>
      </p:sp>
      <p:sp>
        <p:nvSpPr>
          <p:cNvPr id="85197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851974"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
        <p:nvSpPr>
          <p:cNvPr id="851975" name="Text Box 6"/>
          <p:cNvSpPr txBox="1">
            <a:spLocks noChangeArrowheads="1"/>
          </p:cNvSpPr>
          <p:nvPr/>
        </p:nvSpPr>
        <p:spPr bwMode="auto">
          <a:xfrm>
            <a:off x="3348038" y="5654675"/>
            <a:ext cx="2447925" cy="366713"/>
          </a:xfrm>
          <a:prstGeom prst="rect">
            <a:avLst/>
          </a:prstGeom>
          <a:gradFill rotWithShape="1">
            <a:gsLst>
              <a:gs pos="0">
                <a:srgbClr val="651500"/>
              </a:gs>
              <a:gs pos="50000">
                <a:srgbClr val="DA2E00"/>
              </a:gs>
              <a:gs pos="100000">
                <a:srgbClr val="651500"/>
              </a:gs>
            </a:gsLst>
            <a:lin ang="5400000" scaled="1"/>
          </a:gradFill>
          <a:ln w="9525" algn="ctr">
            <a:noFill/>
            <a:miter lim="800000"/>
            <a:headEnd/>
            <a:tailEnd/>
          </a:ln>
        </p:spPr>
        <p:txBody>
          <a:bodyPr anchor="ctr">
            <a:spAutoFit/>
          </a:bodyPr>
          <a:lstStyle/>
          <a:p>
            <a:pPr algn="r"/>
            <a:r>
              <a:rPr lang="en-US" sz="1800" b="1">
                <a:solidFill>
                  <a:srgbClr val="FFFF99"/>
                </a:solidFill>
                <a:latin typeface="Trebuchet MS" pitchFamily="34" charset="0"/>
              </a:rPr>
              <a:t>Tasbih Counter : 14</a:t>
            </a:r>
          </a:p>
        </p:txBody>
      </p:sp>
      <p:sp>
        <p:nvSpPr>
          <p:cNvPr id="851976" name="Rectangle 5"/>
          <p:cNvSpPr>
            <a:spLocks noChangeArrowheads="1"/>
          </p:cNvSpPr>
          <p:nvPr/>
        </p:nvSpPr>
        <p:spPr bwMode="auto">
          <a:xfrm>
            <a:off x="3635375" y="1035050"/>
            <a:ext cx="1790700" cy="336550"/>
          </a:xfrm>
          <a:prstGeom prst="rect">
            <a:avLst/>
          </a:prstGeom>
          <a:noFill/>
          <a:ln w="9525">
            <a:noFill/>
            <a:miter lim="800000"/>
            <a:headEnd/>
            <a:tailEnd/>
          </a:ln>
        </p:spPr>
        <p:txBody>
          <a:bodyPr wrap="none">
            <a:spAutoFit/>
          </a:bodyPr>
          <a:lstStyle/>
          <a:p>
            <a:pPr eaLnBrk="0" hangingPunct="0"/>
            <a:r>
              <a:rPr lang="en-US" sz="1600" b="1">
                <a:solidFill>
                  <a:srgbClr val="FFFF99"/>
                </a:solidFill>
                <a:latin typeface="Trebuchet MS" pitchFamily="34" charset="0"/>
              </a:rPr>
              <a:t>Recite 100 times</a:t>
            </a:r>
          </a:p>
        </p:txBody>
      </p:sp>
    </p:spTree>
  </p:cSld>
  <p:clrMapOvr>
    <a:masterClrMapping/>
  </p:clrMapOvr>
  <p:transition>
    <p:fade/>
  </p:transition>
  <p:timing>
    <p:tnLst>
      <p:par>
        <p:cTn id="1" dur="indefinite" restart="never" nodeType="tmRoot"/>
      </p:par>
    </p:tnLst>
  </p:timing>
</p:sld>
</file>

<file path=ppt/slides/slide8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299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ٱلارْوَاحِ ٱلَّتِي حَلَّتْ بِفِنَائِكَ</a:t>
            </a:r>
            <a:endParaRPr lang="en-US" sz="5400" b="1">
              <a:latin typeface="Karbala" pitchFamily="2" charset="0"/>
              <a:cs typeface="Simplified Arabic" pitchFamily="18" charset="-78"/>
            </a:endParaRPr>
          </a:p>
        </p:txBody>
      </p:sp>
      <p:sp>
        <p:nvSpPr>
          <p:cNvPr id="85299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upon the souls that gathered in your courtyard.</a:t>
            </a:r>
          </a:p>
        </p:txBody>
      </p:sp>
      <p:sp>
        <p:nvSpPr>
          <p:cNvPr id="852996"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 سلام ان روحوں پر جو آپ کے روضے پر آتی ہیں</a:t>
            </a:r>
            <a:endParaRPr lang="en-US" sz="2400" b="1" dirty="0">
              <a:ea typeface="MS Mincho" pitchFamily="49" charset="-128"/>
            </a:endParaRPr>
          </a:p>
        </p:txBody>
      </p:sp>
      <p:sp>
        <p:nvSpPr>
          <p:cNvPr id="85299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852998"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8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401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عَلَيْكَ مِنِّي سَلاَمُ ٱللَّهِ ابَداً</a:t>
            </a:r>
            <a:endParaRPr lang="en-US" sz="5400" b="1">
              <a:latin typeface="Karbala" pitchFamily="2" charset="0"/>
              <a:cs typeface="Simplified Arabic" pitchFamily="18" charset="-78"/>
            </a:endParaRPr>
          </a:p>
        </p:txBody>
      </p:sp>
      <p:sp>
        <p:nvSpPr>
          <p:cNvPr id="85401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Peace of Allāh be upon you from me forever</a:t>
            </a:r>
          </a:p>
        </p:txBody>
      </p:sp>
      <p:sp>
        <p:nvSpPr>
          <p:cNvPr id="854020"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آپ پر میری طرف سے خدا کا سلام ہو ہمیشہ</a:t>
            </a:r>
            <a:endParaRPr lang="en-US" sz="2400" b="1" dirty="0">
              <a:ea typeface="MS Mincho" pitchFamily="49" charset="-128"/>
            </a:endParaRPr>
          </a:p>
        </p:txBody>
      </p:sp>
      <p:sp>
        <p:nvSpPr>
          <p:cNvPr id="85402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854022"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8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504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مَا بَقيتُ وَبَقِيَ ٱللَّيْلُ وَٱلنَّهَارُ</a:t>
            </a:r>
            <a:endParaRPr lang="en-US" sz="5400" b="1">
              <a:latin typeface="Karbala" pitchFamily="2" charset="0"/>
              <a:cs typeface="Simplified Arabic" pitchFamily="18" charset="-78"/>
            </a:endParaRPr>
          </a:p>
        </p:txBody>
      </p:sp>
      <p:sp>
        <p:nvSpPr>
          <p:cNvPr id="85504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as long as I am existent and as long as there are day and night.</a:t>
            </a:r>
          </a:p>
        </p:txBody>
      </p:sp>
      <p:sp>
        <p:nvSpPr>
          <p:cNvPr id="855044"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جب تک زندہ ہوں اور جب تک رات دن باقی ہیں </a:t>
            </a:r>
            <a:endParaRPr lang="en-US" sz="2400" b="1" dirty="0">
              <a:ea typeface="MS Mincho" pitchFamily="49" charset="-128"/>
            </a:endParaRPr>
          </a:p>
        </p:txBody>
      </p:sp>
      <p:sp>
        <p:nvSpPr>
          <p:cNvPr id="85504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855046"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8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606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وَلاَ جَعَلَهُ ٱللَّهُ آخِرَ ٱلْعَهْدِ مِنِّي لِزِيَارَتِكُمْ</a:t>
            </a:r>
            <a:endParaRPr lang="en-US" sz="5400" b="1">
              <a:latin typeface="Karbala" pitchFamily="2" charset="0"/>
              <a:cs typeface="Simplified Arabic" pitchFamily="18" charset="-78"/>
            </a:endParaRPr>
          </a:p>
        </p:txBody>
      </p:sp>
      <p:sp>
        <p:nvSpPr>
          <p:cNvPr id="85606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May Allāh not cause this (visit) to be the last of my visit to you (all).</a:t>
            </a:r>
          </a:p>
        </p:txBody>
      </p:sp>
      <p:sp>
        <p:nvSpPr>
          <p:cNvPr id="856068"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اورخدا قرار نہ دے اس کو میرے لیے آپ کی زیارت کا آخری موقع</a:t>
            </a:r>
            <a:endParaRPr lang="en-US" sz="2400" b="1" dirty="0">
              <a:ea typeface="MS Mincho" pitchFamily="49" charset="-128"/>
            </a:endParaRPr>
          </a:p>
        </p:txBody>
      </p:sp>
      <p:sp>
        <p:nvSpPr>
          <p:cNvPr id="85606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856070"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8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709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اَلسَّلاَمُ عَلَىٰ ٱلْحُسَيْنِ</a:t>
            </a:r>
            <a:endParaRPr lang="en-US" sz="5400" b="1">
              <a:latin typeface="Karbala" pitchFamily="2" charset="0"/>
              <a:cs typeface="Simplified Arabic" pitchFamily="18" charset="-78"/>
            </a:endParaRPr>
          </a:p>
        </p:txBody>
      </p:sp>
      <p:sp>
        <p:nvSpPr>
          <p:cNvPr id="85709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Peace be upon al-Husayn,</a:t>
            </a:r>
          </a:p>
        </p:txBody>
      </p:sp>
      <p:sp>
        <p:nvSpPr>
          <p:cNvPr id="857092"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سلام ہو حسین(ع) پر</a:t>
            </a:r>
            <a:endParaRPr lang="en-US" sz="2400" b="1" dirty="0">
              <a:ea typeface="MS Mincho" pitchFamily="49" charset="-128"/>
            </a:endParaRPr>
          </a:p>
        </p:txBody>
      </p:sp>
      <p:sp>
        <p:nvSpPr>
          <p:cNvPr id="85709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857094"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8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811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عَلِيِّ بْنِ ٱلْحُسَيْنِ</a:t>
            </a:r>
            <a:endParaRPr lang="en-US" sz="5400" b="1">
              <a:latin typeface="Karbala" pitchFamily="2" charset="0"/>
              <a:cs typeface="Simplified Arabic" pitchFamily="18" charset="-78"/>
            </a:endParaRPr>
          </a:p>
        </p:txBody>
      </p:sp>
      <p:sp>
        <p:nvSpPr>
          <p:cNvPr id="85811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upon `Ali ibn al-Husayn,</a:t>
            </a:r>
          </a:p>
        </p:txBody>
      </p:sp>
      <p:sp>
        <p:nvSpPr>
          <p:cNvPr id="858116"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 شہزادہ علی(ع)</a:t>
            </a:r>
            <a:endParaRPr lang="en-US" sz="2400" b="1" dirty="0">
              <a:ea typeface="MS Mincho" pitchFamily="49" charset="-128"/>
            </a:endParaRPr>
          </a:p>
        </p:txBody>
      </p:sp>
      <p:sp>
        <p:nvSpPr>
          <p:cNvPr id="85811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858118"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8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913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اوْلاَدِ ٱلْحُسَيْنِ</a:t>
            </a:r>
            <a:endParaRPr lang="en-US" sz="5400" b="1">
              <a:latin typeface="Karbala" pitchFamily="2" charset="0"/>
              <a:cs typeface="Simplified Arabic" pitchFamily="18" charset="-78"/>
            </a:endParaRPr>
          </a:p>
        </p:txBody>
      </p:sp>
      <p:sp>
        <p:nvSpPr>
          <p:cNvPr id="85913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upon the sons of a -Husayn,</a:t>
            </a:r>
          </a:p>
        </p:txBody>
      </p:sp>
      <p:sp>
        <p:nvSpPr>
          <p:cNvPr id="859140"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 فرزند حسین(ع) پر</a:t>
            </a:r>
            <a:endParaRPr lang="en-US" sz="2400" b="1" dirty="0">
              <a:ea typeface="MS Mincho" pitchFamily="49" charset="-128"/>
            </a:endParaRPr>
          </a:p>
        </p:txBody>
      </p:sp>
      <p:sp>
        <p:nvSpPr>
          <p:cNvPr id="85914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859142"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8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6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اصْحَابِ ٱلْحُسَيْنِ</a:t>
            </a:r>
            <a:endParaRPr lang="en-US" sz="5400" b="1">
              <a:latin typeface="Karbala" pitchFamily="2" charset="0"/>
              <a:cs typeface="Simplified Arabic" pitchFamily="18" charset="-78"/>
            </a:endParaRPr>
          </a:p>
        </p:txBody>
      </p:sp>
      <p:sp>
        <p:nvSpPr>
          <p:cNvPr id="86016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upon the companions of al-Husayn.</a:t>
            </a:r>
          </a:p>
        </p:txBody>
      </p:sp>
      <p:sp>
        <p:nvSpPr>
          <p:cNvPr id="860164"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حسین(ع) کے اصحاب پر</a:t>
            </a:r>
            <a:endParaRPr lang="en-US" sz="2400" b="1" dirty="0">
              <a:ea typeface="MS Mincho" pitchFamily="49" charset="-128"/>
            </a:endParaRPr>
          </a:p>
        </p:txBody>
      </p:sp>
      <p:sp>
        <p:nvSpPr>
          <p:cNvPr id="86016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860166"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وَبِٱلشَّانِ ٱلَّذِي لَكُمْ عِنْدَهُ</a:t>
            </a:r>
            <a:endParaRPr lang="en-US" sz="5400" b="1">
              <a:latin typeface="Karbala" pitchFamily="2" charset="0"/>
              <a:cs typeface="Simplified Arabic" pitchFamily="18" charset="-78"/>
            </a:endParaRPr>
          </a:p>
        </p:txBody>
      </p:sp>
      <p:sp>
        <p:nvSpPr>
          <p:cNvPr id="8704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in the name of the standing that you enjoy with Him</a:t>
            </a:r>
          </a:p>
        </p:txBody>
      </p:sp>
      <p:sp>
        <p:nvSpPr>
          <p:cNvPr id="87044"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ar-AE" sz="2800" dirty="0" smtClean="0"/>
              <a:t>اور آپکی شان کے واسطے جوآپ اسکے ہاں رکھتے ہیں</a:t>
            </a:r>
            <a:endParaRPr lang="en-US" sz="2800" b="1" dirty="0">
              <a:ea typeface="MS Mincho" pitchFamily="49" charset="-128"/>
            </a:endParaRPr>
          </a:p>
        </p:txBody>
      </p:sp>
      <p:sp>
        <p:nvSpPr>
          <p:cNvPr id="8704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87046"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8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118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اَلسَّلاَمُ عَلَيْكَ يَا ابَا عَبْدِ ٱللَّهِ</a:t>
            </a:r>
            <a:endParaRPr lang="en-US" sz="5400" b="1">
              <a:latin typeface="Karbala" pitchFamily="2" charset="0"/>
              <a:cs typeface="Simplified Arabic" pitchFamily="18" charset="-78"/>
            </a:endParaRPr>
          </a:p>
        </p:txBody>
      </p:sp>
      <p:sp>
        <p:nvSpPr>
          <p:cNvPr id="86118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Peace be upon you, O Abu-`Abdullah</a:t>
            </a:r>
          </a:p>
        </p:txBody>
      </p:sp>
      <p:sp>
        <p:nvSpPr>
          <p:cNvPr id="861188" name="Subtitle 4"/>
          <p:cNvSpPr txBox="1">
            <a:spLocks/>
          </p:cNvSpPr>
          <p:nvPr/>
        </p:nvSpPr>
        <p:spPr bwMode="auto">
          <a:xfrm>
            <a:off x="80963" y="5013325"/>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سلام ہو آپ پراے ابا عبد اللہ </a:t>
            </a:r>
            <a:endParaRPr lang="en-US" sz="2400" b="1" dirty="0">
              <a:ea typeface="MS Mincho" pitchFamily="49" charset="-128"/>
            </a:endParaRPr>
          </a:p>
        </p:txBody>
      </p:sp>
      <p:sp>
        <p:nvSpPr>
          <p:cNvPr id="86118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861190"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
        <p:nvSpPr>
          <p:cNvPr id="861191" name="Text Box 6"/>
          <p:cNvSpPr txBox="1">
            <a:spLocks noChangeArrowheads="1"/>
          </p:cNvSpPr>
          <p:nvPr/>
        </p:nvSpPr>
        <p:spPr bwMode="auto">
          <a:xfrm>
            <a:off x="3348038" y="5654675"/>
            <a:ext cx="2447925" cy="366713"/>
          </a:xfrm>
          <a:prstGeom prst="rect">
            <a:avLst/>
          </a:prstGeom>
          <a:gradFill rotWithShape="1">
            <a:gsLst>
              <a:gs pos="0">
                <a:srgbClr val="651500"/>
              </a:gs>
              <a:gs pos="50000">
                <a:srgbClr val="DA2E00"/>
              </a:gs>
              <a:gs pos="100000">
                <a:srgbClr val="651500"/>
              </a:gs>
            </a:gsLst>
            <a:lin ang="5400000" scaled="1"/>
          </a:gradFill>
          <a:ln w="9525" algn="ctr">
            <a:noFill/>
            <a:miter lim="800000"/>
            <a:headEnd/>
            <a:tailEnd/>
          </a:ln>
        </p:spPr>
        <p:txBody>
          <a:bodyPr anchor="ctr">
            <a:spAutoFit/>
          </a:bodyPr>
          <a:lstStyle/>
          <a:p>
            <a:pPr algn="r"/>
            <a:r>
              <a:rPr lang="en-US" sz="1800" b="1">
                <a:solidFill>
                  <a:srgbClr val="FFFF99"/>
                </a:solidFill>
                <a:latin typeface="Trebuchet MS" pitchFamily="34" charset="0"/>
              </a:rPr>
              <a:t>Tasbih Counter : 15</a:t>
            </a:r>
          </a:p>
        </p:txBody>
      </p:sp>
      <p:sp>
        <p:nvSpPr>
          <p:cNvPr id="861192" name="Rectangle 5"/>
          <p:cNvSpPr>
            <a:spLocks noChangeArrowheads="1"/>
          </p:cNvSpPr>
          <p:nvPr/>
        </p:nvSpPr>
        <p:spPr bwMode="auto">
          <a:xfrm>
            <a:off x="3635375" y="1035050"/>
            <a:ext cx="1790700" cy="336550"/>
          </a:xfrm>
          <a:prstGeom prst="rect">
            <a:avLst/>
          </a:prstGeom>
          <a:noFill/>
          <a:ln w="9525">
            <a:noFill/>
            <a:miter lim="800000"/>
            <a:headEnd/>
            <a:tailEnd/>
          </a:ln>
        </p:spPr>
        <p:txBody>
          <a:bodyPr wrap="none">
            <a:spAutoFit/>
          </a:bodyPr>
          <a:lstStyle/>
          <a:p>
            <a:pPr eaLnBrk="0" hangingPunct="0"/>
            <a:r>
              <a:rPr lang="en-US" sz="1600" b="1">
                <a:solidFill>
                  <a:srgbClr val="FFFF99"/>
                </a:solidFill>
                <a:latin typeface="Trebuchet MS" pitchFamily="34" charset="0"/>
              </a:rPr>
              <a:t>Recite 100 times</a:t>
            </a:r>
          </a:p>
        </p:txBody>
      </p:sp>
    </p:spTree>
  </p:cSld>
  <p:clrMapOvr>
    <a:masterClrMapping/>
  </p:clrMapOvr>
  <p:transition>
    <p:fade/>
  </p:transition>
  <p:timing>
    <p:tnLst>
      <p:par>
        <p:cTn id="1" dur="indefinite" restart="never" nodeType="tmRoot"/>
      </p:par>
    </p:tnLst>
  </p:timing>
</p:sld>
</file>

<file path=ppt/slides/slide8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221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ٱلارْوَاحِ ٱلَّتِي حَلَّتْ بِفِنَائِكَ</a:t>
            </a:r>
            <a:endParaRPr lang="en-US" sz="5400" b="1">
              <a:latin typeface="Karbala" pitchFamily="2" charset="0"/>
              <a:cs typeface="Simplified Arabic" pitchFamily="18" charset="-78"/>
            </a:endParaRPr>
          </a:p>
        </p:txBody>
      </p:sp>
      <p:sp>
        <p:nvSpPr>
          <p:cNvPr id="86221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upon the souls that gathered in your courtyard.</a:t>
            </a:r>
          </a:p>
        </p:txBody>
      </p:sp>
      <p:sp>
        <p:nvSpPr>
          <p:cNvPr id="862212"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 سلام ان روحوں پر جو آپ کے روضے پر آتی ہیں</a:t>
            </a:r>
            <a:endParaRPr lang="en-US" sz="2400" b="1" dirty="0">
              <a:ea typeface="MS Mincho" pitchFamily="49" charset="-128"/>
            </a:endParaRPr>
          </a:p>
        </p:txBody>
      </p:sp>
      <p:sp>
        <p:nvSpPr>
          <p:cNvPr id="86221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862214"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8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323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عَلَيْكَ مِنِّي سَلاَمُ ٱللَّهِ ابَداً</a:t>
            </a:r>
            <a:endParaRPr lang="en-US" sz="5400" b="1">
              <a:latin typeface="Karbala" pitchFamily="2" charset="0"/>
              <a:cs typeface="Simplified Arabic" pitchFamily="18" charset="-78"/>
            </a:endParaRPr>
          </a:p>
        </p:txBody>
      </p:sp>
      <p:sp>
        <p:nvSpPr>
          <p:cNvPr id="86323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Peace of Allāh be upon you from me forever</a:t>
            </a:r>
          </a:p>
        </p:txBody>
      </p:sp>
      <p:sp>
        <p:nvSpPr>
          <p:cNvPr id="863236"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آپ پر میری طرف سے خدا کا سلام ہو ہمیشہ</a:t>
            </a:r>
            <a:endParaRPr lang="en-US" sz="2400" b="1" dirty="0">
              <a:ea typeface="MS Mincho" pitchFamily="49" charset="-128"/>
            </a:endParaRPr>
          </a:p>
        </p:txBody>
      </p:sp>
      <p:sp>
        <p:nvSpPr>
          <p:cNvPr id="86323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863238"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8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425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مَا بَقيتُ وَبَقِيَ ٱللَّيْلُ وَٱلنَّهَارُ</a:t>
            </a:r>
            <a:endParaRPr lang="en-US" sz="5400" b="1">
              <a:latin typeface="Karbala" pitchFamily="2" charset="0"/>
              <a:cs typeface="Simplified Arabic" pitchFamily="18" charset="-78"/>
            </a:endParaRPr>
          </a:p>
        </p:txBody>
      </p:sp>
      <p:sp>
        <p:nvSpPr>
          <p:cNvPr id="86425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as long as I am existent and as long as there are day and night.</a:t>
            </a:r>
          </a:p>
        </p:txBody>
      </p:sp>
      <p:sp>
        <p:nvSpPr>
          <p:cNvPr id="864260"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جب تک زندہ ہوں اور جب تک رات دن باقی ہیں </a:t>
            </a:r>
            <a:endParaRPr lang="en-US" sz="2400" b="1" dirty="0">
              <a:ea typeface="MS Mincho" pitchFamily="49" charset="-128"/>
            </a:endParaRPr>
          </a:p>
        </p:txBody>
      </p:sp>
      <p:sp>
        <p:nvSpPr>
          <p:cNvPr id="86426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864262"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8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528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وَلاَ جَعَلَهُ ٱللَّهُ آخِرَ ٱلْعَهْدِ مِنِّي لِزِيَارَتِكُمْ</a:t>
            </a:r>
            <a:endParaRPr lang="en-US" sz="5400" b="1">
              <a:latin typeface="Karbala" pitchFamily="2" charset="0"/>
              <a:cs typeface="Simplified Arabic" pitchFamily="18" charset="-78"/>
            </a:endParaRPr>
          </a:p>
        </p:txBody>
      </p:sp>
      <p:sp>
        <p:nvSpPr>
          <p:cNvPr id="86528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May Allāh not cause this (visit) to be the last of my visit to you (all).</a:t>
            </a:r>
          </a:p>
        </p:txBody>
      </p:sp>
      <p:sp>
        <p:nvSpPr>
          <p:cNvPr id="865284"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اورخدا قرار نہ دے اس کو میرے لیے آپ کی زیارت کا آخری موقع</a:t>
            </a:r>
            <a:endParaRPr lang="en-US" sz="2400" b="1" dirty="0">
              <a:ea typeface="MS Mincho" pitchFamily="49" charset="-128"/>
            </a:endParaRPr>
          </a:p>
        </p:txBody>
      </p:sp>
      <p:sp>
        <p:nvSpPr>
          <p:cNvPr id="86528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865286"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8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630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اَلسَّلاَمُ عَلَىٰ ٱلْحُسَيْنِ</a:t>
            </a:r>
            <a:endParaRPr lang="en-US" sz="5400" b="1">
              <a:latin typeface="Karbala" pitchFamily="2" charset="0"/>
              <a:cs typeface="Simplified Arabic" pitchFamily="18" charset="-78"/>
            </a:endParaRPr>
          </a:p>
        </p:txBody>
      </p:sp>
      <p:sp>
        <p:nvSpPr>
          <p:cNvPr id="86630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Peace be upon al-Husayn,</a:t>
            </a:r>
          </a:p>
        </p:txBody>
      </p:sp>
      <p:sp>
        <p:nvSpPr>
          <p:cNvPr id="866308"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سلام ہو حسین(ع) پر</a:t>
            </a:r>
            <a:endParaRPr lang="en-US" sz="2400" b="1" dirty="0">
              <a:ea typeface="MS Mincho" pitchFamily="49" charset="-128"/>
            </a:endParaRPr>
          </a:p>
        </p:txBody>
      </p:sp>
      <p:sp>
        <p:nvSpPr>
          <p:cNvPr id="86630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866310"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8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733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عَلِيِّ بْنِ ٱلْحُسَيْنِ</a:t>
            </a:r>
            <a:endParaRPr lang="en-US" sz="5400" b="1">
              <a:latin typeface="Karbala" pitchFamily="2" charset="0"/>
              <a:cs typeface="Simplified Arabic" pitchFamily="18" charset="-78"/>
            </a:endParaRPr>
          </a:p>
        </p:txBody>
      </p:sp>
      <p:sp>
        <p:nvSpPr>
          <p:cNvPr id="86733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upon `Ali ibn al-Husayn,</a:t>
            </a:r>
          </a:p>
        </p:txBody>
      </p:sp>
      <p:sp>
        <p:nvSpPr>
          <p:cNvPr id="867332"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 شہزادہ علی(ع)</a:t>
            </a:r>
            <a:endParaRPr lang="en-US" sz="2400" b="1" dirty="0">
              <a:ea typeface="MS Mincho" pitchFamily="49" charset="-128"/>
            </a:endParaRPr>
          </a:p>
        </p:txBody>
      </p:sp>
      <p:sp>
        <p:nvSpPr>
          <p:cNvPr id="86733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867334"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8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835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اوْلاَدِ ٱلْحُسَيْنِ</a:t>
            </a:r>
            <a:endParaRPr lang="en-US" sz="5400" b="1">
              <a:latin typeface="Karbala" pitchFamily="2" charset="0"/>
              <a:cs typeface="Simplified Arabic" pitchFamily="18" charset="-78"/>
            </a:endParaRPr>
          </a:p>
        </p:txBody>
      </p:sp>
      <p:sp>
        <p:nvSpPr>
          <p:cNvPr id="86835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upon the sons of a -Husayn,</a:t>
            </a:r>
          </a:p>
        </p:txBody>
      </p:sp>
      <p:sp>
        <p:nvSpPr>
          <p:cNvPr id="868356"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 فرزند حسین(ع) پر</a:t>
            </a:r>
            <a:endParaRPr lang="en-US" sz="2400" b="1" dirty="0">
              <a:ea typeface="MS Mincho" pitchFamily="49" charset="-128"/>
            </a:endParaRPr>
          </a:p>
        </p:txBody>
      </p:sp>
      <p:sp>
        <p:nvSpPr>
          <p:cNvPr id="86835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868358"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8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937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اصْحَابِ ٱلْحُسَيْنِ</a:t>
            </a:r>
            <a:endParaRPr lang="en-US" sz="5400" b="1">
              <a:latin typeface="Karbala" pitchFamily="2" charset="0"/>
              <a:cs typeface="Simplified Arabic" pitchFamily="18" charset="-78"/>
            </a:endParaRPr>
          </a:p>
        </p:txBody>
      </p:sp>
      <p:sp>
        <p:nvSpPr>
          <p:cNvPr id="86937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upon the companions of al-Husayn.</a:t>
            </a:r>
          </a:p>
        </p:txBody>
      </p:sp>
      <p:sp>
        <p:nvSpPr>
          <p:cNvPr id="869380"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حسین(ع) کے اصحاب پر</a:t>
            </a:r>
            <a:endParaRPr lang="en-US" sz="2400" b="1" dirty="0">
              <a:ea typeface="MS Mincho" pitchFamily="49" charset="-128"/>
            </a:endParaRPr>
          </a:p>
        </p:txBody>
      </p:sp>
      <p:sp>
        <p:nvSpPr>
          <p:cNvPr id="86938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869382"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8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0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اَلسَّلاَمُ عَلَيْكَ يَا ابَا عَبْدِ ٱللَّهِ</a:t>
            </a:r>
            <a:endParaRPr lang="en-US" sz="5400" b="1">
              <a:latin typeface="Karbala" pitchFamily="2" charset="0"/>
              <a:cs typeface="Simplified Arabic" pitchFamily="18" charset="-78"/>
            </a:endParaRPr>
          </a:p>
        </p:txBody>
      </p:sp>
      <p:sp>
        <p:nvSpPr>
          <p:cNvPr id="87040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Peace be upon you, O Abu-`Abdullah</a:t>
            </a:r>
          </a:p>
        </p:txBody>
      </p:sp>
      <p:sp>
        <p:nvSpPr>
          <p:cNvPr id="870404" name="Subtitle 4"/>
          <p:cNvSpPr txBox="1">
            <a:spLocks/>
          </p:cNvSpPr>
          <p:nvPr/>
        </p:nvSpPr>
        <p:spPr bwMode="auto">
          <a:xfrm>
            <a:off x="80963" y="5013325"/>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سلام ہو آپ پراے ابا عبد اللہ </a:t>
            </a:r>
            <a:endParaRPr lang="en-US" sz="2400" b="1" dirty="0">
              <a:ea typeface="MS Mincho" pitchFamily="49" charset="-128"/>
            </a:endParaRPr>
          </a:p>
        </p:txBody>
      </p:sp>
      <p:sp>
        <p:nvSpPr>
          <p:cNvPr id="87040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870406"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
        <p:nvSpPr>
          <p:cNvPr id="870407" name="Text Box 6"/>
          <p:cNvSpPr txBox="1">
            <a:spLocks noChangeArrowheads="1"/>
          </p:cNvSpPr>
          <p:nvPr/>
        </p:nvSpPr>
        <p:spPr bwMode="auto">
          <a:xfrm>
            <a:off x="3348038" y="5654675"/>
            <a:ext cx="2447925" cy="366713"/>
          </a:xfrm>
          <a:prstGeom prst="rect">
            <a:avLst/>
          </a:prstGeom>
          <a:gradFill rotWithShape="1">
            <a:gsLst>
              <a:gs pos="0">
                <a:srgbClr val="651500"/>
              </a:gs>
              <a:gs pos="50000">
                <a:srgbClr val="DA2E00"/>
              </a:gs>
              <a:gs pos="100000">
                <a:srgbClr val="651500"/>
              </a:gs>
            </a:gsLst>
            <a:lin ang="5400000" scaled="1"/>
          </a:gradFill>
          <a:ln w="9525" algn="ctr">
            <a:noFill/>
            <a:miter lim="800000"/>
            <a:headEnd/>
            <a:tailEnd/>
          </a:ln>
        </p:spPr>
        <p:txBody>
          <a:bodyPr anchor="ctr">
            <a:spAutoFit/>
          </a:bodyPr>
          <a:lstStyle/>
          <a:p>
            <a:pPr algn="r"/>
            <a:r>
              <a:rPr lang="en-US" sz="1800" b="1">
                <a:solidFill>
                  <a:srgbClr val="FFFF99"/>
                </a:solidFill>
                <a:latin typeface="Trebuchet MS" pitchFamily="34" charset="0"/>
              </a:rPr>
              <a:t>Tasbih Counter : 16</a:t>
            </a:r>
          </a:p>
        </p:txBody>
      </p:sp>
      <p:sp>
        <p:nvSpPr>
          <p:cNvPr id="870408" name="Rectangle 5"/>
          <p:cNvSpPr>
            <a:spLocks noChangeArrowheads="1"/>
          </p:cNvSpPr>
          <p:nvPr/>
        </p:nvSpPr>
        <p:spPr bwMode="auto">
          <a:xfrm>
            <a:off x="3635375" y="1035050"/>
            <a:ext cx="1790700" cy="336550"/>
          </a:xfrm>
          <a:prstGeom prst="rect">
            <a:avLst/>
          </a:prstGeom>
          <a:noFill/>
          <a:ln w="9525">
            <a:noFill/>
            <a:miter lim="800000"/>
            <a:headEnd/>
            <a:tailEnd/>
          </a:ln>
        </p:spPr>
        <p:txBody>
          <a:bodyPr wrap="none">
            <a:spAutoFit/>
          </a:bodyPr>
          <a:lstStyle/>
          <a:p>
            <a:pPr eaLnBrk="0" hangingPunct="0"/>
            <a:r>
              <a:rPr lang="en-US" sz="1600" b="1">
                <a:solidFill>
                  <a:srgbClr val="FFFF99"/>
                </a:solidFill>
                <a:latin typeface="Trebuchet MS" pitchFamily="34" charset="0"/>
              </a:rPr>
              <a:t>Recite 100 times</a:t>
            </a:r>
          </a:p>
        </p:txBody>
      </p:sp>
    </p:spTree>
  </p:cSld>
  <p:clrMapOvr>
    <a:masterClrMapping/>
  </p:clrMapOvr>
  <p:transition>
    <p:fade/>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انْ يُعْطِيَنِي بِمُصَابِي بِكُمْ</a:t>
            </a:r>
            <a:endParaRPr lang="en-US" sz="5400" b="1">
              <a:latin typeface="Karbala" pitchFamily="2" charset="0"/>
              <a:cs typeface="Simplified Arabic" pitchFamily="18" charset="-78"/>
            </a:endParaRPr>
          </a:p>
        </p:txBody>
      </p:sp>
      <p:sp>
        <p:nvSpPr>
          <p:cNvPr id="8806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to recompense me for my commiserations for you</a:t>
            </a:r>
          </a:p>
        </p:txBody>
      </p:sp>
      <p:sp>
        <p:nvSpPr>
          <p:cNvPr id="88068"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ar-AE" sz="2800" dirty="0" smtClean="0"/>
              <a:t>یہ کہ وہ مجھ کو عطا  کرے</a:t>
            </a:r>
            <a:endParaRPr lang="en-US" sz="2800" b="1" dirty="0">
              <a:ea typeface="MS Mincho" pitchFamily="49" charset="-128"/>
            </a:endParaRPr>
          </a:p>
        </p:txBody>
      </p:sp>
      <p:sp>
        <p:nvSpPr>
          <p:cNvPr id="8806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88070"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8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142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ٱلارْوَاحِ ٱلَّتِي حَلَّتْ بِفِنَائِكَ</a:t>
            </a:r>
            <a:endParaRPr lang="en-US" sz="5400" b="1">
              <a:latin typeface="Karbala" pitchFamily="2" charset="0"/>
              <a:cs typeface="Simplified Arabic" pitchFamily="18" charset="-78"/>
            </a:endParaRPr>
          </a:p>
        </p:txBody>
      </p:sp>
      <p:sp>
        <p:nvSpPr>
          <p:cNvPr id="87142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upon the souls that gathered in your courtyard.</a:t>
            </a:r>
          </a:p>
        </p:txBody>
      </p:sp>
      <p:sp>
        <p:nvSpPr>
          <p:cNvPr id="871428"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 سلام ان روحوں پر جو آپ کے روضے پر آتی ہیں</a:t>
            </a:r>
            <a:endParaRPr lang="en-US" sz="2400" b="1" dirty="0">
              <a:ea typeface="MS Mincho" pitchFamily="49" charset="-128"/>
            </a:endParaRPr>
          </a:p>
        </p:txBody>
      </p:sp>
      <p:sp>
        <p:nvSpPr>
          <p:cNvPr id="87142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871430"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8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245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عَلَيْكَ مِنِّي سَلاَمُ ٱللَّهِ ابَداً</a:t>
            </a:r>
            <a:endParaRPr lang="en-US" sz="5400" b="1">
              <a:latin typeface="Karbala" pitchFamily="2" charset="0"/>
              <a:cs typeface="Simplified Arabic" pitchFamily="18" charset="-78"/>
            </a:endParaRPr>
          </a:p>
        </p:txBody>
      </p:sp>
      <p:sp>
        <p:nvSpPr>
          <p:cNvPr id="87245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Peace of Allāh be upon you from me forever</a:t>
            </a:r>
          </a:p>
        </p:txBody>
      </p:sp>
      <p:sp>
        <p:nvSpPr>
          <p:cNvPr id="872452"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آپ پر میری طرف سے خدا کا سلام ہو ہمیشہ</a:t>
            </a:r>
            <a:endParaRPr lang="en-US" sz="2400" b="1" dirty="0">
              <a:ea typeface="MS Mincho" pitchFamily="49" charset="-128"/>
            </a:endParaRPr>
          </a:p>
        </p:txBody>
      </p:sp>
      <p:sp>
        <p:nvSpPr>
          <p:cNvPr id="87245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872454"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8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347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مَا بَقيتُ وَبَقِيَ ٱللَّيْلُ وَٱلنَّهَارُ</a:t>
            </a:r>
            <a:endParaRPr lang="en-US" sz="5400" b="1">
              <a:latin typeface="Karbala" pitchFamily="2" charset="0"/>
              <a:cs typeface="Simplified Arabic" pitchFamily="18" charset="-78"/>
            </a:endParaRPr>
          </a:p>
        </p:txBody>
      </p:sp>
      <p:sp>
        <p:nvSpPr>
          <p:cNvPr id="87347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as long as I am existent and as long as there are day and night.</a:t>
            </a:r>
          </a:p>
        </p:txBody>
      </p:sp>
      <p:sp>
        <p:nvSpPr>
          <p:cNvPr id="873476"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جب تک زندہ ہوں اور جب تک رات دن باقی ہیں </a:t>
            </a:r>
            <a:endParaRPr lang="en-US" sz="2400" b="1" dirty="0">
              <a:ea typeface="MS Mincho" pitchFamily="49" charset="-128"/>
            </a:endParaRPr>
          </a:p>
        </p:txBody>
      </p:sp>
      <p:sp>
        <p:nvSpPr>
          <p:cNvPr id="87347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873478"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8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449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وَلاَ جَعَلَهُ ٱللَّهُ آخِرَ ٱلْعَهْدِ مِنِّي لِزِيَارَتِكُمْ</a:t>
            </a:r>
            <a:endParaRPr lang="en-US" sz="5400" b="1">
              <a:latin typeface="Karbala" pitchFamily="2" charset="0"/>
              <a:cs typeface="Simplified Arabic" pitchFamily="18" charset="-78"/>
            </a:endParaRPr>
          </a:p>
        </p:txBody>
      </p:sp>
      <p:sp>
        <p:nvSpPr>
          <p:cNvPr id="87449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May Allāh not cause this (visit) to be the last of my visit to you (all).</a:t>
            </a:r>
          </a:p>
        </p:txBody>
      </p:sp>
      <p:sp>
        <p:nvSpPr>
          <p:cNvPr id="874500"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اورخدا قرار نہ دے اس کو میرے لیے آپ کی زیارت کا آخری موقع</a:t>
            </a:r>
            <a:endParaRPr lang="en-US" sz="2400" b="1" dirty="0">
              <a:ea typeface="MS Mincho" pitchFamily="49" charset="-128"/>
            </a:endParaRPr>
          </a:p>
        </p:txBody>
      </p:sp>
      <p:sp>
        <p:nvSpPr>
          <p:cNvPr id="87450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874502"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8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552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اَلسَّلاَمُ عَلَىٰ ٱلْحُسَيْنِ</a:t>
            </a:r>
            <a:endParaRPr lang="en-US" sz="5400" b="1">
              <a:latin typeface="Karbala" pitchFamily="2" charset="0"/>
              <a:cs typeface="Simplified Arabic" pitchFamily="18" charset="-78"/>
            </a:endParaRPr>
          </a:p>
        </p:txBody>
      </p:sp>
      <p:sp>
        <p:nvSpPr>
          <p:cNvPr id="87552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Peace be upon al-Husayn,</a:t>
            </a:r>
          </a:p>
        </p:txBody>
      </p:sp>
      <p:sp>
        <p:nvSpPr>
          <p:cNvPr id="875524"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سلام ہو حسین(ع) پر</a:t>
            </a:r>
            <a:endParaRPr lang="en-US" sz="2400" b="1" dirty="0">
              <a:ea typeface="MS Mincho" pitchFamily="49" charset="-128"/>
            </a:endParaRPr>
          </a:p>
        </p:txBody>
      </p:sp>
      <p:sp>
        <p:nvSpPr>
          <p:cNvPr id="87552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875526"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8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عَلِيِّ بْنِ ٱلْحُسَيْنِ</a:t>
            </a:r>
            <a:endParaRPr lang="en-US" sz="5400" b="1">
              <a:latin typeface="Karbala" pitchFamily="2" charset="0"/>
              <a:cs typeface="Simplified Arabic" pitchFamily="18" charset="-78"/>
            </a:endParaRPr>
          </a:p>
        </p:txBody>
      </p:sp>
      <p:sp>
        <p:nvSpPr>
          <p:cNvPr id="87654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upon `Ali ibn al-Husayn,</a:t>
            </a:r>
          </a:p>
        </p:txBody>
      </p:sp>
      <p:sp>
        <p:nvSpPr>
          <p:cNvPr id="876548"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 شہزادہ علی(ع)</a:t>
            </a:r>
            <a:endParaRPr lang="en-US" sz="2400" b="1" dirty="0">
              <a:ea typeface="MS Mincho" pitchFamily="49" charset="-128"/>
            </a:endParaRPr>
          </a:p>
        </p:txBody>
      </p:sp>
      <p:sp>
        <p:nvSpPr>
          <p:cNvPr id="87654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876550"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8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757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اوْلاَدِ ٱلْحُسَيْنِ</a:t>
            </a:r>
            <a:endParaRPr lang="en-US" sz="5400" b="1">
              <a:latin typeface="Karbala" pitchFamily="2" charset="0"/>
              <a:cs typeface="Simplified Arabic" pitchFamily="18" charset="-78"/>
            </a:endParaRPr>
          </a:p>
        </p:txBody>
      </p:sp>
      <p:sp>
        <p:nvSpPr>
          <p:cNvPr id="87757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upon the sons of a -Husayn,</a:t>
            </a:r>
          </a:p>
        </p:txBody>
      </p:sp>
      <p:sp>
        <p:nvSpPr>
          <p:cNvPr id="877572"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 فرزند حسین(ع) پر</a:t>
            </a:r>
            <a:endParaRPr lang="en-US" sz="2400" b="1" dirty="0">
              <a:ea typeface="MS Mincho" pitchFamily="49" charset="-128"/>
            </a:endParaRPr>
          </a:p>
        </p:txBody>
      </p:sp>
      <p:sp>
        <p:nvSpPr>
          <p:cNvPr id="87757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877574"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8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859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اصْحَابِ ٱلْحُسَيْنِ</a:t>
            </a:r>
            <a:endParaRPr lang="en-US" sz="5400" b="1">
              <a:latin typeface="Karbala" pitchFamily="2" charset="0"/>
              <a:cs typeface="Simplified Arabic" pitchFamily="18" charset="-78"/>
            </a:endParaRPr>
          </a:p>
        </p:txBody>
      </p:sp>
      <p:sp>
        <p:nvSpPr>
          <p:cNvPr id="87859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upon the companions of al-Husayn.</a:t>
            </a:r>
          </a:p>
        </p:txBody>
      </p:sp>
      <p:sp>
        <p:nvSpPr>
          <p:cNvPr id="878596"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حسین(ع) کے اصحاب پر</a:t>
            </a:r>
            <a:endParaRPr lang="en-US" sz="2400" b="1" dirty="0">
              <a:ea typeface="MS Mincho" pitchFamily="49" charset="-128"/>
            </a:endParaRPr>
          </a:p>
        </p:txBody>
      </p:sp>
      <p:sp>
        <p:nvSpPr>
          <p:cNvPr id="87859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878598"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8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961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اَلسَّلاَمُ عَلَيْكَ يَا ابَا عَبْدِ ٱللَّهِ</a:t>
            </a:r>
            <a:endParaRPr lang="en-US" sz="5400" b="1">
              <a:latin typeface="Karbala" pitchFamily="2" charset="0"/>
              <a:cs typeface="Simplified Arabic" pitchFamily="18" charset="-78"/>
            </a:endParaRPr>
          </a:p>
        </p:txBody>
      </p:sp>
      <p:sp>
        <p:nvSpPr>
          <p:cNvPr id="87961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Peace be upon you, O Abu-`Abdullah</a:t>
            </a:r>
          </a:p>
        </p:txBody>
      </p:sp>
      <p:sp>
        <p:nvSpPr>
          <p:cNvPr id="879620" name="Subtitle 4"/>
          <p:cNvSpPr txBox="1">
            <a:spLocks/>
          </p:cNvSpPr>
          <p:nvPr/>
        </p:nvSpPr>
        <p:spPr bwMode="auto">
          <a:xfrm>
            <a:off x="80963" y="5013325"/>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سلام ہو آپ پراے ابا عبد اللہ </a:t>
            </a:r>
            <a:endParaRPr lang="en-US" sz="2400" b="1" dirty="0">
              <a:ea typeface="MS Mincho" pitchFamily="49" charset="-128"/>
            </a:endParaRPr>
          </a:p>
        </p:txBody>
      </p:sp>
      <p:sp>
        <p:nvSpPr>
          <p:cNvPr id="87962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879622"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
        <p:nvSpPr>
          <p:cNvPr id="879623" name="Text Box 6"/>
          <p:cNvSpPr txBox="1">
            <a:spLocks noChangeArrowheads="1"/>
          </p:cNvSpPr>
          <p:nvPr/>
        </p:nvSpPr>
        <p:spPr bwMode="auto">
          <a:xfrm>
            <a:off x="3348038" y="5654675"/>
            <a:ext cx="2447925" cy="366713"/>
          </a:xfrm>
          <a:prstGeom prst="rect">
            <a:avLst/>
          </a:prstGeom>
          <a:gradFill rotWithShape="1">
            <a:gsLst>
              <a:gs pos="0">
                <a:srgbClr val="651500"/>
              </a:gs>
              <a:gs pos="50000">
                <a:srgbClr val="DA2E00"/>
              </a:gs>
              <a:gs pos="100000">
                <a:srgbClr val="651500"/>
              </a:gs>
            </a:gsLst>
            <a:lin ang="5400000" scaled="1"/>
          </a:gradFill>
          <a:ln w="9525" algn="ctr">
            <a:noFill/>
            <a:miter lim="800000"/>
            <a:headEnd/>
            <a:tailEnd/>
          </a:ln>
        </p:spPr>
        <p:txBody>
          <a:bodyPr anchor="ctr">
            <a:spAutoFit/>
          </a:bodyPr>
          <a:lstStyle/>
          <a:p>
            <a:pPr algn="r"/>
            <a:r>
              <a:rPr lang="en-US" sz="1800" b="1">
                <a:solidFill>
                  <a:srgbClr val="FFFF99"/>
                </a:solidFill>
                <a:latin typeface="Trebuchet MS" pitchFamily="34" charset="0"/>
              </a:rPr>
              <a:t>Tasbih Counter : 17</a:t>
            </a:r>
          </a:p>
        </p:txBody>
      </p:sp>
      <p:sp>
        <p:nvSpPr>
          <p:cNvPr id="879624" name="Rectangle 5"/>
          <p:cNvSpPr>
            <a:spLocks noChangeArrowheads="1"/>
          </p:cNvSpPr>
          <p:nvPr/>
        </p:nvSpPr>
        <p:spPr bwMode="auto">
          <a:xfrm>
            <a:off x="3635375" y="1035050"/>
            <a:ext cx="1790700" cy="336550"/>
          </a:xfrm>
          <a:prstGeom prst="rect">
            <a:avLst/>
          </a:prstGeom>
          <a:noFill/>
          <a:ln w="9525">
            <a:noFill/>
            <a:miter lim="800000"/>
            <a:headEnd/>
            <a:tailEnd/>
          </a:ln>
        </p:spPr>
        <p:txBody>
          <a:bodyPr wrap="none">
            <a:spAutoFit/>
          </a:bodyPr>
          <a:lstStyle/>
          <a:p>
            <a:pPr eaLnBrk="0" hangingPunct="0"/>
            <a:r>
              <a:rPr lang="en-US" sz="1600" b="1">
                <a:solidFill>
                  <a:srgbClr val="FFFF99"/>
                </a:solidFill>
                <a:latin typeface="Trebuchet MS" pitchFamily="34" charset="0"/>
              </a:rPr>
              <a:t>Recite 100 times</a:t>
            </a:r>
          </a:p>
        </p:txBody>
      </p:sp>
    </p:spTree>
  </p:cSld>
  <p:clrMapOvr>
    <a:masterClrMapping/>
  </p:clrMapOvr>
  <p:transition>
    <p:fade/>
  </p:transition>
  <p:timing>
    <p:tnLst>
      <p:par>
        <p:cTn id="1" dur="indefinite" restart="never" nodeType="tmRoot"/>
      </p:par>
    </p:tnLst>
  </p:timing>
</p:sld>
</file>

<file path=ppt/slides/slide8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4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ٱلارْوَاحِ ٱلَّتِي حَلَّتْ بِفِنَائِكَ</a:t>
            </a:r>
            <a:endParaRPr lang="en-US" sz="5400" b="1">
              <a:latin typeface="Karbala" pitchFamily="2" charset="0"/>
              <a:cs typeface="Simplified Arabic" pitchFamily="18" charset="-78"/>
            </a:endParaRPr>
          </a:p>
        </p:txBody>
      </p:sp>
      <p:sp>
        <p:nvSpPr>
          <p:cNvPr id="88064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upon the souls that gathered in your courtyard.</a:t>
            </a:r>
          </a:p>
        </p:txBody>
      </p:sp>
      <p:sp>
        <p:nvSpPr>
          <p:cNvPr id="880644"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 سلام ان روحوں پر جو آپ کے روضے پر آتی ہیں</a:t>
            </a:r>
            <a:endParaRPr lang="en-US" sz="2400" b="1" dirty="0">
              <a:ea typeface="MS Mincho" pitchFamily="49" charset="-128"/>
            </a:endParaRPr>
          </a:p>
        </p:txBody>
      </p:sp>
      <p:sp>
        <p:nvSpPr>
          <p:cNvPr id="88064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880646"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افْضَلَ مَا يُعْطِي مُصَاباً بِمُصِيبَتِهِ</a:t>
            </a:r>
            <a:endParaRPr lang="en-US" sz="5400" b="1">
              <a:latin typeface="Karbala" pitchFamily="2" charset="0"/>
              <a:cs typeface="Simplified Arabic" pitchFamily="18" charset="-78"/>
            </a:endParaRPr>
          </a:p>
        </p:txBody>
      </p:sp>
      <p:sp>
        <p:nvSpPr>
          <p:cNvPr id="8909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with the most favorite thing that He ever gives as compensation for misfortunes that has afflicted anyone.</a:t>
            </a:r>
          </a:p>
        </p:txBody>
      </p:sp>
      <p:sp>
        <p:nvSpPr>
          <p:cNvPr id="89092"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ar-AE" sz="2800" dirty="0" smtClean="0"/>
              <a:t>آپکی سوگواری پر ایسا بہترین اجر جو</a:t>
            </a:r>
            <a:endParaRPr lang="en-US" sz="2800" b="1" dirty="0">
              <a:ea typeface="MS Mincho" pitchFamily="49" charset="-128"/>
            </a:endParaRPr>
          </a:p>
        </p:txBody>
      </p:sp>
      <p:sp>
        <p:nvSpPr>
          <p:cNvPr id="8909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89094"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8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166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عَلَيْكَ مِنِّي سَلاَمُ ٱللَّهِ ابَداً</a:t>
            </a:r>
            <a:endParaRPr lang="en-US" sz="5400" b="1">
              <a:latin typeface="Karbala" pitchFamily="2" charset="0"/>
              <a:cs typeface="Simplified Arabic" pitchFamily="18" charset="-78"/>
            </a:endParaRPr>
          </a:p>
        </p:txBody>
      </p:sp>
      <p:sp>
        <p:nvSpPr>
          <p:cNvPr id="88166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Peace of Allāh be upon you from me forever</a:t>
            </a:r>
          </a:p>
        </p:txBody>
      </p:sp>
      <p:sp>
        <p:nvSpPr>
          <p:cNvPr id="881668"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آپ پر میری طرف سے خدا کا سلام ہو ہمیشہ</a:t>
            </a:r>
            <a:endParaRPr lang="en-US" sz="2400" b="1" dirty="0">
              <a:ea typeface="MS Mincho" pitchFamily="49" charset="-128"/>
            </a:endParaRPr>
          </a:p>
        </p:txBody>
      </p:sp>
      <p:sp>
        <p:nvSpPr>
          <p:cNvPr id="88166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881670"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8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269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مَا بَقيتُ وَبَقِيَ ٱللَّيْلُ وَٱلنَّهَارُ</a:t>
            </a:r>
            <a:endParaRPr lang="en-US" sz="5400" b="1">
              <a:latin typeface="Karbala" pitchFamily="2" charset="0"/>
              <a:cs typeface="Simplified Arabic" pitchFamily="18" charset="-78"/>
            </a:endParaRPr>
          </a:p>
        </p:txBody>
      </p:sp>
      <p:sp>
        <p:nvSpPr>
          <p:cNvPr id="88269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as long as I am existent and as long as there are day and night.</a:t>
            </a:r>
          </a:p>
        </p:txBody>
      </p:sp>
      <p:sp>
        <p:nvSpPr>
          <p:cNvPr id="882692"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جب تک زندہ ہوں اور جب تک رات دن باقی ہیں </a:t>
            </a:r>
            <a:endParaRPr lang="en-US" sz="2400" b="1" dirty="0">
              <a:ea typeface="MS Mincho" pitchFamily="49" charset="-128"/>
            </a:endParaRPr>
          </a:p>
        </p:txBody>
      </p:sp>
      <p:sp>
        <p:nvSpPr>
          <p:cNvPr id="88269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882694"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8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371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وَلاَ جَعَلَهُ ٱللَّهُ آخِرَ ٱلْعَهْدِ مِنِّي لِزِيَارَتِكُمْ</a:t>
            </a:r>
            <a:endParaRPr lang="en-US" sz="5400" b="1">
              <a:latin typeface="Karbala" pitchFamily="2" charset="0"/>
              <a:cs typeface="Simplified Arabic" pitchFamily="18" charset="-78"/>
            </a:endParaRPr>
          </a:p>
        </p:txBody>
      </p:sp>
      <p:sp>
        <p:nvSpPr>
          <p:cNvPr id="88371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May Allāh not cause this (visit) to be the last of my visit to you (all).</a:t>
            </a:r>
          </a:p>
        </p:txBody>
      </p:sp>
      <p:sp>
        <p:nvSpPr>
          <p:cNvPr id="883716"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اورخدا قرار نہ دے اس کو میرے لیے آپ کی زیارت کا آخری موقع</a:t>
            </a:r>
            <a:endParaRPr lang="en-US" sz="2400" b="1" dirty="0">
              <a:ea typeface="MS Mincho" pitchFamily="49" charset="-128"/>
            </a:endParaRPr>
          </a:p>
        </p:txBody>
      </p:sp>
      <p:sp>
        <p:nvSpPr>
          <p:cNvPr id="88371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883718"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8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473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اَلسَّلاَمُ عَلَىٰ ٱلْحُسَيْنِ</a:t>
            </a:r>
            <a:endParaRPr lang="en-US" sz="5400" b="1">
              <a:latin typeface="Karbala" pitchFamily="2" charset="0"/>
              <a:cs typeface="Simplified Arabic" pitchFamily="18" charset="-78"/>
            </a:endParaRPr>
          </a:p>
        </p:txBody>
      </p:sp>
      <p:sp>
        <p:nvSpPr>
          <p:cNvPr id="88473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Peace be upon al-Husayn,</a:t>
            </a:r>
          </a:p>
        </p:txBody>
      </p:sp>
      <p:sp>
        <p:nvSpPr>
          <p:cNvPr id="884740"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سلام ہو حسین(ع) پر</a:t>
            </a:r>
            <a:endParaRPr lang="en-US" sz="2400" b="1" dirty="0">
              <a:ea typeface="MS Mincho" pitchFamily="49" charset="-128"/>
            </a:endParaRPr>
          </a:p>
        </p:txBody>
      </p:sp>
      <p:sp>
        <p:nvSpPr>
          <p:cNvPr id="88474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884742"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8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576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عَلِيِّ بْنِ ٱلْحُسَيْنِ</a:t>
            </a:r>
            <a:endParaRPr lang="en-US" sz="5400" b="1">
              <a:latin typeface="Karbala" pitchFamily="2" charset="0"/>
              <a:cs typeface="Simplified Arabic" pitchFamily="18" charset="-78"/>
            </a:endParaRPr>
          </a:p>
        </p:txBody>
      </p:sp>
      <p:sp>
        <p:nvSpPr>
          <p:cNvPr id="88576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upon `Ali ibn al-Husayn,</a:t>
            </a:r>
          </a:p>
        </p:txBody>
      </p:sp>
      <p:sp>
        <p:nvSpPr>
          <p:cNvPr id="885764"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 شہزادہ علی(ع)</a:t>
            </a:r>
            <a:endParaRPr lang="en-US" sz="2400" b="1" dirty="0">
              <a:ea typeface="MS Mincho" pitchFamily="49" charset="-128"/>
            </a:endParaRPr>
          </a:p>
        </p:txBody>
      </p:sp>
      <p:sp>
        <p:nvSpPr>
          <p:cNvPr id="88576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885766"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8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678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اوْلاَدِ ٱلْحُسَيْنِ</a:t>
            </a:r>
            <a:endParaRPr lang="en-US" sz="5400" b="1">
              <a:latin typeface="Karbala" pitchFamily="2" charset="0"/>
              <a:cs typeface="Simplified Arabic" pitchFamily="18" charset="-78"/>
            </a:endParaRPr>
          </a:p>
        </p:txBody>
      </p:sp>
      <p:sp>
        <p:nvSpPr>
          <p:cNvPr id="88678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upon the sons of a -Husayn,</a:t>
            </a:r>
          </a:p>
        </p:txBody>
      </p:sp>
      <p:sp>
        <p:nvSpPr>
          <p:cNvPr id="886788"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 فرزند حسین(ع) پر</a:t>
            </a:r>
            <a:endParaRPr lang="en-US" sz="2400" b="1" dirty="0">
              <a:ea typeface="MS Mincho" pitchFamily="49" charset="-128"/>
            </a:endParaRPr>
          </a:p>
        </p:txBody>
      </p:sp>
      <p:sp>
        <p:nvSpPr>
          <p:cNvPr id="88678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886790"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8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781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اصْحَابِ ٱلْحُسَيْنِ</a:t>
            </a:r>
            <a:endParaRPr lang="en-US" sz="5400" b="1">
              <a:latin typeface="Karbala" pitchFamily="2" charset="0"/>
              <a:cs typeface="Simplified Arabic" pitchFamily="18" charset="-78"/>
            </a:endParaRPr>
          </a:p>
        </p:txBody>
      </p:sp>
      <p:sp>
        <p:nvSpPr>
          <p:cNvPr id="88781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upon the companions of al-Husayn.</a:t>
            </a:r>
          </a:p>
        </p:txBody>
      </p:sp>
      <p:sp>
        <p:nvSpPr>
          <p:cNvPr id="887812"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حسین(ع) کے اصحاب پر</a:t>
            </a:r>
            <a:endParaRPr lang="en-US" sz="2400" b="1" dirty="0">
              <a:ea typeface="MS Mincho" pitchFamily="49" charset="-128"/>
            </a:endParaRPr>
          </a:p>
        </p:txBody>
      </p:sp>
      <p:sp>
        <p:nvSpPr>
          <p:cNvPr id="88781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887814"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8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883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اَلسَّلاَمُ عَلَيْكَ يَا ابَا عَبْدِ ٱللَّهِ</a:t>
            </a:r>
            <a:endParaRPr lang="en-US" sz="5400" b="1">
              <a:latin typeface="Karbala" pitchFamily="2" charset="0"/>
              <a:cs typeface="Simplified Arabic" pitchFamily="18" charset="-78"/>
            </a:endParaRPr>
          </a:p>
        </p:txBody>
      </p:sp>
      <p:sp>
        <p:nvSpPr>
          <p:cNvPr id="88883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Peace be upon you, O Abu-`Abdullah</a:t>
            </a:r>
          </a:p>
        </p:txBody>
      </p:sp>
      <p:sp>
        <p:nvSpPr>
          <p:cNvPr id="888836" name="Subtitle 4"/>
          <p:cNvSpPr txBox="1">
            <a:spLocks/>
          </p:cNvSpPr>
          <p:nvPr/>
        </p:nvSpPr>
        <p:spPr bwMode="auto">
          <a:xfrm>
            <a:off x="80963" y="5013325"/>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سلام ہو آپ پراے ابا عبد اللہ </a:t>
            </a:r>
            <a:endParaRPr lang="en-US" sz="2400" b="1" dirty="0">
              <a:ea typeface="MS Mincho" pitchFamily="49" charset="-128"/>
            </a:endParaRPr>
          </a:p>
        </p:txBody>
      </p:sp>
      <p:sp>
        <p:nvSpPr>
          <p:cNvPr id="88883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888838"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
        <p:nvSpPr>
          <p:cNvPr id="888839" name="Text Box 6"/>
          <p:cNvSpPr txBox="1">
            <a:spLocks noChangeArrowheads="1"/>
          </p:cNvSpPr>
          <p:nvPr/>
        </p:nvSpPr>
        <p:spPr bwMode="auto">
          <a:xfrm>
            <a:off x="3348038" y="5654675"/>
            <a:ext cx="2447925" cy="366713"/>
          </a:xfrm>
          <a:prstGeom prst="rect">
            <a:avLst/>
          </a:prstGeom>
          <a:gradFill rotWithShape="1">
            <a:gsLst>
              <a:gs pos="0">
                <a:srgbClr val="651500"/>
              </a:gs>
              <a:gs pos="50000">
                <a:srgbClr val="DA2E00"/>
              </a:gs>
              <a:gs pos="100000">
                <a:srgbClr val="651500"/>
              </a:gs>
            </a:gsLst>
            <a:lin ang="5400000" scaled="1"/>
          </a:gradFill>
          <a:ln w="9525" algn="ctr">
            <a:noFill/>
            <a:miter lim="800000"/>
            <a:headEnd/>
            <a:tailEnd/>
          </a:ln>
        </p:spPr>
        <p:txBody>
          <a:bodyPr anchor="ctr">
            <a:spAutoFit/>
          </a:bodyPr>
          <a:lstStyle/>
          <a:p>
            <a:pPr algn="r"/>
            <a:r>
              <a:rPr lang="en-US" sz="1800" b="1">
                <a:solidFill>
                  <a:srgbClr val="FFFF99"/>
                </a:solidFill>
                <a:latin typeface="Trebuchet MS" pitchFamily="34" charset="0"/>
              </a:rPr>
              <a:t>Tasbih Counter : 18</a:t>
            </a:r>
          </a:p>
        </p:txBody>
      </p:sp>
      <p:sp>
        <p:nvSpPr>
          <p:cNvPr id="888840" name="Rectangle 5"/>
          <p:cNvSpPr>
            <a:spLocks noChangeArrowheads="1"/>
          </p:cNvSpPr>
          <p:nvPr/>
        </p:nvSpPr>
        <p:spPr bwMode="auto">
          <a:xfrm>
            <a:off x="3635375" y="1035050"/>
            <a:ext cx="1790700" cy="336550"/>
          </a:xfrm>
          <a:prstGeom prst="rect">
            <a:avLst/>
          </a:prstGeom>
          <a:noFill/>
          <a:ln w="9525">
            <a:noFill/>
            <a:miter lim="800000"/>
            <a:headEnd/>
            <a:tailEnd/>
          </a:ln>
        </p:spPr>
        <p:txBody>
          <a:bodyPr wrap="none">
            <a:spAutoFit/>
          </a:bodyPr>
          <a:lstStyle/>
          <a:p>
            <a:pPr eaLnBrk="0" hangingPunct="0"/>
            <a:r>
              <a:rPr lang="en-US" sz="1600" b="1">
                <a:solidFill>
                  <a:srgbClr val="FFFF99"/>
                </a:solidFill>
                <a:latin typeface="Trebuchet MS" pitchFamily="34" charset="0"/>
              </a:rPr>
              <a:t>Recite 100 times</a:t>
            </a:r>
          </a:p>
        </p:txBody>
      </p:sp>
    </p:spTree>
  </p:cSld>
  <p:clrMapOvr>
    <a:masterClrMapping/>
  </p:clrMapOvr>
  <p:transition>
    <p:fade/>
  </p:transition>
  <p:timing>
    <p:tnLst>
      <p:par>
        <p:cTn id="1" dur="indefinite" restart="never" nodeType="tmRoot"/>
      </p:par>
    </p:tnLst>
  </p:timing>
</p:sld>
</file>

<file path=ppt/slides/slide8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985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ٱلارْوَاحِ ٱلَّتِي حَلَّتْ بِفِنَائِكَ</a:t>
            </a:r>
            <a:endParaRPr lang="en-US" sz="5400" b="1">
              <a:latin typeface="Karbala" pitchFamily="2" charset="0"/>
              <a:cs typeface="Simplified Arabic" pitchFamily="18" charset="-78"/>
            </a:endParaRPr>
          </a:p>
        </p:txBody>
      </p:sp>
      <p:sp>
        <p:nvSpPr>
          <p:cNvPr id="88985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upon the souls that gathered in your courtyard.</a:t>
            </a:r>
          </a:p>
        </p:txBody>
      </p:sp>
      <p:sp>
        <p:nvSpPr>
          <p:cNvPr id="889860"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 سلام ان روحوں پر جو آپ کے روضے پر آتی ہیں</a:t>
            </a:r>
            <a:endParaRPr lang="en-US" sz="2400" b="1" dirty="0">
              <a:ea typeface="MS Mincho" pitchFamily="49" charset="-128"/>
            </a:endParaRPr>
          </a:p>
        </p:txBody>
      </p:sp>
      <p:sp>
        <p:nvSpPr>
          <p:cNvPr id="88986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889862"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8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8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عَلَيْكَ مِنِّي سَلاَمُ ٱللَّهِ ابَداً</a:t>
            </a:r>
            <a:endParaRPr lang="en-US" sz="5400" b="1">
              <a:latin typeface="Karbala" pitchFamily="2" charset="0"/>
              <a:cs typeface="Simplified Arabic" pitchFamily="18" charset="-78"/>
            </a:endParaRPr>
          </a:p>
        </p:txBody>
      </p:sp>
      <p:sp>
        <p:nvSpPr>
          <p:cNvPr id="89088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Peace of Allāh be upon you from me forever</a:t>
            </a:r>
          </a:p>
        </p:txBody>
      </p:sp>
      <p:sp>
        <p:nvSpPr>
          <p:cNvPr id="890884"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آپ پر میری طرف سے خدا کا سلام ہو ہمیشہ</a:t>
            </a:r>
            <a:endParaRPr lang="en-US" sz="2400" b="1" dirty="0">
              <a:ea typeface="MS Mincho" pitchFamily="49" charset="-128"/>
            </a:endParaRPr>
          </a:p>
        </p:txBody>
      </p:sp>
      <p:sp>
        <p:nvSpPr>
          <p:cNvPr id="89088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890886"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مُصِيبَةً مَا اعْظَمَهَا</a:t>
            </a:r>
            <a:endParaRPr lang="en-US" sz="5400" b="1">
              <a:latin typeface="Karbala" pitchFamily="2" charset="0"/>
              <a:cs typeface="Simplified Arabic" pitchFamily="18" charset="-78"/>
            </a:endParaRPr>
          </a:p>
        </p:txBody>
      </p:sp>
      <p:sp>
        <p:nvSpPr>
          <p:cNvPr id="9011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(Your) misfortune has been so astounding</a:t>
            </a:r>
          </a:p>
        </p:txBody>
      </p:sp>
      <p:sp>
        <p:nvSpPr>
          <p:cNvPr id="90116"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ar-AE" sz="2800" dirty="0" smtClean="0"/>
              <a:t>اس مصیبت پر کہ جو بہت بڑی مصیبت ہے اس نے آپکے کسی سوگوار کو دیاہو</a:t>
            </a:r>
            <a:endParaRPr lang="en-US" sz="2800" b="1" dirty="0">
              <a:ea typeface="MS Mincho" pitchFamily="49" charset="-128"/>
            </a:endParaRPr>
          </a:p>
        </p:txBody>
      </p:sp>
      <p:sp>
        <p:nvSpPr>
          <p:cNvPr id="9011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90118"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8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190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مَا بَقيتُ وَبَقِيَ ٱللَّيْلُ وَٱلنَّهَارُ</a:t>
            </a:r>
            <a:endParaRPr lang="en-US" sz="5400" b="1">
              <a:latin typeface="Karbala" pitchFamily="2" charset="0"/>
              <a:cs typeface="Simplified Arabic" pitchFamily="18" charset="-78"/>
            </a:endParaRPr>
          </a:p>
        </p:txBody>
      </p:sp>
      <p:sp>
        <p:nvSpPr>
          <p:cNvPr id="89190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as long as I am existent and as long as there are day and night.</a:t>
            </a:r>
          </a:p>
        </p:txBody>
      </p:sp>
      <p:sp>
        <p:nvSpPr>
          <p:cNvPr id="891908"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جب تک زندہ ہوں اور جب تک رات دن باقی ہیں </a:t>
            </a:r>
            <a:endParaRPr lang="en-US" sz="2400" b="1" dirty="0">
              <a:ea typeface="MS Mincho" pitchFamily="49" charset="-128"/>
            </a:endParaRPr>
          </a:p>
        </p:txBody>
      </p:sp>
      <p:sp>
        <p:nvSpPr>
          <p:cNvPr id="89190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891910"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8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293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وَلاَ جَعَلَهُ ٱللَّهُ آخِرَ ٱلْعَهْدِ مِنِّي لِزِيَارَتِكُمْ</a:t>
            </a:r>
            <a:endParaRPr lang="en-US" sz="5400" b="1">
              <a:latin typeface="Karbala" pitchFamily="2" charset="0"/>
              <a:cs typeface="Simplified Arabic" pitchFamily="18" charset="-78"/>
            </a:endParaRPr>
          </a:p>
        </p:txBody>
      </p:sp>
      <p:sp>
        <p:nvSpPr>
          <p:cNvPr id="89293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May Allāh not cause this (visit) to be the last of my visit to you (all).</a:t>
            </a:r>
          </a:p>
        </p:txBody>
      </p:sp>
      <p:sp>
        <p:nvSpPr>
          <p:cNvPr id="892932"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اورخدا قرار نہ دے اس کو میرے لیے آپ کی زیارت کا آخری موقع</a:t>
            </a:r>
            <a:endParaRPr lang="en-US" sz="2400" b="1" dirty="0">
              <a:ea typeface="MS Mincho" pitchFamily="49" charset="-128"/>
            </a:endParaRPr>
          </a:p>
        </p:txBody>
      </p:sp>
      <p:sp>
        <p:nvSpPr>
          <p:cNvPr id="89293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892934"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8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395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اَلسَّلاَمُ عَلَىٰ ٱلْحُسَيْنِ</a:t>
            </a:r>
            <a:endParaRPr lang="en-US" sz="5400" b="1">
              <a:latin typeface="Karbala" pitchFamily="2" charset="0"/>
              <a:cs typeface="Simplified Arabic" pitchFamily="18" charset="-78"/>
            </a:endParaRPr>
          </a:p>
        </p:txBody>
      </p:sp>
      <p:sp>
        <p:nvSpPr>
          <p:cNvPr id="89395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Peace be upon al-Husayn,</a:t>
            </a:r>
          </a:p>
        </p:txBody>
      </p:sp>
      <p:sp>
        <p:nvSpPr>
          <p:cNvPr id="893956"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سلام ہو حسین(ع) پر</a:t>
            </a:r>
            <a:endParaRPr lang="en-US" sz="2400" b="1" dirty="0">
              <a:ea typeface="MS Mincho" pitchFamily="49" charset="-128"/>
            </a:endParaRPr>
          </a:p>
        </p:txBody>
      </p:sp>
      <p:sp>
        <p:nvSpPr>
          <p:cNvPr id="89395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893958"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8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497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عَلِيِّ بْنِ ٱلْحُسَيْنِ</a:t>
            </a:r>
            <a:endParaRPr lang="en-US" sz="5400" b="1">
              <a:latin typeface="Karbala" pitchFamily="2" charset="0"/>
              <a:cs typeface="Simplified Arabic" pitchFamily="18" charset="-78"/>
            </a:endParaRPr>
          </a:p>
        </p:txBody>
      </p:sp>
      <p:sp>
        <p:nvSpPr>
          <p:cNvPr id="89497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upon `Ali ibn al-Husayn,</a:t>
            </a:r>
          </a:p>
        </p:txBody>
      </p:sp>
      <p:sp>
        <p:nvSpPr>
          <p:cNvPr id="894980"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 شہزادہ علی(ع)</a:t>
            </a:r>
            <a:endParaRPr lang="en-US" sz="2400" b="1" dirty="0">
              <a:ea typeface="MS Mincho" pitchFamily="49" charset="-128"/>
            </a:endParaRPr>
          </a:p>
        </p:txBody>
      </p:sp>
      <p:sp>
        <p:nvSpPr>
          <p:cNvPr id="89498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894982"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8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600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اوْلاَدِ ٱلْحُسَيْنِ</a:t>
            </a:r>
            <a:endParaRPr lang="en-US" sz="5400" b="1">
              <a:latin typeface="Karbala" pitchFamily="2" charset="0"/>
              <a:cs typeface="Simplified Arabic" pitchFamily="18" charset="-78"/>
            </a:endParaRPr>
          </a:p>
        </p:txBody>
      </p:sp>
      <p:sp>
        <p:nvSpPr>
          <p:cNvPr id="89600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upon the sons of a -Husayn,</a:t>
            </a:r>
          </a:p>
        </p:txBody>
      </p:sp>
      <p:sp>
        <p:nvSpPr>
          <p:cNvPr id="896004"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 فرزند حسین(ع) پر</a:t>
            </a:r>
            <a:endParaRPr lang="en-US" sz="2400" b="1" dirty="0">
              <a:ea typeface="MS Mincho" pitchFamily="49" charset="-128"/>
            </a:endParaRPr>
          </a:p>
        </p:txBody>
      </p:sp>
      <p:sp>
        <p:nvSpPr>
          <p:cNvPr id="89600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896006"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8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702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اصْحَابِ ٱلْحُسَيْنِ</a:t>
            </a:r>
            <a:endParaRPr lang="en-US" sz="5400" b="1">
              <a:latin typeface="Karbala" pitchFamily="2" charset="0"/>
              <a:cs typeface="Simplified Arabic" pitchFamily="18" charset="-78"/>
            </a:endParaRPr>
          </a:p>
        </p:txBody>
      </p:sp>
      <p:sp>
        <p:nvSpPr>
          <p:cNvPr id="89702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upon the companions of al-Husayn.</a:t>
            </a:r>
          </a:p>
        </p:txBody>
      </p:sp>
      <p:sp>
        <p:nvSpPr>
          <p:cNvPr id="897028"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حسین(ع) کے اصحاب پر</a:t>
            </a:r>
            <a:endParaRPr lang="en-US" sz="2400" b="1" dirty="0">
              <a:ea typeface="MS Mincho" pitchFamily="49" charset="-128"/>
            </a:endParaRPr>
          </a:p>
        </p:txBody>
      </p:sp>
      <p:sp>
        <p:nvSpPr>
          <p:cNvPr id="89702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897030"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8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805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اَلسَّلاَمُ عَلَيْكَ يَا ابَا عَبْدِ ٱللَّهِ</a:t>
            </a:r>
            <a:endParaRPr lang="en-US" sz="5400" b="1">
              <a:latin typeface="Karbala" pitchFamily="2" charset="0"/>
              <a:cs typeface="Simplified Arabic" pitchFamily="18" charset="-78"/>
            </a:endParaRPr>
          </a:p>
        </p:txBody>
      </p:sp>
      <p:sp>
        <p:nvSpPr>
          <p:cNvPr id="89805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Peace be upon you, O Abu-`Abdullah</a:t>
            </a:r>
          </a:p>
        </p:txBody>
      </p:sp>
      <p:sp>
        <p:nvSpPr>
          <p:cNvPr id="898052" name="Subtitle 4"/>
          <p:cNvSpPr txBox="1">
            <a:spLocks/>
          </p:cNvSpPr>
          <p:nvPr/>
        </p:nvSpPr>
        <p:spPr bwMode="auto">
          <a:xfrm>
            <a:off x="80963" y="5013325"/>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سلام ہو آپ پراے ابا عبد اللہ </a:t>
            </a:r>
            <a:endParaRPr lang="en-US" sz="2400" b="1" dirty="0">
              <a:ea typeface="MS Mincho" pitchFamily="49" charset="-128"/>
            </a:endParaRPr>
          </a:p>
        </p:txBody>
      </p:sp>
      <p:sp>
        <p:nvSpPr>
          <p:cNvPr id="89805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898054"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
        <p:nvSpPr>
          <p:cNvPr id="898055" name="Text Box 6"/>
          <p:cNvSpPr txBox="1">
            <a:spLocks noChangeArrowheads="1"/>
          </p:cNvSpPr>
          <p:nvPr/>
        </p:nvSpPr>
        <p:spPr bwMode="auto">
          <a:xfrm>
            <a:off x="3348038" y="5654675"/>
            <a:ext cx="2447925" cy="366713"/>
          </a:xfrm>
          <a:prstGeom prst="rect">
            <a:avLst/>
          </a:prstGeom>
          <a:gradFill rotWithShape="1">
            <a:gsLst>
              <a:gs pos="0">
                <a:srgbClr val="651500"/>
              </a:gs>
              <a:gs pos="50000">
                <a:srgbClr val="DA2E00"/>
              </a:gs>
              <a:gs pos="100000">
                <a:srgbClr val="651500"/>
              </a:gs>
            </a:gsLst>
            <a:lin ang="5400000" scaled="1"/>
          </a:gradFill>
          <a:ln w="9525" algn="ctr">
            <a:noFill/>
            <a:miter lim="800000"/>
            <a:headEnd/>
            <a:tailEnd/>
          </a:ln>
        </p:spPr>
        <p:txBody>
          <a:bodyPr anchor="ctr">
            <a:spAutoFit/>
          </a:bodyPr>
          <a:lstStyle/>
          <a:p>
            <a:pPr algn="r"/>
            <a:r>
              <a:rPr lang="en-US" sz="1800" b="1">
                <a:solidFill>
                  <a:srgbClr val="FFFF99"/>
                </a:solidFill>
                <a:latin typeface="Trebuchet MS" pitchFamily="34" charset="0"/>
              </a:rPr>
              <a:t>Tasbih Counter : 19</a:t>
            </a:r>
          </a:p>
        </p:txBody>
      </p:sp>
      <p:sp>
        <p:nvSpPr>
          <p:cNvPr id="898056" name="Rectangle 5"/>
          <p:cNvSpPr>
            <a:spLocks noChangeArrowheads="1"/>
          </p:cNvSpPr>
          <p:nvPr/>
        </p:nvSpPr>
        <p:spPr bwMode="auto">
          <a:xfrm>
            <a:off x="3635375" y="1035050"/>
            <a:ext cx="1790700" cy="336550"/>
          </a:xfrm>
          <a:prstGeom prst="rect">
            <a:avLst/>
          </a:prstGeom>
          <a:noFill/>
          <a:ln w="9525">
            <a:noFill/>
            <a:miter lim="800000"/>
            <a:headEnd/>
            <a:tailEnd/>
          </a:ln>
        </p:spPr>
        <p:txBody>
          <a:bodyPr wrap="none">
            <a:spAutoFit/>
          </a:bodyPr>
          <a:lstStyle/>
          <a:p>
            <a:pPr eaLnBrk="0" hangingPunct="0"/>
            <a:r>
              <a:rPr lang="en-US" sz="1600" b="1">
                <a:solidFill>
                  <a:srgbClr val="FFFF99"/>
                </a:solidFill>
                <a:latin typeface="Trebuchet MS" pitchFamily="34" charset="0"/>
              </a:rPr>
              <a:t>Recite 100 times</a:t>
            </a:r>
          </a:p>
        </p:txBody>
      </p:sp>
    </p:spTree>
  </p:cSld>
  <p:clrMapOvr>
    <a:masterClrMapping/>
  </p:clrMapOvr>
  <p:transition>
    <p:fade/>
  </p:transition>
  <p:timing>
    <p:tnLst>
      <p:par>
        <p:cTn id="1" dur="indefinite" restart="never" nodeType="tmRoot"/>
      </p:par>
    </p:tnLst>
  </p:timing>
</p:sld>
</file>

<file path=ppt/slides/slide8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907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ٱلارْوَاحِ ٱلَّتِي حَلَّتْ بِفِنَائِكَ</a:t>
            </a:r>
            <a:endParaRPr lang="en-US" sz="5400" b="1">
              <a:latin typeface="Karbala" pitchFamily="2" charset="0"/>
              <a:cs typeface="Simplified Arabic" pitchFamily="18" charset="-78"/>
            </a:endParaRPr>
          </a:p>
        </p:txBody>
      </p:sp>
      <p:sp>
        <p:nvSpPr>
          <p:cNvPr id="89907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upon the souls that gathered in your courtyard.</a:t>
            </a:r>
          </a:p>
        </p:txBody>
      </p:sp>
      <p:sp>
        <p:nvSpPr>
          <p:cNvPr id="899076"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 سلام ان روحوں پر جو آپ کے روضے پر آتی ہیں</a:t>
            </a:r>
            <a:endParaRPr lang="en-US" sz="2400" b="1" dirty="0">
              <a:ea typeface="MS Mincho" pitchFamily="49" charset="-128"/>
            </a:endParaRPr>
          </a:p>
        </p:txBody>
      </p:sp>
      <p:sp>
        <p:nvSpPr>
          <p:cNvPr id="89907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899078"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8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009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عَلَيْكَ مِنِّي سَلاَمُ ٱللَّهِ ابَداً</a:t>
            </a:r>
            <a:endParaRPr lang="en-US" sz="5400" b="1">
              <a:latin typeface="Karbala" pitchFamily="2" charset="0"/>
              <a:cs typeface="Simplified Arabic" pitchFamily="18" charset="-78"/>
            </a:endParaRPr>
          </a:p>
        </p:txBody>
      </p:sp>
      <p:sp>
        <p:nvSpPr>
          <p:cNvPr id="90009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Peace of Allāh be upon you from me forever</a:t>
            </a:r>
          </a:p>
        </p:txBody>
      </p:sp>
      <p:sp>
        <p:nvSpPr>
          <p:cNvPr id="900100"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آپ پر میری طرف سے خدا کا سلام ہو ہمیشہ</a:t>
            </a:r>
            <a:endParaRPr lang="en-US" sz="2400" b="1" dirty="0">
              <a:ea typeface="MS Mincho" pitchFamily="49" charset="-128"/>
            </a:endParaRPr>
          </a:p>
        </p:txBody>
      </p:sp>
      <p:sp>
        <p:nvSpPr>
          <p:cNvPr id="90010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900102"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8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2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مَا بَقيتُ وَبَقِيَ ٱللَّيْلُ وَٱلنَّهَارُ</a:t>
            </a:r>
            <a:endParaRPr lang="en-US" sz="5400" b="1">
              <a:latin typeface="Karbala" pitchFamily="2" charset="0"/>
              <a:cs typeface="Simplified Arabic" pitchFamily="18" charset="-78"/>
            </a:endParaRPr>
          </a:p>
        </p:txBody>
      </p:sp>
      <p:sp>
        <p:nvSpPr>
          <p:cNvPr id="90112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as long as I am existent and as long as there are day and night.</a:t>
            </a:r>
          </a:p>
        </p:txBody>
      </p:sp>
      <p:sp>
        <p:nvSpPr>
          <p:cNvPr id="901124"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جب تک زندہ ہوں اور جب تک رات دن باقی ہیں </a:t>
            </a:r>
            <a:endParaRPr lang="en-US" sz="2400" b="1" dirty="0">
              <a:ea typeface="MS Mincho" pitchFamily="49" charset="-128"/>
            </a:endParaRPr>
          </a:p>
        </p:txBody>
      </p:sp>
      <p:sp>
        <p:nvSpPr>
          <p:cNvPr id="90112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901126"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وَاعْظَمَ رَزِيَّتَهَا فِي ٱلإِسْلاَمِ</a:t>
            </a:r>
            <a:endParaRPr lang="en-US" sz="5400" b="1">
              <a:latin typeface="Karbala" pitchFamily="2" charset="0"/>
              <a:cs typeface="Simplified Arabic" pitchFamily="18" charset="-78"/>
            </a:endParaRPr>
          </a:p>
        </p:txBody>
      </p:sp>
      <p:sp>
        <p:nvSpPr>
          <p:cNvPr id="9113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so catastrophic for Islam</a:t>
            </a:r>
          </a:p>
        </p:txBody>
      </p:sp>
      <p:sp>
        <p:nvSpPr>
          <p:cNvPr id="91140"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ar-AE" sz="2800" dirty="0" smtClean="0"/>
              <a:t>اور اسکا رنج و  غم بہت زیادہ ہے اسلام میں</a:t>
            </a:r>
            <a:endParaRPr lang="en-US" sz="2800" b="1" dirty="0">
              <a:ea typeface="MS Mincho" pitchFamily="49" charset="-128"/>
            </a:endParaRPr>
          </a:p>
        </p:txBody>
      </p:sp>
      <p:sp>
        <p:nvSpPr>
          <p:cNvPr id="9114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91142"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8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214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وَلاَ جَعَلَهُ ٱللَّهُ آخِرَ ٱلْعَهْدِ مِنِّي لِزِيَارَتِكُمْ</a:t>
            </a:r>
            <a:endParaRPr lang="en-US" sz="5400" b="1">
              <a:latin typeface="Karbala" pitchFamily="2" charset="0"/>
              <a:cs typeface="Simplified Arabic" pitchFamily="18" charset="-78"/>
            </a:endParaRPr>
          </a:p>
        </p:txBody>
      </p:sp>
      <p:sp>
        <p:nvSpPr>
          <p:cNvPr id="90214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May Allāh not cause this (visit) to be the last of my visit to you (all).</a:t>
            </a:r>
          </a:p>
        </p:txBody>
      </p:sp>
      <p:sp>
        <p:nvSpPr>
          <p:cNvPr id="902148"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اورخدا قرار نہ دے اس کو میرے لیے آپ کی زیارت کا آخری موقع</a:t>
            </a:r>
            <a:endParaRPr lang="en-US" sz="2400" b="1" dirty="0">
              <a:ea typeface="MS Mincho" pitchFamily="49" charset="-128"/>
            </a:endParaRPr>
          </a:p>
        </p:txBody>
      </p:sp>
      <p:sp>
        <p:nvSpPr>
          <p:cNvPr id="90214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902150"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8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317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اَلسَّلاَمُ عَلَىٰ ٱلْحُسَيْنِ</a:t>
            </a:r>
            <a:endParaRPr lang="en-US" sz="5400" b="1">
              <a:latin typeface="Karbala" pitchFamily="2" charset="0"/>
              <a:cs typeface="Simplified Arabic" pitchFamily="18" charset="-78"/>
            </a:endParaRPr>
          </a:p>
        </p:txBody>
      </p:sp>
      <p:sp>
        <p:nvSpPr>
          <p:cNvPr id="90317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Peace be upon al-Husayn,</a:t>
            </a:r>
          </a:p>
        </p:txBody>
      </p:sp>
      <p:sp>
        <p:nvSpPr>
          <p:cNvPr id="903172"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سلام ہو حسین(ع) پر</a:t>
            </a:r>
            <a:endParaRPr lang="en-US" sz="2400" b="1" dirty="0">
              <a:ea typeface="MS Mincho" pitchFamily="49" charset="-128"/>
            </a:endParaRPr>
          </a:p>
        </p:txBody>
      </p:sp>
      <p:sp>
        <p:nvSpPr>
          <p:cNvPr id="90317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903174"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8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419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عَلِيِّ بْنِ ٱلْحُسَيْنِ</a:t>
            </a:r>
            <a:endParaRPr lang="en-US" sz="5400" b="1">
              <a:latin typeface="Karbala" pitchFamily="2" charset="0"/>
              <a:cs typeface="Simplified Arabic" pitchFamily="18" charset="-78"/>
            </a:endParaRPr>
          </a:p>
        </p:txBody>
      </p:sp>
      <p:sp>
        <p:nvSpPr>
          <p:cNvPr id="90419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upon `Ali ibn al-Husayn,</a:t>
            </a:r>
          </a:p>
        </p:txBody>
      </p:sp>
      <p:sp>
        <p:nvSpPr>
          <p:cNvPr id="904196"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 شہزادہ علی(ع)</a:t>
            </a:r>
            <a:endParaRPr lang="en-US" sz="2400" b="1" dirty="0">
              <a:ea typeface="MS Mincho" pitchFamily="49" charset="-128"/>
            </a:endParaRPr>
          </a:p>
        </p:txBody>
      </p:sp>
      <p:sp>
        <p:nvSpPr>
          <p:cNvPr id="90419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904198"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8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521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اوْلاَدِ ٱلْحُسَيْنِ</a:t>
            </a:r>
            <a:endParaRPr lang="en-US" sz="5400" b="1">
              <a:latin typeface="Karbala" pitchFamily="2" charset="0"/>
              <a:cs typeface="Simplified Arabic" pitchFamily="18" charset="-78"/>
            </a:endParaRPr>
          </a:p>
        </p:txBody>
      </p:sp>
      <p:sp>
        <p:nvSpPr>
          <p:cNvPr id="90521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upon the sons of a -Husayn,</a:t>
            </a:r>
          </a:p>
        </p:txBody>
      </p:sp>
      <p:sp>
        <p:nvSpPr>
          <p:cNvPr id="905220"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 فرزند حسین(ع) پر</a:t>
            </a:r>
            <a:endParaRPr lang="en-US" sz="2400" b="1" dirty="0">
              <a:ea typeface="MS Mincho" pitchFamily="49" charset="-128"/>
            </a:endParaRPr>
          </a:p>
        </p:txBody>
      </p:sp>
      <p:sp>
        <p:nvSpPr>
          <p:cNvPr id="90522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905222"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8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624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اصْحَابِ ٱلْحُسَيْنِ</a:t>
            </a:r>
            <a:endParaRPr lang="en-US" sz="5400" b="1">
              <a:latin typeface="Karbala" pitchFamily="2" charset="0"/>
              <a:cs typeface="Simplified Arabic" pitchFamily="18" charset="-78"/>
            </a:endParaRPr>
          </a:p>
        </p:txBody>
      </p:sp>
      <p:sp>
        <p:nvSpPr>
          <p:cNvPr id="90624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upon the companions of al-Husayn.</a:t>
            </a:r>
          </a:p>
        </p:txBody>
      </p:sp>
      <p:sp>
        <p:nvSpPr>
          <p:cNvPr id="906244"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حسین(ع) کے اصحاب پر</a:t>
            </a:r>
            <a:endParaRPr lang="en-US" sz="2400" b="1" dirty="0">
              <a:ea typeface="MS Mincho" pitchFamily="49" charset="-128"/>
            </a:endParaRPr>
          </a:p>
        </p:txBody>
      </p:sp>
      <p:sp>
        <p:nvSpPr>
          <p:cNvPr id="90624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906246"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8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726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اَلسَّلاَمُ عَلَيْكَ يَا ابَا عَبْدِ ٱللَّهِ</a:t>
            </a:r>
            <a:endParaRPr lang="en-US" sz="5400" b="1">
              <a:latin typeface="Karbala" pitchFamily="2" charset="0"/>
              <a:cs typeface="Simplified Arabic" pitchFamily="18" charset="-78"/>
            </a:endParaRPr>
          </a:p>
        </p:txBody>
      </p:sp>
      <p:sp>
        <p:nvSpPr>
          <p:cNvPr id="90726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Peace be upon you, O Abu-`Abdullah</a:t>
            </a:r>
          </a:p>
        </p:txBody>
      </p:sp>
      <p:sp>
        <p:nvSpPr>
          <p:cNvPr id="907268" name="Subtitle 4"/>
          <p:cNvSpPr txBox="1">
            <a:spLocks/>
          </p:cNvSpPr>
          <p:nvPr/>
        </p:nvSpPr>
        <p:spPr bwMode="auto">
          <a:xfrm>
            <a:off x="80963" y="5013325"/>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سلام ہو آپ پراے ابا عبد اللہ </a:t>
            </a:r>
            <a:endParaRPr lang="en-US" sz="2400" b="1" dirty="0">
              <a:ea typeface="MS Mincho" pitchFamily="49" charset="-128"/>
            </a:endParaRPr>
          </a:p>
        </p:txBody>
      </p:sp>
      <p:sp>
        <p:nvSpPr>
          <p:cNvPr id="90726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907270"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
        <p:nvSpPr>
          <p:cNvPr id="907271" name="Text Box 6"/>
          <p:cNvSpPr txBox="1">
            <a:spLocks noChangeArrowheads="1"/>
          </p:cNvSpPr>
          <p:nvPr/>
        </p:nvSpPr>
        <p:spPr bwMode="auto">
          <a:xfrm>
            <a:off x="3348038" y="5654675"/>
            <a:ext cx="2447925" cy="366713"/>
          </a:xfrm>
          <a:prstGeom prst="rect">
            <a:avLst/>
          </a:prstGeom>
          <a:gradFill rotWithShape="1">
            <a:gsLst>
              <a:gs pos="0">
                <a:srgbClr val="651500"/>
              </a:gs>
              <a:gs pos="50000">
                <a:srgbClr val="DA2E00"/>
              </a:gs>
              <a:gs pos="100000">
                <a:srgbClr val="651500"/>
              </a:gs>
            </a:gsLst>
            <a:lin ang="5400000" scaled="1"/>
          </a:gradFill>
          <a:ln w="9525" algn="ctr">
            <a:noFill/>
            <a:miter lim="800000"/>
            <a:headEnd/>
            <a:tailEnd/>
          </a:ln>
        </p:spPr>
        <p:txBody>
          <a:bodyPr anchor="ctr">
            <a:spAutoFit/>
          </a:bodyPr>
          <a:lstStyle/>
          <a:p>
            <a:pPr algn="r"/>
            <a:r>
              <a:rPr lang="en-US" sz="1800" b="1">
                <a:solidFill>
                  <a:srgbClr val="FFFF99"/>
                </a:solidFill>
                <a:latin typeface="Trebuchet MS" pitchFamily="34" charset="0"/>
              </a:rPr>
              <a:t>Tasbih Counter : 20</a:t>
            </a:r>
          </a:p>
        </p:txBody>
      </p:sp>
      <p:sp>
        <p:nvSpPr>
          <p:cNvPr id="907272" name="Rectangle 5"/>
          <p:cNvSpPr>
            <a:spLocks noChangeArrowheads="1"/>
          </p:cNvSpPr>
          <p:nvPr/>
        </p:nvSpPr>
        <p:spPr bwMode="auto">
          <a:xfrm>
            <a:off x="3635375" y="1035050"/>
            <a:ext cx="1790700" cy="336550"/>
          </a:xfrm>
          <a:prstGeom prst="rect">
            <a:avLst/>
          </a:prstGeom>
          <a:noFill/>
          <a:ln w="9525">
            <a:noFill/>
            <a:miter lim="800000"/>
            <a:headEnd/>
            <a:tailEnd/>
          </a:ln>
        </p:spPr>
        <p:txBody>
          <a:bodyPr wrap="none">
            <a:spAutoFit/>
          </a:bodyPr>
          <a:lstStyle/>
          <a:p>
            <a:pPr eaLnBrk="0" hangingPunct="0"/>
            <a:r>
              <a:rPr lang="en-US" sz="1600" b="1">
                <a:solidFill>
                  <a:srgbClr val="FFFF99"/>
                </a:solidFill>
                <a:latin typeface="Trebuchet MS" pitchFamily="34" charset="0"/>
              </a:rPr>
              <a:t>Recite 100 times</a:t>
            </a:r>
          </a:p>
        </p:txBody>
      </p:sp>
    </p:spTree>
  </p:cSld>
  <p:clrMapOvr>
    <a:masterClrMapping/>
  </p:clrMapOvr>
  <p:transition>
    <p:fade/>
  </p:transition>
  <p:timing>
    <p:tnLst>
      <p:par>
        <p:cTn id="1" dur="indefinite" restart="never" nodeType="tmRoot"/>
      </p:par>
    </p:tnLst>
  </p:timing>
</p:sld>
</file>

<file path=ppt/slides/slide8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829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ٱلارْوَاحِ ٱلَّتِي حَلَّتْ بِفِنَائِكَ</a:t>
            </a:r>
            <a:endParaRPr lang="en-US" sz="5400" b="1">
              <a:latin typeface="Karbala" pitchFamily="2" charset="0"/>
              <a:cs typeface="Simplified Arabic" pitchFamily="18" charset="-78"/>
            </a:endParaRPr>
          </a:p>
        </p:txBody>
      </p:sp>
      <p:sp>
        <p:nvSpPr>
          <p:cNvPr id="90829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upon the souls that gathered in your courtyard.</a:t>
            </a:r>
          </a:p>
        </p:txBody>
      </p:sp>
      <p:sp>
        <p:nvSpPr>
          <p:cNvPr id="908292"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 سلام ان روحوں پر جو آپ کے روضے پر آتی ہیں</a:t>
            </a:r>
            <a:endParaRPr lang="en-US" sz="2400" b="1" dirty="0">
              <a:ea typeface="MS Mincho" pitchFamily="49" charset="-128"/>
            </a:endParaRPr>
          </a:p>
        </p:txBody>
      </p:sp>
      <p:sp>
        <p:nvSpPr>
          <p:cNvPr id="90829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908294"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8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931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عَلَيْكَ مِنِّي سَلاَمُ ٱللَّهِ ابَداً</a:t>
            </a:r>
            <a:endParaRPr lang="en-US" sz="5400" b="1">
              <a:latin typeface="Karbala" pitchFamily="2" charset="0"/>
              <a:cs typeface="Simplified Arabic" pitchFamily="18" charset="-78"/>
            </a:endParaRPr>
          </a:p>
        </p:txBody>
      </p:sp>
      <p:sp>
        <p:nvSpPr>
          <p:cNvPr id="90931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Peace of Allāh be upon you from me forever</a:t>
            </a:r>
          </a:p>
        </p:txBody>
      </p:sp>
      <p:sp>
        <p:nvSpPr>
          <p:cNvPr id="909316"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آپ پر میری طرف سے خدا کا سلام ہو ہمیشہ</a:t>
            </a:r>
            <a:endParaRPr lang="en-US" sz="2400" b="1" dirty="0">
              <a:ea typeface="MS Mincho" pitchFamily="49" charset="-128"/>
            </a:endParaRPr>
          </a:p>
        </p:txBody>
      </p:sp>
      <p:sp>
        <p:nvSpPr>
          <p:cNvPr id="90931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909318"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8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033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مَا بَقيتُ وَبَقِيَ ٱللَّيْلُ وَٱلنَّهَارُ</a:t>
            </a:r>
            <a:endParaRPr lang="en-US" sz="5400" b="1">
              <a:latin typeface="Karbala" pitchFamily="2" charset="0"/>
              <a:cs typeface="Simplified Arabic" pitchFamily="18" charset="-78"/>
            </a:endParaRPr>
          </a:p>
        </p:txBody>
      </p:sp>
      <p:sp>
        <p:nvSpPr>
          <p:cNvPr id="91033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as long as I am existent and as long as there are day and night.</a:t>
            </a:r>
          </a:p>
        </p:txBody>
      </p:sp>
      <p:sp>
        <p:nvSpPr>
          <p:cNvPr id="910340"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جب تک زندہ ہوں اور جب تک رات دن باقی ہیں </a:t>
            </a:r>
            <a:endParaRPr lang="en-US" sz="2400" b="1" dirty="0">
              <a:ea typeface="MS Mincho" pitchFamily="49" charset="-128"/>
            </a:endParaRPr>
          </a:p>
        </p:txBody>
      </p:sp>
      <p:sp>
        <p:nvSpPr>
          <p:cNvPr id="91034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910342"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8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6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وَلاَ جَعَلَهُ ٱللَّهُ آخِرَ ٱلْعَهْدِ مِنِّي لِزِيَارَتِكُمْ</a:t>
            </a:r>
            <a:endParaRPr lang="en-US" sz="5400" b="1">
              <a:latin typeface="Karbala" pitchFamily="2" charset="0"/>
              <a:cs typeface="Simplified Arabic" pitchFamily="18" charset="-78"/>
            </a:endParaRPr>
          </a:p>
        </p:txBody>
      </p:sp>
      <p:sp>
        <p:nvSpPr>
          <p:cNvPr id="91136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May Allāh not cause this (visit) to be the last of my visit to you (all).</a:t>
            </a:r>
          </a:p>
        </p:txBody>
      </p:sp>
      <p:sp>
        <p:nvSpPr>
          <p:cNvPr id="911364"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اورخدا قرار نہ دے اس کو میرے لیے آپ کی زیارت کا آخری موقع</a:t>
            </a:r>
            <a:endParaRPr lang="en-US" sz="2400" b="1" dirty="0">
              <a:ea typeface="MS Mincho" pitchFamily="49" charset="-128"/>
            </a:endParaRPr>
          </a:p>
        </p:txBody>
      </p:sp>
      <p:sp>
        <p:nvSpPr>
          <p:cNvPr id="91136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911366"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وَفِي جَمِيعِ ٱلسَّمَاوَاتِ وَٱلارْضِ</a:t>
            </a:r>
            <a:endParaRPr lang="en-US" sz="5400" b="1">
              <a:latin typeface="Karbala" pitchFamily="2" charset="0"/>
              <a:cs typeface="Simplified Arabic" pitchFamily="18" charset="-78"/>
            </a:endParaRPr>
          </a:p>
        </p:txBody>
      </p:sp>
      <p:sp>
        <p:nvSpPr>
          <p:cNvPr id="9216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for all the heavens and the entire earth.</a:t>
            </a:r>
          </a:p>
        </p:txBody>
      </p:sp>
      <p:sp>
        <p:nvSpPr>
          <p:cNvPr id="92164"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ar-AE" sz="2800" dirty="0" smtClean="0"/>
              <a:t>اور تمام آسمانوں میں اور زمین میں</a:t>
            </a:r>
            <a:endParaRPr lang="en-US" sz="2800" b="1" dirty="0">
              <a:ea typeface="MS Mincho" pitchFamily="49" charset="-128"/>
            </a:endParaRPr>
          </a:p>
        </p:txBody>
      </p:sp>
      <p:sp>
        <p:nvSpPr>
          <p:cNvPr id="9216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92166"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8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238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اَلسَّلاَمُ عَلَىٰ ٱلْحُسَيْنِ</a:t>
            </a:r>
            <a:endParaRPr lang="en-US" sz="5400" b="1">
              <a:latin typeface="Karbala" pitchFamily="2" charset="0"/>
              <a:cs typeface="Simplified Arabic" pitchFamily="18" charset="-78"/>
            </a:endParaRPr>
          </a:p>
        </p:txBody>
      </p:sp>
      <p:sp>
        <p:nvSpPr>
          <p:cNvPr id="91238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Peace be upon al-Husayn,</a:t>
            </a:r>
          </a:p>
        </p:txBody>
      </p:sp>
      <p:sp>
        <p:nvSpPr>
          <p:cNvPr id="912388"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سلام ہو حسین(ع) پر</a:t>
            </a:r>
            <a:endParaRPr lang="en-US" sz="2400" b="1" dirty="0">
              <a:ea typeface="MS Mincho" pitchFamily="49" charset="-128"/>
            </a:endParaRPr>
          </a:p>
        </p:txBody>
      </p:sp>
      <p:sp>
        <p:nvSpPr>
          <p:cNvPr id="91238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912390"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8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341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عَلِيِّ بْنِ ٱلْحُسَيْنِ</a:t>
            </a:r>
            <a:endParaRPr lang="en-US" sz="5400" b="1">
              <a:latin typeface="Karbala" pitchFamily="2" charset="0"/>
              <a:cs typeface="Simplified Arabic" pitchFamily="18" charset="-78"/>
            </a:endParaRPr>
          </a:p>
        </p:txBody>
      </p:sp>
      <p:sp>
        <p:nvSpPr>
          <p:cNvPr id="91341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upon `Ali ibn al-Husayn,</a:t>
            </a:r>
          </a:p>
        </p:txBody>
      </p:sp>
      <p:sp>
        <p:nvSpPr>
          <p:cNvPr id="913412"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 شہزادہ علی(ع)</a:t>
            </a:r>
            <a:endParaRPr lang="en-US" sz="2400" b="1" dirty="0">
              <a:ea typeface="MS Mincho" pitchFamily="49" charset="-128"/>
            </a:endParaRPr>
          </a:p>
        </p:txBody>
      </p:sp>
      <p:sp>
        <p:nvSpPr>
          <p:cNvPr id="91341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913414"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8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443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اوْلاَدِ ٱلْحُسَيْنِ</a:t>
            </a:r>
            <a:endParaRPr lang="en-US" sz="5400" b="1">
              <a:latin typeface="Karbala" pitchFamily="2" charset="0"/>
              <a:cs typeface="Simplified Arabic" pitchFamily="18" charset="-78"/>
            </a:endParaRPr>
          </a:p>
        </p:txBody>
      </p:sp>
      <p:sp>
        <p:nvSpPr>
          <p:cNvPr id="91443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upon the sons of a -Husayn,</a:t>
            </a:r>
          </a:p>
        </p:txBody>
      </p:sp>
      <p:sp>
        <p:nvSpPr>
          <p:cNvPr id="914436"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 فرزند حسین(ع) پر</a:t>
            </a:r>
            <a:endParaRPr lang="en-US" sz="2400" b="1" dirty="0">
              <a:ea typeface="MS Mincho" pitchFamily="49" charset="-128"/>
            </a:endParaRPr>
          </a:p>
        </p:txBody>
      </p:sp>
      <p:sp>
        <p:nvSpPr>
          <p:cNvPr id="91443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914438"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8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545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اصْحَابِ ٱلْحُسَيْنِ</a:t>
            </a:r>
            <a:endParaRPr lang="en-US" sz="5400" b="1">
              <a:latin typeface="Karbala" pitchFamily="2" charset="0"/>
              <a:cs typeface="Simplified Arabic" pitchFamily="18" charset="-78"/>
            </a:endParaRPr>
          </a:p>
        </p:txBody>
      </p:sp>
      <p:sp>
        <p:nvSpPr>
          <p:cNvPr id="91545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upon the companions of al-Husayn.</a:t>
            </a:r>
          </a:p>
        </p:txBody>
      </p:sp>
      <p:sp>
        <p:nvSpPr>
          <p:cNvPr id="915460"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حسین(ع) کے اصحاب پر</a:t>
            </a:r>
            <a:endParaRPr lang="en-US" sz="2400" b="1" dirty="0">
              <a:ea typeface="MS Mincho" pitchFamily="49" charset="-128"/>
            </a:endParaRPr>
          </a:p>
        </p:txBody>
      </p:sp>
      <p:sp>
        <p:nvSpPr>
          <p:cNvPr id="91546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915462"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8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648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اَلسَّلاَمُ عَلَيْكَ يَا ابَا عَبْدِ ٱللَّهِ</a:t>
            </a:r>
            <a:endParaRPr lang="en-US" sz="5400" b="1">
              <a:latin typeface="Karbala" pitchFamily="2" charset="0"/>
              <a:cs typeface="Simplified Arabic" pitchFamily="18" charset="-78"/>
            </a:endParaRPr>
          </a:p>
        </p:txBody>
      </p:sp>
      <p:sp>
        <p:nvSpPr>
          <p:cNvPr id="91648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Peace be upon you, O Abu-`Abdullah</a:t>
            </a:r>
          </a:p>
        </p:txBody>
      </p:sp>
      <p:sp>
        <p:nvSpPr>
          <p:cNvPr id="916484" name="Subtitle 4"/>
          <p:cNvSpPr txBox="1">
            <a:spLocks/>
          </p:cNvSpPr>
          <p:nvPr/>
        </p:nvSpPr>
        <p:spPr bwMode="auto">
          <a:xfrm>
            <a:off x="80963" y="5013325"/>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سلام ہو آپ پراے ابا عبد اللہ </a:t>
            </a:r>
            <a:endParaRPr lang="en-US" sz="2400" b="1" dirty="0">
              <a:ea typeface="MS Mincho" pitchFamily="49" charset="-128"/>
            </a:endParaRPr>
          </a:p>
        </p:txBody>
      </p:sp>
      <p:sp>
        <p:nvSpPr>
          <p:cNvPr id="91648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916486"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
        <p:nvSpPr>
          <p:cNvPr id="916487" name="Text Box 6"/>
          <p:cNvSpPr txBox="1">
            <a:spLocks noChangeArrowheads="1"/>
          </p:cNvSpPr>
          <p:nvPr/>
        </p:nvSpPr>
        <p:spPr bwMode="auto">
          <a:xfrm>
            <a:off x="3348038" y="5654675"/>
            <a:ext cx="2447925" cy="366713"/>
          </a:xfrm>
          <a:prstGeom prst="rect">
            <a:avLst/>
          </a:prstGeom>
          <a:gradFill rotWithShape="1">
            <a:gsLst>
              <a:gs pos="0">
                <a:srgbClr val="651500"/>
              </a:gs>
              <a:gs pos="50000">
                <a:srgbClr val="DA2E00"/>
              </a:gs>
              <a:gs pos="100000">
                <a:srgbClr val="651500"/>
              </a:gs>
            </a:gsLst>
            <a:lin ang="5400000" scaled="1"/>
          </a:gradFill>
          <a:ln w="9525" algn="ctr">
            <a:noFill/>
            <a:miter lim="800000"/>
            <a:headEnd/>
            <a:tailEnd/>
          </a:ln>
        </p:spPr>
        <p:txBody>
          <a:bodyPr anchor="ctr">
            <a:spAutoFit/>
          </a:bodyPr>
          <a:lstStyle/>
          <a:p>
            <a:pPr algn="r"/>
            <a:r>
              <a:rPr lang="en-US" sz="1800" b="1">
                <a:solidFill>
                  <a:srgbClr val="FFFF99"/>
                </a:solidFill>
                <a:latin typeface="Trebuchet MS" pitchFamily="34" charset="0"/>
              </a:rPr>
              <a:t>Tasbih Counter : 21</a:t>
            </a:r>
          </a:p>
        </p:txBody>
      </p:sp>
      <p:sp>
        <p:nvSpPr>
          <p:cNvPr id="916488" name="Rectangle 5"/>
          <p:cNvSpPr>
            <a:spLocks noChangeArrowheads="1"/>
          </p:cNvSpPr>
          <p:nvPr/>
        </p:nvSpPr>
        <p:spPr bwMode="auto">
          <a:xfrm>
            <a:off x="3635375" y="1035050"/>
            <a:ext cx="1790700" cy="336550"/>
          </a:xfrm>
          <a:prstGeom prst="rect">
            <a:avLst/>
          </a:prstGeom>
          <a:noFill/>
          <a:ln w="9525">
            <a:noFill/>
            <a:miter lim="800000"/>
            <a:headEnd/>
            <a:tailEnd/>
          </a:ln>
        </p:spPr>
        <p:txBody>
          <a:bodyPr wrap="none">
            <a:spAutoFit/>
          </a:bodyPr>
          <a:lstStyle/>
          <a:p>
            <a:pPr eaLnBrk="0" hangingPunct="0"/>
            <a:r>
              <a:rPr lang="en-US" sz="1600" b="1">
                <a:solidFill>
                  <a:srgbClr val="FFFF99"/>
                </a:solidFill>
                <a:latin typeface="Trebuchet MS" pitchFamily="34" charset="0"/>
              </a:rPr>
              <a:t>Recite 100 times</a:t>
            </a:r>
          </a:p>
        </p:txBody>
      </p:sp>
    </p:spTree>
  </p:cSld>
  <p:clrMapOvr>
    <a:masterClrMapping/>
  </p:clrMapOvr>
  <p:transition>
    <p:fade/>
  </p:transition>
  <p:timing>
    <p:tnLst>
      <p:par>
        <p:cTn id="1" dur="indefinite" restart="never" nodeType="tmRoot"/>
      </p:par>
    </p:tnLst>
  </p:timing>
</p:sld>
</file>

<file path=ppt/slides/slide8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750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ٱلارْوَاحِ ٱلَّتِي حَلَّتْ بِفِنَائِكَ</a:t>
            </a:r>
            <a:endParaRPr lang="en-US" sz="5400" b="1">
              <a:latin typeface="Karbala" pitchFamily="2" charset="0"/>
              <a:cs typeface="Simplified Arabic" pitchFamily="18" charset="-78"/>
            </a:endParaRPr>
          </a:p>
        </p:txBody>
      </p:sp>
      <p:sp>
        <p:nvSpPr>
          <p:cNvPr id="91750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upon the souls that gathered in your courtyard.</a:t>
            </a:r>
          </a:p>
        </p:txBody>
      </p:sp>
      <p:sp>
        <p:nvSpPr>
          <p:cNvPr id="917508"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 سلام ان روحوں پر جو آپ کے روضے پر آتی ہیں</a:t>
            </a:r>
            <a:endParaRPr lang="en-US" sz="2400" b="1" dirty="0">
              <a:ea typeface="MS Mincho" pitchFamily="49" charset="-128"/>
            </a:endParaRPr>
          </a:p>
        </p:txBody>
      </p:sp>
      <p:sp>
        <p:nvSpPr>
          <p:cNvPr id="91750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917510"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8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853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عَلَيْكَ مِنِّي سَلاَمُ ٱللَّهِ ابَداً</a:t>
            </a:r>
            <a:endParaRPr lang="en-US" sz="5400" b="1">
              <a:latin typeface="Karbala" pitchFamily="2" charset="0"/>
              <a:cs typeface="Simplified Arabic" pitchFamily="18" charset="-78"/>
            </a:endParaRPr>
          </a:p>
        </p:txBody>
      </p:sp>
      <p:sp>
        <p:nvSpPr>
          <p:cNvPr id="91853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Peace of Allāh be upon you from me forever</a:t>
            </a:r>
          </a:p>
        </p:txBody>
      </p:sp>
      <p:sp>
        <p:nvSpPr>
          <p:cNvPr id="918532"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آپ پر میری طرف سے خدا کا سلام ہو ہمیشہ</a:t>
            </a:r>
            <a:endParaRPr lang="en-US" sz="2400" b="1" dirty="0">
              <a:ea typeface="MS Mincho" pitchFamily="49" charset="-128"/>
            </a:endParaRPr>
          </a:p>
        </p:txBody>
      </p:sp>
      <p:sp>
        <p:nvSpPr>
          <p:cNvPr id="91853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918534"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8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955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مَا بَقيتُ وَبَقِيَ ٱللَّيْلُ وَٱلنَّهَارُ</a:t>
            </a:r>
            <a:endParaRPr lang="en-US" sz="5400" b="1">
              <a:latin typeface="Karbala" pitchFamily="2" charset="0"/>
              <a:cs typeface="Simplified Arabic" pitchFamily="18" charset="-78"/>
            </a:endParaRPr>
          </a:p>
        </p:txBody>
      </p:sp>
      <p:sp>
        <p:nvSpPr>
          <p:cNvPr id="91955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as long as I am existent and as long as there are day and night.</a:t>
            </a:r>
          </a:p>
        </p:txBody>
      </p:sp>
      <p:sp>
        <p:nvSpPr>
          <p:cNvPr id="919556"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جب تک زندہ ہوں اور جب تک رات دن باقی ہیں </a:t>
            </a:r>
            <a:endParaRPr lang="en-US" sz="2400" b="1" dirty="0">
              <a:ea typeface="MS Mincho" pitchFamily="49" charset="-128"/>
            </a:endParaRPr>
          </a:p>
        </p:txBody>
      </p:sp>
      <p:sp>
        <p:nvSpPr>
          <p:cNvPr id="91955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919558"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8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057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وَلاَ جَعَلَهُ ٱللَّهُ آخِرَ ٱلْعَهْدِ مِنِّي لِزِيَارَتِكُمْ</a:t>
            </a:r>
            <a:endParaRPr lang="en-US" sz="5400" b="1">
              <a:latin typeface="Karbala" pitchFamily="2" charset="0"/>
              <a:cs typeface="Simplified Arabic" pitchFamily="18" charset="-78"/>
            </a:endParaRPr>
          </a:p>
        </p:txBody>
      </p:sp>
      <p:sp>
        <p:nvSpPr>
          <p:cNvPr id="92057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May Allāh not cause this (visit) to be the last of my visit to you (all).</a:t>
            </a:r>
          </a:p>
        </p:txBody>
      </p:sp>
      <p:sp>
        <p:nvSpPr>
          <p:cNvPr id="920580"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اورخدا قرار نہ دے اس کو میرے لیے آپ کی زیارت کا آخری موقع</a:t>
            </a:r>
            <a:endParaRPr lang="en-US" sz="2400" b="1" dirty="0">
              <a:ea typeface="MS Mincho" pitchFamily="49" charset="-128"/>
            </a:endParaRPr>
          </a:p>
        </p:txBody>
      </p:sp>
      <p:sp>
        <p:nvSpPr>
          <p:cNvPr id="92058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920582"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8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0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اَلسَّلاَمُ عَلَىٰ ٱلْحُسَيْنِ</a:t>
            </a:r>
            <a:endParaRPr lang="en-US" sz="5400" b="1">
              <a:latin typeface="Karbala" pitchFamily="2" charset="0"/>
              <a:cs typeface="Simplified Arabic" pitchFamily="18" charset="-78"/>
            </a:endParaRPr>
          </a:p>
        </p:txBody>
      </p:sp>
      <p:sp>
        <p:nvSpPr>
          <p:cNvPr id="92160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Peace be upon al-Husayn,</a:t>
            </a:r>
          </a:p>
        </p:txBody>
      </p:sp>
      <p:sp>
        <p:nvSpPr>
          <p:cNvPr id="921604"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سلام ہو حسین(ع) پر</a:t>
            </a:r>
            <a:endParaRPr lang="en-US" sz="2400" b="1" dirty="0">
              <a:ea typeface="MS Mincho" pitchFamily="49" charset="-128"/>
            </a:endParaRPr>
          </a:p>
        </p:txBody>
      </p:sp>
      <p:sp>
        <p:nvSpPr>
          <p:cNvPr id="92160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921606"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اَلسَّلاَمُ عَلَيْكَ يَا ابَا عَبْدِ ٱللَّهِ</a:t>
            </a:r>
            <a:endParaRPr lang="en-US" sz="5400" b="1">
              <a:latin typeface="Karbala" pitchFamily="2" charset="0"/>
              <a:cs typeface="Simplified Arabic" pitchFamily="18" charset="-78"/>
            </a:endParaRPr>
          </a:p>
        </p:txBody>
      </p:sp>
      <p:sp>
        <p:nvSpPr>
          <p:cNvPr id="1024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Peace be upon you, O Abu-`Abdullah.</a:t>
            </a:r>
          </a:p>
        </p:txBody>
      </p:sp>
      <p:sp>
        <p:nvSpPr>
          <p:cNvPr id="10244" name="Subtitle 4"/>
          <p:cNvSpPr txBox="1">
            <a:spLocks/>
          </p:cNvSpPr>
          <p:nvPr/>
        </p:nvSpPr>
        <p:spPr bwMode="auto">
          <a:xfrm>
            <a:off x="80963" y="5000625"/>
            <a:ext cx="8955087" cy="533400"/>
          </a:xfrm>
          <a:prstGeom prst="rect">
            <a:avLst/>
          </a:prstGeom>
          <a:noFill/>
          <a:ln w="9525" algn="ctr">
            <a:noFill/>
            <a:miter lim="800000"/>
            <a:headEnd/>
            <a:tailEnd/>
          </a:ln>
        </p:spPr>
        <p:txBody>
          <a:bodyPr/>
          <a:lstStyle/>
          <a:p>
            <a:pPr marL="342900" indent="-342900" algn="ctr">
              <a:spcBef>
                <a:spcPct val="20000"/>
              </a:spcBef>
            </a:pPr>
            <a:r>
              <a:rPr lang="ar-AE" sz="4000">
                <a:latin typeface="Arabic Typesetting" pitchFamily="66" charset="-78"/>
                <a:cs typeface="Arabic Typesetting" pitchFamily="66" charset="-78"/>
              </a:rPr>
              <a:t>آپ پر سلام ہو اے ابا عبدا(ع)للہ</a:t>
            </a:r>
            <a:endParaRPr lang="en-US" sz="4000" b="1">
              <a:latin typeface="Arabic Typesetting" pitchFamily="66" charset="-78"/>
              <a:ea typeface="MS Mincho" pitchFamily="49" charset="-128"/>
              <a:cs typeface="Arabic Typesetting" pitchFamily="66" charset="-78"/>
            </a:endParaRPr>
          </a:p>
        </p:txBody>
      </p:sp>
      <p:sp>
        <p:nvSpPr>
          <p:cNvPr id="1024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0246"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اَللَّهُمَّ ٱجْعَلْنِي فِي مَقَامِي هٰذَا</a:t>
            </a:r>
            <a:endParaRPr lang="en-US" sz="5400" b="1">
              <a:latin typeface="Karbala" pitchFamily="2" charset="0"/>
              <a:cs typeface="Simplified Arabic" pitchFamily="18" charset="-78"/>
            </a:endParaRPr>
          </a:p>
        </p:txBody>
      </p:sp>
      <p:sp>
        <p:nvSpPr>
          <p:cNvPr id="9318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(please) make me in this situation of mine</a:t>
            </a:r>
          </a:p>
        </p:txBody>
      </p:sp>
      <p:sp>
        <p:nvSpPr>
          <p:cNvPr id="93188"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ar-AE" sz="2800" dirty="0" smtClean="0"/>
              <a:t>اے معبود قرار دے مجھے</a:t>
            </a:r>
            <a:endParaRPr lang="en-US" sz="2800" b="1" dirty="0">
              <a:ea typeface="MS Mincho" pitchFamily="49" charset="-128"/>
            </a:endParaRPr>
          </a:p>
        </p:txBody>
      </p:sp>
      <p:sp>
        <p:nvSpPr>
          <p:cNvPr id="9318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93190"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9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62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عَلِيِّ بْنِ ٱلْحُسَيْنِ</a:t>
            </a:r>
            <a:endParaRPr lang="en-US" sz="5400" b="1">
              <a:latin typeface="Karbala" pitchFamily="2" charset="0"/>
              <a:cs typeface="Simplified Arabic" pitchFamily="18" charset="-78"/>
            </a:endParaRPr>
          </a:p>
        </p:txBody>
      </p:sp>
      <p:sp>
        <p:nvSpPr>
          <p:cNvPr id="92262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upon `Ali ibn al-Husayn,</a:t>
            </a:r>
          </a:p>
        </p:txBody>
      </p:sp>
      <p:sp>
        <p:nvSpPr>
          <p:cNvPr id="922628"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 شہزادہ علی(ع)</a:t>
            </a:r>
            <a:endParaRPr lang="en-US" sz="2400" b="1" dirty="0">
              <a:ea typeface="MS Mincho" pitchFamily="49" charset="-128"/>
            </a:endParaRPr>
          </a:p>
        </p:txBody>
      </p:sp>
      <p:sp>
        <p:nvSpPr>
          <p:cNvPr id="92262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922630"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9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365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اوْلاَدِ ٱلْحُسَيْنِ</a:t>
            </a:r>
            <a:endParaRPr lang="en-US" sz="5400" b="1">
              <a:latin typeface="Karbala" pitchFamily="2" charset="0"/>
              <a:cs typeface="Simplified Arabic" pitchFamily="18" charset="-78"/>
            </a:endParaRPr>
          </a:p>
        </p:txBody>
      </p:sp>
      <p:sp>
        <p:nvSpPr>
          <p:cNvPr id="92365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upon the sons of a -Husayn,</a:t>
            </a:r>
          </a:p>
        </p:txBody>
      </p:sp>
      <p:sp>
        <p:nvSpPr>
          <p:cNvPr id="923652"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 فرزند حسین(ع) پر</a:t>
            </a:r>
            <a:endParaRPr lang="en-US" sz="2400" b="1" dirty="0">
              <a:ea typeface="MS Mincho" pitchFamily="49" charset="-128"/>
            </a:endParaRPr>
          </a:p>
        </p:txBody>
      </p:sp>
      <p:sp>
        <p:nvSpPr>
          <p:cNvPr id="92365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923654"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9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467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اصْحَابِ ٱلْحُسَيْنِ</a:t>
            </a:r>
            <a:endParaRPr lang="en-US" sz="5400" b="1">
              <a:latin typeface="Karbala" pitchFamily="2" charset="0"/>
              <a:cs typeface="Simplified Arabic" pitchFamily="18" charset="-78"/>
            </a:endParaRPr>
          </a:p>
        </p:txBody>
      </p:sp>
      <p:sp>
        <p:nvSpPr>
          <p:cNvPr id="92467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upon the companions of al-Husayn.</a:t>
            </a:r>
          </a:p>
        </p:txBody>
      </p:sp>
      <p:sp>
        <p:nvSpPr>
          <p:cNvPr id="924676"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حسین(ع) کے اصحاب پر</a:t>
            </a:r>
            <a:endParaRPr lang="en-US" sz="2400" b="1" dirty="0">
              <a:ea typeface="MS Mincho" pitchFamily="49" charset="-128"/>
            </a:endParaRPr>
          </a:p>
        </p:txBody>
      </p:sp>
      <p:sp>
        <p:nvSpPr>
          <p:cNvPr id="92467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924678"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9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569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اَلسَّلاَمُ عَلَيْكَ يَا ابَا عَبْدِ ٱللَّهِ</a:t>
            </a:r>
            <a:endParaRPr lang="en-US" sz="5400" b="1">
              <a:latin typeface="Karbala" pitchFamily="2" charset="0"/>
              <a:cs typeface="Simplified Arabic" pitchFamily="18" charset="-78"/>
            </a:endParaRPr>
          </a:p>
        </p:txBody>
      </p:sp>
      <p:sp>
        <p:nvSpPr>
          <p:cNvPr id="92569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Peace be upon you, O Abu-`Abdullah</a:t>
            </a:r>
          </a:p>
        </p:txBody>
      </p:sp>
      <p:sp>
        <p:nvSpPr>
          <p:cNvPr id="925700" name="Subtitle 4"/>
          <p:cNvSpPr txBox="1">
            <a:spLocks/>
          </p:cNvSpPr>
          <p:nvPr/>
        </p:nvSpPr>
        <p:spPr bwMode="auto">
          <a:xfrm>
            <a:off x="80963" y="5013325"/>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سلام ہو آپ پراے ابا عبد اللہ </a:t>
            </a:r>
            <a:endParaRPr lang="en-US" sz="2400" b="1" dirty="0">
              <a:ea typeface="MS Mincho" pitchFamily="49" charset="-128"/>
            </a:endParaRPr>
          </a:p>
        </p:txBody>
      </p:sp>
      <p:sp>
        <p:nvSpPr>
          <p:cNvPr id="92570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925702"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
        <p:nvSpPr>
          <p:cNvPr id="925703" name="Text Box 6"/>
          <p:cNvSpPr txBox="1">
            <a:spLocks noChangeArrowheads="1"/>
          </p:cNvSpPr>
          <p:nvPr/>
        </p:nvSpPr>
        <p:spPr bwMode="auto">
          <a:xfrm>
            <a:off x="3348038" y="5654675"/>
            <a:ext cx="2447925" cy="366713"/>
          </a:xfrm>
          <a:prstGeom prst="rect">
            <a:avLst/>
          </a:prstGeom>
          <a:gradFill rotWithShape="1">
            <a:gsLst>
              <a:gs pos="0">
                <a:srgbClr val="651500"/>
              </a:gs>
              <a:gs pos="50000">
                <a:srgbClr val="DA2E00"/>
              </a:gs>
              <a:gs pos="100000">
                <a:srgbClr val="651500"/>
              </a:gs>
            </a:gsLst>
            <a:lin ang="5400000" scaled="1"/>
          </a:gradFill>
          <a:ln w="9525" algn="ctr">
            <a:noFill/>
            <a:miter lim="800000"/>
            <a:headEnd/>
            <a:tailEnd/>
          </a:ln>
        </p:spPr>
        <p:txBody>
          <a:bodyPr anchor="ctr">
            <a:spAutoFit/>
          </a:bodyPr>
          <a:lstStyle/>
          <a:p>
            <a:pPr algn="r"/>
            <a:r>
              <a:rPr lang="en-US" sz="1800" b="1">
                <a:solidFill>
                  <a:srgbClr val="FFFF99"/>
                </a:solidFill>
                <a:latin typeface="Trebuchet MS" pitchFamily="34" charset="0"/>
              </a:rPr>
              <a:t>Tasbih Counter : 22</a:t>
            </a:r>
          </a:p>
        </p:txBody>
      </p:sp>
      <p:sp>
        <p:nvSpPr>
          <p:cNvPr id="925704" name="Rectangle 5"/>
          <p:cNvSpPr>
            <a:spLocks noChangeArrowheads="1"/>
          </p:cNvSpPr>
          <p:nvPr/>
        </p:nvSpPr>
        <p:spPr bwMode="auto">
          <a:xfrm>
            <a:off x="3635375" y="1035050"/>
            <a:ext cx="1790700" cy="336550"/>
          </a:xfrm>
          <a:prstGeom prst="rect">
            <a:avLst/>
          </a:prstGeom>
          <a:noFill/>
          <a:ln w="9525">
            <a:noFill/>
            <a:miter lim="800000"/>
            <a:headEnd/>
            <a:tailEnd/>
          </a:ln>
        </p:spPr>
        <p:txBody>
          <a:bodyPr wrap="none">
            <a:spAutoFit/>
          </a:bodyPr>
          <a:lstStyle/>
          <a:p>
            <a:pPr eaLnBrk="0" hangingPunct="0"/>
            <a:r>
              <a:rPr lang="en-US" sz="1600" b="1">
                <a:solidFill>
                  <a:srgbClr val="FFFF99"/>
                </a:solidFill>
                <a:latin typeface="Trebuchet MS" pitchFamily="34" charset="0"/>
              </a:rPr>
              <a:t>Recite 100 times</a:t>
            </a:r>
          </a:p>
        </p:txBody>
      </p:sp>
    </p:spTree>
  </p:cSld>
  <p:clrMapOvr>
    <a:masterClrMapping/>
  </p:clrMapOvr>
  <p:transition>
    <p:fade/>
  </p:transition>
  <p:timing>
    <p:tnLst>
      <p:par>
        <p:cTn id="1" dur="indefinite" restart="never" nodeType="tmRoot"/>
      </p:par>
    </p:tnLst>
  </p:timing>
</p:sld>
</file>

<file path=ppt/slides/slide9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672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ٱلارْوَاحِ ٱلَّتِي حَلَّتْ بِفِنَائِكَ</a:t>
            </a:r>
            <a:endParaRPr lang="en-US" sz="5400" b="1">
              <a:latin typeface="Karbala" pitchFamily="2" charset="0"/>
              <a:cs typeface="Simplified Arabic" pitchFamily="18" charset="-78"/>
            </a:endParaRPr>
          </a:p>
        </p:txBody>
      </p:sp>
      <p:sp>
        <p:nvSpPr>
          <p:cNvPr id="92672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upon the souls that gathered in your courtyard.</a:t>
            </a:r>
          </a:p>
        </p:txBody>
      </p:sp>
      <p:sp>
        <p:nvSpPr>
          <p:cNvPr id="926724"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 سلام ان روحوں پر جو آپ کے روضے پر آتی ہیں</a:t>
            </a:r>
            <a:endParaRPr lang="en-US" sz="2400" b="1" dirty="0">
              <a:ea typeface="MS Mincho" pitchFamily="49" charset="-128"/>
            </a:endParaRPr>
          </a:p>
        </p:txBody>
      </p:sp>
      <p:sp>
        <p:nvSpPr>
          <p:cNvPr id="92672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926726"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9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774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عَلَيْكَ مِنِّي سَلاَمُ ٱللَّهِ ابَداً</a:t>
            </a:r>
            <a:endParaRPr lang="en-US" sz="5400" b="1">
              <a:latin typeface="Karbala" pitchFamily="2" charset="0"/>
              <a:cs typeface="Simplified Arabic" pitchFamily="18" charset="-78"/>
            </a:endParaRPr>
          </a:p>
        </p:txBody>
      </p:sp>
      <p:sp>
        <p:nvSpPr>
          <p:cNvPr id="92774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Peace of Allāh be upon you from me forever</a:t>
            </a:r>
          </a:p>
        </p:txBody>
      </p:sp>
      <p:sp>
        <p:nvSpPr>
          <p:cNvPr id="927748"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آپ پر میری طرف سے خدا کا سلام ہو ہمیشہ</a:t>
            </a:r>
            <a:endParaRPr lang="en-US" sz="2400" b="1" dirty="0">
              <a:ea typeface="MS Mincho" pitchFamily="49" charset="-128"/>
            </a:endParaRPr>
          </a:p>
        </p:txBody>
      </p:sp>
      <p:sp>
        <p:nvSpPr>
          <p:cNvPr id="92774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927750"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9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877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مَا بَقيتُ وَبَقِيَ ٱللَّيْلُ وَٱلنَّهَارُ</a:t>
            </a:r>
            <a:endParaRPr lang="en-US" sz="5400" b="1">
              <a:latin typeface="Karbala" pitchFamily="2" charset="0"/>
              <a:cs typeface="Simplified Arabic" pitchFamily="18" charset="-78"/>
            </a:endParaRPr>
          </a:p>
        </p:txBody>
      </p:sp>
      <p:sp>
        <p:nvSpPr>
          <p:cNvPr id="92877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as long as I am existent and as long as there are day and night.</a:t>
            </a:r>
          </a:p>
        </p:txBody>
      </p:sp>
      <p:sp>
        <p:nvSpPr>
          <p:cNvPr id="928772"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جب تک زندہ ہوں اور جب تک رات دن باقی ہیں </a:t>
            </a:r>
            <a:endParaRPr lang="en-US" sz="2400" b="1" dirty="0">
              <a:ea typeface="MS Mincho" pitchFamily="49" charset="-128"/>
            </a:endParaRPr>
          </a:p>
        </p:txBody>
      </p:sp>
      <p:sp>
        <p:nvSpPr>
          <p:cNvPr id="92877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928774"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9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979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وَلاَ جَعَلَهُ ٱللَّهُ آخِرَ ٱلْعَهْدِ مِنِّي لِزِيَارَتِكُمْ</a:t>
            </a:r>
            <a:endParaRPr lang="en-US" sz="5400" b="1">
              <a:latin typeface="Karbala" pitchFamily="2" charset="0"/>
              <a:cs typeface="Simplified Arabic" pitchFamily="18" charset="-78"/>
            </a:endParaRPr>
          </a:p>
        </p:txBody>
      </p:sp>
      <p:sp>
        <p:nvSpPr>
          <p:cNvPr id="92979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May Allāh not cause this (visit) to be the last of my visit to you (all).</a:t>
            </a:r>
          </a:p>
        </p:txBody>
      </p:sp>
      <p:sp>
        <p:nvSpPr>
          <p:cNvPr id="929796"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اورخدا قرار نہ دے اس کو میرے لیے آپ کی زیارت کا آخری موقع</a:t>
            </a:r>
            <a:endParaRPr lang="en-US" sz="2400" b="1" dirty="0">
              <a:ea typeface="MS Mincho" pitchFamily="49" charset="-128"/>
            </a:endParaRPr>
          </a:p>
        </p:txBody>
      </p:sp>
      <p:sp>
        <p:nvSpPr>
          <p:cNvPr id="92979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929798"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9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081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اَلسَّلاَمُ عَلَىٰ ٱلْحُسَيْنِ</a:t>
            </a:r>
            <a:endParaRPr lang="en-US" sz="5400" b="1">
              <a:latin typeface="Karbala" pitchFamily="2" charset="0"/>
              <a:cs typeface="Simplified Arabic" pitchFamily="18" charset="-78"/>
            </a:endParaRPr>
          </a:p>
        </p:txBody>
      </p:sp>
      <p:sp>
        <p:nvSpPr>
          <p:cNvPr id="93081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Peace be upon al-Husayn,</a:t>
            </a:r>
          </a:p>
        </p:txBody>
      </p:sp>
      <p:sp>
        <p:nvSpPr>
          <p:cNvPr id="930820"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سلام ہو حسین(ع) پر</a:t>
            </a:r>
            <a:endParaRPr lang="en-US" sz="2400" b="1" dirty="0">
              <a:ea typeface="MS Mincho" pitchFamily="49" charset="-128"/>
            </a:endParaRPr>
          </a:p>
        </p:txBody>
      </p:sp>
      <p:sp>
        <p:nvSpPr>
          <p:cNvPr id="93082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930822"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9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4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عَلِيِّ بْنِ ٱلْحُسَيْنِ</a:t>
            </a:r>
            <a:endParaRPr lang="en-US" sz="5400" b="1">
              <a:latin typeface="Karbala" pitchFamily="2" charset="0"/>
              <a:cs typeface="Simplified Arabic" pitchFamily="18" charset="-78"/>
            </a:endParaRPr>
          </a:p>
        </p:txBody>
      </p:sp>
      <p:sp>
        <p:nvSpPr>
          <p:cNvPr id="93184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upon `Ali ibn al-Husayn,</a:t>
            </a:r>
          </a:p>
        </p:txBody>
      </p:sp>
      <p:sp>
        <p:nvSpPr>
          <p:cNvPr id="931844"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 شہزادہ علی(ع)</a:t>
            </a:r>
            <a:endParaRPr lang="en-US" sz="2400" b="1" dirty="0">
              <a:ea typeface="MS Mincho" pitchFamily="49" charset="-128"/>
            </a:endParaRPr>
          </a:p>
        </p:txBody>
      </p:sp>
      <p:sp>
        <p:nvSpPr>
          <p:cNvPr id="93184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931846"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مِمَّنْ تَنَالُهُ مِنْكَ صَلَوَاتٌ وَرَحْمَةٌ وَمَغْفِرَةٌ</a:t>
            </a:r>
            <a:endParaRPr lang="en-US" sz="5400" b="1">
              <a:latin typeface="Karbala" pitchFamily="2" charset="0"/>
              <a:cs typeface="Simplified Arabic" pitchFamily="18" charset="-78"/>
            </a:endParaRPr>
          </a:p>
        </p:txBody>
      </p:sp>
      <p:sp>
        <p:nvSpPr>
          <p:cNvPr id="9421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one of those who receive blessings, mercy, and forgiveness from You.</a:t>
            </a:r>
          </a:p>
        </p:txBody>
      </p:sp>
      <p:sp>
        <p:nvSpPr>
          <p:cNvPr id="94212" name="Subtitle 4"/>
          <p:cNvSpPr txBox="1">
            <a:spLocks/>
          </p:cNvSpPr>
          <p:nvPr/>
        </p:nvSpPr>
        <p:spPr bwMode="auto">
          <a:xfrm>
            <a:off x="80963" y="5072074"/>
            <a:ext cx="8955087" cy="533400"/>
          </a:xfrm>
          <a:prstGeom prst="rect">
            <a:avLst/>
          </a:prstGeom>
          <a:noFill/>
          <a:ln w="9525" algn="ctr">
            <a:noFill/>
            <a:miter lim="800000"/>
            <a:headEnd/>
            <a:tailEnd/>
          </a:ln>
        </p:spPr>
        <p:txBody>
          <a:bodyPr/>
          <a:lstStyle/>
          <a:p>
            <a:pPr marL="342900" indent="-342900" algn="ctr">
              <a:spcBef>
                <a:spcPct val="20000"/>
              </a:spcBef>
            </a:pPr>
            <a:r>
              <a:rPr lang="ar-AE" sz="2800" dirty="0" smtClean="0"/>
              <a:t>اس جگہ پر ان فراد میں سے جن کو نصیب ہوں تیرے درود تیری رحمت اور بخشش</a:t>
            </a:r>
            <a:endParaRPr lang="en-US" sz="2800" b="1" dirty="0">
              <a:ea typeface="MS Mincho" pitchFamily="49" charset="-128"/>
            </a:endParaRPr>
          </a:p>
        </p:txBody>
      </p:sp>
      <p:sp>
        <p:nvSpPr>
          <p:cNvPr id="9421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94214"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9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286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اوْلاَدِ ٱلْحُسَيْنِ</a:t>
            </a:r>
            <a:endParaRPr lang="en-US" sz="5400" b="1">
              <a:latin typeface="Karbala" pitchFamily="2" charset="0"/>
              <a:cs typeface="Simplified Arabic" pitchFamily="18" charset="-78"/>
            </a:endParaRPr>
          </a:p>
        </p:txBody>
      </p:sp>
      <p:sp>
        <p:nvSpPr>
          <p:cNvPr id="93286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upon the sons of a -Husayn,</a:t>
            </a:r>
          </a:p>
        </p:txBody>
      </p:sp>
      <p:sp>
        <p:nvSpPr>
          <p:cNvPr id="932868"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 فرزند حسین(ع) پر</a:t>
            </a:r>
            <a:endParaRPr lang="en-US" sz="2400" b="1" dirty="0">
              <a:ea typeface="MS Mincho" pitchFamily="49" charset="-128"/>
            </a:endParaRPr>
          </a:p>
        </p:txBody>
      </p:sp>
      <p:sp>
        <p:nvSpPr>
          <p:cNvPr id="93286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932870"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9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389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اصْحَابِ ٱلْحُسَيْنِ</a:t>
            </a:r>
            <a:endParaRPr lang="en-US" sz="5400" b="1">
              <a:latin typeface="Karbala" pitchFamily="2" charset="0"/>
              <a:cs typeface="Simplified Arabic" pitchFamily="18" charset="-78"/>
            </a:endParaRPr>
          </a:p>
        </p:txBody>
      </p:sp>
      <p:sp>
        <p:nvSpPr>
          <p:cNvPr id="93389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upon the companions of al-Husayn.</a:t>
            </a:r>
          </a:p>
        </p:txBody>
      </p:sp>
      <p:sp>
        <p:nvSpPr>
          <p:cNvPr id="933892"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حسین(ع) کے اصحاب پر</a:t>
            </a:r>
            <a:endParaRPr lang="en-US" sz="2400" b="1" dirty="0">
              <a:ea typeface="MS Mincho" pitchFamily="49" charset="-128"/>
            </a:endParaRPr>
          </a:p>
        </p:txBody>
      </p:sp>
      <p:sp>
        <p:nvSpPr>
          <p:cNvPr id="93389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933894"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9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491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اَلسَّلاَمُ عَلَيْكَ يَا ابَا عَبْدِ ٱللَّهِ</a:t>
            </a:r>
            <a:endParaRPr lang="en-US" sz="5400" b="1">
              <a:latin typeface="Karbala" pitchFamily="2" charset="0"/>
              <a:cs typeface="Simplified Arabic" pitchFamily="18" charset="-78"/>
            </a:endParaRPr>
          </a:p>
        </p:txBody>
      </p:sp>
      <p:sp>
        <p:nvSpPr>
          <p:cNvPr id="93491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Peace be upon you, O Abu-`Abdullah</a:t>
            </a:r>
          </a:p>
        </p:txBody>
      </p:sp>
      <p:sp>
        <p:nvSpPr>
          <p:cNvPr id="934916" name="Subtitle 4"/>
          <p:cNvSpPr txBox="1">
            <a:spLocks/>
          </p:cNvSpPr>
          <p:nvPr/>
        </p:nvSpPr>
        <p:spPr bwMode="auto">
          <a:xfrm>
            <a:off x="80963" y="5013325"/>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سلام ہو آپ پراے ابا عبد اللہ </a:t>
            </a:r>
            <a:endParaRPr lang="en-US" sz="2400" b="1" dirty="0">
              <a:ea typeface="MS Mincho" pitchFamily="49" charset="-128"/>
            </a:endParaRPr>
          </a:p>
        </p:txBody>
      </p:sp>
      <p:sp>
        <p:nvSpPr>
          <p:cNvPr id="93491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934918"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
        <p:nvSpPr>
          <p:cNvPr id="934919" name="Text Box 6"/>
          <p:cNvSpPr txBox="1">
            <a:spLocks noChangeArrowheads="1"/>
          </p:cNvSpPr>
          <p:nvPr/>
        </p:nvSpPr>
        <p:spPr bwMode="auto">
          <a:xfrm>
            <a:off x="3348038" y="5654675"/>
            <a:ext cx="2447925" cy="366713"/>
          </a:xfrm>
          <a:prstGeom prst="rect">
            <a:avLst/>
          </a:prstGeom>
          <a:gradFill rotWithShape="1">
            <a:gsLst>
              <a:gs pos="0">
                <a:srgbClr val="651500"/>
              </a:gs>
              <a:gs pos="50000">
                <a:srgbClr val="DA2E00"/>
              </a:gs>
              <a:gs pos="100000">
                <a:srgbClr val="651500"/>
              </a:gs>
            </a:gsLst>
            <a:lin ang="5400000" scaled="1"/>
          </a:gradFill>
          <a:ln w="9525" algn="ctr">
            <a:noFill/>
            <a:miter lim="800000"/>
            <a:headEnd/>
            <a:tailEnd/>
          </a:ln>
        </p:spPr>
        <p:txBody>
          <a:bodyPr anchor="ctr">
            <a:spAutoFit/>
          </a:bodyPr>
          <a:lstStyle/>
          <a:p>
            <a:pPr algn="r"/>
            <a:r>
              <a:rPr lang="en-US" sz="1800" b="1">
                <a:solidFill>
                  <a:srgbClr val="FFFF99"/>
                </a:solidFill>
                <a:latin typeface="Trebuchet MS" pitchFamily="34" charset="0"/>
              </a:rPr>
              <a:t>Tasbih Counter : 23</a:t>
            </a:r>
          </a:p>
        </p:txBody>
      </p:sp>
      <p:sp>
        <p:nvSpPr>
          <p:cNvPr id="934920" name="Rectangle 5"/>
          <p:cNvSpPr>
            <a:spLocks noChangeArrowheads="1"/>
          </p:cNvSpPr>
          <p:nvPr/>
        </p:nvSpPr>
        <p:spPr bwMode="auto">
          <a:xfrm>
            <a:off x="3635375" y="1035050"/>
            <a:ext cx="1790700" cy="336550"/>
          </a:xfrm>
          <a:prstGeom prst="rect">
            <a:avLst/>
          </a:prstGeom>
          <a:noFill/>
          <a:ln w="9525">
            <a:noFill/>
            <a:miter lim="800000"/>
            <a:headEnd/>
            <a:tailEnd/>
          </a:ln>
        </p:spPr>
        <p:txBody>
          <a:bodyPr wrap="none">
            <a:spAutoFit/>
          </a:bodyPr>
          <a:lstStyle/>
          <a:p>
            <a:pPr eaLnBrk="0" hangingPunct="0"/>
            <a:r>
              <a:rPr lang="en-US" sz="1600" b="1">
                <a:solidFill>
                  <a:srgbClr val="FFFF99"/>
                </a:solidFill>
                <a:latin typeface="Trebuchet MS" pitchFamily="34" charset="0"/>
              </a:rPr>
              <a:t>Recite 100 times</a:t>
            </a:r>
          </a:p>
        </p:txBody>
      </p:sp>
    </p:spTree>
  </p:cSld>
  <p:clrMapOvr>
    <a:masterClrMapping/>
  </p:clrMapOvr>
  <p:transition>
    <p:fade/>
  </p:transition>
  <p:timing>
    <p:tnLst>
      <p:par>
        <p:cTn id="1" dur="indefinite" restart="never" nodeType="tmRoot"/>
      </p:par>
    </p:tnLst>
  </p:timing>
</p:sld>
</file>

<file path=ppt/slides/slide9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593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ٱلارْوَاحِ ٱلَّتِي حَلَّتْ بِفِنَائِكَ</a:t>
            </a:r>
            <a:endParaRPr lang="en-US" sz="5400" b="1">
              <a:latin typeface="Karbala" pitchFamily="2" charset="0"/>
              <a:cs typeface="Simplified Arabic" pitchFamily="18" charset="-78"/>
            </a:endParaRPr>
          </a:p>
        </p:txBody>
      </p:sp>
      <p:sp>
        <p:nvSpPr>
          <p:cNvPr id="93593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upon the souls that gathered in your courtyard.</a:t>
            </a:r>
          </a:p>
        </p:txBody>
      </p:sp>
      <p:sp>
        <p:nvSpPr>
          <p:cNvPr id="935940"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 سلام ان روحوں پر جو آپ کے روضے پر آتی ہیں</a:t>
            </a:r>
            <a:endParaRPr lang="en-US" sz="2400" b="1" dirty="0">
              <a:ea typeface="MS Mincho" pitchFamily="49" charset="-128"/>
            </a:endParaRPr>
          </a:p>
        </p:txBody>
      </p:sp>
      <p:sp>
        <p:nvSpPr>
          <p:cNvPr id="93594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935942"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9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696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عَلَيْكَ مِنِّي سَلاَمُ ٱللَّهِ ابَداً</a:t>
            </a:r>
            <a:endParaRPr lang="en-US" sz="5400" b="1">
              <a:latin typeface="Karbala" pitchFamily="2" charset="0"/>
              <a:cs typeface="Simplified Arabic" pitchFamily="18" charset="-78"/>
            </a:endParaRPr>
          </a:p>
        </p:txBody>
      </p:sp>
      <p:sp>
        <p:nvSpPr>
          <p:cNvPr id="93696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Peace of Allāh be upon you from me forever</a:t>
            </a:r>
          </a:p>
        </p:txBody>
      </p:sp>
      <p:sp>
        <p:nvSpPr>
          <p:cNvPr id="936964"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آپ پر میری طرف سے خدا کا سلام ہو ہمیشہ</a:t>
            </a:r>
            <a:endParaRPr lang="en-US" sz="2400" b="1" dirty="0">
              <a:ea typeface="MS Mincho" pitchFamily="49" charset="-128"/>
            </a:endParaRPr>
          </a:p>
        </p:txBody>
      </p:sp>
      <p:sp>
        <p:nvSpPr>
          <p:cNvPr id="93696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936966"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9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798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مَا بَقيتُ وَبَقِيَ ٱللَّيْلُ وَٱلنَّهَارُ</a:t>
            </a:r>
            <a:endParaRPr lang="en-US" sz="5400" b="1">
              <a:latin typeface="Karbala" pitchFamily="2" charset="0"/>
              <a:cs typeface="Simplified Arabic" pitchFamily="18" charset="-78"/>
            </a:endParaRPr>
          </a:p>
        </p:txBody>
      </p:sp>
      <p:sp>
        <p:nvSpPr>
          <p:cNvPr id="93798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as long as I am existent and as long as there are day and night.</a:t>
            </a:r>
          </a:p>
        </p:txBody>
      </p:sp>
      <p:sp>
        <p:nvSpPr>
          <p:cNvPr id="937988"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جب تک زندہ ہوں اور جب تک رات دن باقی ہیں </a:t>
            </a:r>
            <a:endParaRPr lang="en-US" sz="2400" b="1" dirty="0">
              <a:ea typeface="MS Mincho" pitchFamily="49" charset="-128"/>
            </a:endParaRPr>
          </a:p>
        </p:txBody>
      </p:sp>
      <p:sp>
        <p:nvSpPr>
          <p:cNvPr id="93798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937990"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9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901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وَلاَ جَعَلَهُ ٱللَّهُ آخِرَ ٱلْعَهْدِ مِنِّي لِزِيَارَتِكُمْ</a:t>
            </a:r>
            <a:endParaRPr lang="en-US" sz="5400" b="1">
              <a:latin typeface="Karbala" pitchFamily="2" charset="0"/>
              <a:cs typeface="Simplified Arabic" pitchFamily="18" charset="-78"/>
            </a:endParaRPr>
          </a:p>
        </p:txBody>
      </p:sp>
      <p:sp>
        <p:nvSpPr>
          <p:cNvPr id="93901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May Allāh not cause this (visit) to be the last of my visit to you (all).</a:t>
            </a:r>
          </a:p>
        </p:txBody>
      </p:sp>
      <p:sp>
        <p:nvSpPr>
          <p:cNvPr id="939012"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اورخدا قرار نہ دے اس کو میرے لیے آپ کی زیارت کا آخری موقع</a:t>
            </a:r>
            <a:endParaRPr lang="en-US" sz="2400" b="1" dirty="0">
              <a:ea typeface="MS Mincho" pitchFamily="49" charset="-128"/>
            </a:endParaRPr>
          </a:p>
        </p:txBody>
      </p:sp>
      <p:sp>
        <p:nvSpPr>
          <p:cNvPr id="93901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939014"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9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003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اَلسَّلاَمُ عَلَىٰ ٱلْحُسَيْنِ</a:t>
            </a:r>
            <a:endParaRPr lang="en-US" sz="5400" b="1">
              <a:latin typeface="Karbala" pitchFamily="2" charset="0"/>
              <a:cs typeface="Simplified Arabic" pitchFamily="18" charset="-78"/>
            </a:endParaRPr>
          </a:p>
        </p:txBody>
      </p:sp>
      <p:sp>
        <p:nvSpPr>
          <p:cNvPr id="94003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Peace be upon al-Husayn,</a:t>
            </a:r>
          </a:p>
        </p:txBody>
      </p:sp>
      <p:sp>
        <p:nvSpPr>
          <p:cNvPr id="940036"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سلام ہو حسین(ع) پر</a:t>
            </a:r>
            <a:endParaRPr lang="en-US" sz="2400" b="1" dirty="0">
              <a:ea typeface="MS Mincho" pitchFamily="49" charset="-128"/>
            </a:endParaRPr>
          </a:p>
        </p:txBody>
      </p:sp>
      <p:sp>
        <p:nvSpPr>
          <p:cNvPr id="94003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940038"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9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105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عَلِيِّ بْنِ ٱلْحُسَيْنِ</a:t>
            </a:r>
            <a:endParaRPr lang="en-US" sz="5400" b="1">
              <a:latin typeface="Karbala" pitchFamily="2" charset="0"/>
              <a:cs typeface="Simplified Arabic" pitchFamily="18" charset="-78"/>
            </a:endParaRPr>
          </a:p>
        </p:txBody>
      </p:sp>
      <p:sp>
        <p:nvSpPr>
          <p:cNvPr id="94105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upon `Ali ibn al-Husayn,</a:t>
            </a:r>
          </a:p>
        </p:txBody>
      </p:sp>
      <p:sp>
        <p:nvSpPr>
          <p:cNvPr id="941060"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 شہزادہ علی(ع)</a:t>
            </a:r>
            <a:endParaRPr lang="en-US" sz="2400" b="1" dirty="0">
              <a:ea typeface="MS Mincho" pitchFamily="49" charset="-128"/>
            </a:endParaRPr>
          </a:p>
        </p:txBody>
      </p:sp>
      <p:sp>
        <p:nvSpPr>
          <p:cNvPr id="94106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941062"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9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8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اوْلاَدِ ٱلْحُسَيْنِ</a:t>
            </a:r>
            <a:endParaRPr lang="en-US" sz="5400" b="1">
              <a:latin typeface="Karbala" pitchFamily="2" charset="0"/>
              <a:cs typeface="Simplified Arabic" pitchFamily="18" charset="-78"/>
            </a:endParaRPr>
          </a:p>
        </p:txBody>
      </p:sp>
      <p:sp>
        <p:nvSpPr>
          <p:cNvPr id="94208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upon the sons of a -Husayn,</a:t>
            </a:r>
          </a:p>
        </p:txBody>
      </p:sp>
      <p:sp>
        <p:nvSpPr>
          <p:cNvPr id="942084"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 فرزند حسین(ع) پر</a:t>
            </a:r>
            <a:endParaRPr lang="en-US" sz="2400" b="1" dirty="0">
              <a:ea typeface="MS Mincho" pitchFamily="49" charset="-128"/>
            </a:endParaRPr>
          </a:p>
        </p:txBody>
      </p:sp>
      <p:sp>
        <p:nvSpPr>
          <p:cNvPr id="94208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942086"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اَللَّهُمَّ ٱجْعَلْ مَحْيَايَ مَحْيَا مُحَمَّدٍ وَآلِ مُحَمَّدٍ</a:t>
            </a:r>
            <a:endParaRPr lang="en-US" sz="5400" b="1">
              <a:latin typeface="Karbala" pitchFamily="2" charset="0"/>
              <a:cs typeface="Simplified Arabic" pitchFamily="18" charset="-78"/>
            </a:endParaRPr>
          </a:p>
        </p:txBody>
      </p:sp>
      <p:sp>
        <p:nvSpPr>
          <p:cNvPr id="9523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(please) make me live my lifetime in the same way as Muhammad and Muhammad’s Household lived</a:t>
            </a:r>
          </a:p>
        </p:txBody>
      </p:sp>
      <p:sp>
        <p:nvSpPr>
          <p:cNvPr id="95236"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ar-AE" sz="2800" dirty="0" smtClean="0"/>
              <a:t>اے معبود قرار دے میرا جینا محمد(ص) و آل محمد(ص) کا سا جینا</a:t>
            </a:r>
            <a:endParaRPr lang="en-US" sz="2800" b="1" dirty="0">
              <a:ea typeface="MS Mincho" pitchFamily="49" charset="-128"/>
            </a:endParaRPr>
          </a:p>
        </p:txBody>
      </p:sp>
      <p:sp>
        <p:nvSpPr>
          <p:cNvPr id="9523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95238"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9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310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اصْحَابِ ٱلْحُسَيْنِ</a:t>
            </a:r>
            <a:endParaRPr lang="en-US" sz="5400" b="1">
              <a:latin typeface="Karbala" pitchFamily="2" charset="0"/>
              <a:cs typeface="Simplified Arabic" pitchFamily="18" charset="-78"/>
            </a:endParaRPr>
          </a:p>
        </p:txBody>
      </p:sp>
      <p:sp>
        <p:nvSpPr>
          <p:cNvPr id="94310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upon the companions of al-Husayn.</a:t>
            </a:r>
          </a:p>
        </p:txBody>
      </p:sp>
      <p:sp>
        <p:nvSpPr>
          <p:cNvPr id="943108"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حسین(ع) کے اصحاب پر</a:t>
            </a:r>
            <a:endParaRPr lang="en-US" sz="2400" b="1" dirty="0">
              <a:ea typeface="MS Mincho" pitchFamily="49" charset="-128"/>
            </a:endParaRPr>
          </a:p>
        </p:txBody>
      </p:sp>
      <p:sp>
        <p:nvSpPr>
          <p:cNvPr id="94310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943110"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9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413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اَلسَّلاَمُ عَلَيْكَ يَا ابَا عَبْدِ ٱللَّهِ</a:t>
            </a:r>
            <a:endParaRPr lang="en-US" sz="5400" b="1">
              <a:latin typeface="Karbala" pitchFamily="2" charset="0"/>
              <a:cs typeface="Simplified Arabic" pitchFamily="18" charset="-78"/>
            </a:endParaRPr>
          </a:p>
        </p:txBody>
      </p:sp>
      <p:sp>
        <p:nvSpPr>
          <p:cNvPr id="94413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Peace be upon you, O Abu-`Abdullah</a:t>
            </a:r>
          </a:p>
        </p:txBody>
      </p:sp>
      <p:sp>
        <p:nvSpPr>
          <p:cNvPr id="944132" name="Subtitle 4"/>
          <p:cNvSpPr txBox="1">
            <a:spLocks/>
          </p:cNvSpPr>
          <p:nvPr/>
        </p:nvSpPr>
        <p:spPr bwMode="auto">
          <a:xfrm>
            <a:off x="80963" y="5013325"/>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سلام ہو آپ پراے ابا عبد اللہ </a:t>
            </a:r>
            <a:endParaRPr lang="en-US" sz="2400" b="1" dirty="0">
              <a:ea typeface="MS Mincho" pitchFamily="49" charset="-128"/>
            </a:endParaRPr>
          </a:p>
        </p:txBody>
      </p:sp>
      <p:sp>
        <p:nvSpPr>
          <p:cNvPr id="94413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944134"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
        <p:nvSpPr>
          <p:cNvPr id="944135" name="Text Box 6"/>
          <p:cNvSpPr txBox="1">
            <a:spLocks noChangeArrowheads="1"/>
          </p:cNvSpPr>
          <p:nvPr/>
        </p:nvSpPr>
        <p:spPr bwMode="auto">
          <a:xfrm>
            <a:off x="3348038" y="5654675"/>
            <a:ext cx="2447925" cy="366713"/>
          </a:xfrm>
          <a:prstGeom prst="rect">
            <a:avLst/>
          </a:prstGeom>
          <a:gradFill rotWithShape="1">
            <a:gsLst>
              <a:gs pos="0">
                <a:srgbClr val="651500"/>
              </a:gs>
              <a:gs pos="50000">
                <a:srgbClr val="DA2E00"/>
              </a:gs>
              <a:gs pos="100000">
                <a:srgbClr val="651500"/>
              </a:gs>
            </a:gsLst>
            <a:lin ang="5400000" scaled="1"/>
          </a:gradFill>
          <a:ln w="9525" algn="ctr">
            <a:noFill/>
            <a:miter lim="800000"/>
            <a:headEnd/>
            <a:tailEnd/>
          </a:ln>
        </p:spPr>
        <p:txBody>
          <a:bodyPr anchor="ctr">
            <a:spAutoFit/>
          </a:bodyPr>
          <a:lstStyle/>
          <a:p>
            <a:pPr algn="r"/>
            <a:r>
              <a:rPr lang="en-US" sz="1800" b="1">
                <a:solidFill>
                  <a:srgbClr val="FFFF99"/>
                </a:solidFill>
                <a:latin typeface="Trebuchet MS" pitchFamily="34" charset="0"/>
              </a:rPr>
              <a:t>Tasbih Counter : 24</a:t>
            </a:r>
          </a:p>
        </p:txBody>
      </p:sp>
      <p:sp>
        <p:nvSpPr>
          <p:cNvPr id="944136" name="Rectangle 5"/>
          <p:cNvSpPr>
            <a:spLocks noChangeArrowheads="1"/>
          </p:cNvSpPr>
          <p:nvPr/>
        </p:nvSpPr>
        <p:spPr bwMode="auto">
          <a:xfrm>
            <a:off x="3635375" y="1035050"/>
            <a:ext cx="1790700" cy="336550"/>
          </a:xfrm>
          <a:prstGeom prst="rect">
            <a:avLst/>
          </a:prstGeom>
          <a:noFill/>
          <a:ln w="9525">
            <a:noFill/>
            <a:miter lim="800000"/>
            <a:headEnd/>
            <a:tailEnd/>
          </a:ln>
        </p:spPr>
        <p:txBody>
          <a:bodyPr wrap="none">
            <a:spAutoFit/>
          </a:bodyPr>
          <a:lstStyle/>
          <a:p>
            <a:pPr eaLnBrk="0" hangingPunct="0"/>
            <a:r>
              <a:rPr lang="en-US" sz="1600" b="1">
                <a:solidFill>
                  <a:srgbClr val="FFFF99"/>
                </a:solidFill>
                <a:latin typeface="Trebuchet MS" pitchFamily="34" charset="0"/>
              </a:rPr>
              <a:t>Recite 100 times</a:t>
            </a:r>
          </a:p>
        </p:txBody>
      </p:sp>
    </p:spTree>
  </p:cSld>
  <p:clrMapOvr>
    <a:masterClrMapping/>
  </p:clrMapOvr>
  <p:transition>
    <p:fade/>
  </p:transition>
  <p:timing>
    <p:tnLst>
      <p:par>
        <p:cTn id="1" dur="indefinite" restart="never" nodeType="tmRoot"/>
      </p:par>
    </p:tnLst>
  </p:timing>
</p:sld>
</file>

<file path=ppt/slides/slide9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515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ٱلارْوَاحِ ٱلَّتِي حَلَّتْ بِفِنَائِكَ</a:t>
            </a:r>
            <a:endParaRPr lang="en-US" sz="5400" b="1">
              <a:latin typeface="Karbala" pitchFamily="2" charset="0"/>
              <a:cs typeface="Simplified Arabic" pitchFamily="18" charset="-78"/>
            </a:endParaRPr>
          </a:p>
        </p:txBody>
      </p:sp>
      <p:sp>
        <p:nvSpPr>
          <p:cNvPr id="94515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upon the souls that gathered in your courtyard.</a:t>
            </a:r>
          </a:p>
        </p:txBody>
      </p:sp>
      <p:sp>
        <p:nvSpPr>
          <p:cNvPr id="945156"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 سلام ان روحوں پر جو آپ کے روضے پر آتی ہیں</a:t>
            </a:r>
            <a:endParaRPr lang="en-US" sz="2400" b="1" dirty="0">
              <a:ea typeface="MS Mincho" pitchFamily="49" charset="-128"/>
            </a:endParaRPr>
          </a:p>
        </p:txBody>
      </p:sp>
      <p:sp>
        <p:nvSpPr>
          <p:cNvPr id="94515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945158"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9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617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عَلَيْكَ مِنِّي سَلاَمُ ٱللَّهِ ابَداً</a:t>
            </a:r>
            <a:endParaRPr lang="en-US" sz="5400" b="1">
              <a:latin typeface="Karbala" pitchFamily="2" charset="0"/>
              <a:cs typeface="Simplified Arabic" pitchFamily="18" charset="-78"/>
            </a:endParaRPr>
          </a:p>
        </p:txBody>
      </p:sp>
      <p:sp>
        <p:nvSpPr>
          <p:cNvPr id="94617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Peace of Allāh be upon you from me forever</a:t>
            </a:r>
          </a:p>
        </p:txBody>
      </p:sp>
      <p:sp>
        <p:nvSpPr>
          <p:cNvPr id="946180"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آپ پر میری طرف سے خدا کا سلام ہو ہمیشہ</a:t>
            </a:r>
            <a:endParaRPr lang="en-US" sz="2400" b="1" dirty="0">
              <a:ea typeface="MS Mincho" pitchFamily="49" charset="-128"/>
            </a:endParaRPr>
          </a:p>
        </p:txBody>
      </p:sp>
      <p:sp>
        <p:nvSpPr>
          <p:cNvPr id="94618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946182"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9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720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مَا بَقيتُ وَبَقِيَ ٱللَّيْلُ وَٱلنَّهَارُ</a:t>
            </a:r>
            <a:endParaRPr lang="en-US" sz="5400" b="1">
              <a:latin typeface="Karbala" pitchFamily="2" charset="0"/>
              <a:cs typeface="Simplified Arabic" pitchFamily="18" charset="-78"/>
            </a:endParaRPr>
          </a:p>
        </p:txBody>
      </p:sp>
      <p:sp>
        <p:nvSpPr>
          <p:cNvPr id="94720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as long as I am existent and as long as there are day and night.</a:t>
            </a:r>
          </a:p>
        </p:txBody>
      </p:sp>
      <p:sp>
        <p:nvSpPr>
          <p:cNvPr id="947204"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جب تک زندہ ہوں اور جب تک رات دن باقی ہیں </a:t>
            </a:r>
            <a:endParaRPr lang="en-US" sz="2400" b="1" dirty="0">
              <a:ea typeface="MS Mincho" pitchFamily="49" charset="-128"/>
            </a:endParaRPr>
          </a:p>
        </p:txBody>
      </p:sp>
      <p:sp>
        <p:nvSpPr>
          <p:cNvPr id="94720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947206"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9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822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وَلاَ جَعَلَهُ ٱللَّهُ آخِرَ ٱلْعَهْدِ مِنِّي لِزِيَارَتِكُمْ</a:t>
            </a:r>
            <a:endParaRPr lang="en-US" sz="5400" b="1">
              <a:latin typeface="Karbala" pitchFamily="2" charset="0"/>
              <a:cs typeface="Simplified Arabic" pitchFamily="18" charset="-78"/>
            </a:endParaRPr>
          </a:p>
        </p:txBody>
      </p:sp>
      <p:sp>
        <p:nvSpPr>
          <p:cNvPr id="94822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May Allāh not cause this (visit) to be the last of my visit to you (all).</a:t>
            </a:r>
          </a:p>
        </p:txBody>
      </p:sp>
      <p:sp>
        <p:nvSpPr>
          <p:cNvPr id="948228"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اورخدا قرار نہ دے اس کو میرے لیے آپ کی زیارت کا آخری موقع</a:t>
            </a:r>
            <a:endParaRPr lang="en-US" sz="2400" b="1" dirty="0">
              <a:ea typeface="MS Mincho" pitchFamily="49" charset="-128"/>
            </a:endParaRPr>
          </a:p>
        </p:txBody>
      </p:sp>
      <p:sp>
        <p:nvSpPr>
          <p:cNvPr id="94822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948230"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9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925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اَلسَّلاَمُ عَلَىٰ ٱلْحُسَيْنِ</a:t>
            </a:r>
            <a:endParaRPr lang="en-US" sz="5400" b="1">
              <a:latin typeface="Karbala" pitchFamily="2" charset="0"/>
              <a:cs typeface="Simplified Arabic" pitchFamily="18" charset="-78"/>
            </a:endParaRPr>
          </a:p>
        </p:txBody>
      </p:sp>
      <p:sp>
        <p:nvSpPr>
          <p:cNvPr id="94925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Peace be upon al-Husayn,</a:t>
            </a:r>
          </a:p>
        </p:txBody>
      </p:sp>
      <p:sp>
        <p:nvSpPr>
          <p:cNvPr id="949252"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سلام ہو حسین(ع) پر</a:t>
            </a:r>
            <a:endParaRPr lang="en-US" sz="2400" b="1" dirty="0">
              <a:ea typeface="MS Mincho" pitchFamily="49" charset="-128"/>
            </a:endParaRPr>
          </a:p>
        </p:txBody>
      </p:sp>
      <p:sp>
        <p:nvSpPr>
          <p:cNvPr id="94925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949254"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9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027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عَلِيِّ بْنِ ٱلْحُسَيْنِ</a:t>
            </a:r>
            <a:endParaRPr lang="en-US" sz="5400" b="1">
              <a:latin typeface="Karbala" pitchFamily="2" charset="0"/>
              <a:cs typeface="Simplified Arabic" pitchFamily="18" charset="-78"/>
            </a:endParaRPr>
          </a:p>
        </p:txBody>
      </p:sp>
      <p:sp>
        <p:nvSpPr>
          <p:cNvPr id="95027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upon `Ali ibn al-Husayn,</a:t>
            </a:r>
          </a:p>
        </p:txBody>
      </p:sp>
      <p:sp>
        <p:nvSpPr>
          <p:cNvPr id="950276"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 شہزادہ علی(ع)</a:t>
            </a:r>
            <a:endParaRPr lang="en-US" sz="2400" b="1" dirty="0">
              <a:ea typeface="MS Mincho" pitchFamily="49" charset="-128"/>
            </a:endParaRPr>
          </a:p>
        </p:txBody>
      </p:sp>
      <p:sp>
        <p:nvSpPr>
          <p:cNvPr id="95027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950278"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9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129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اوْلاَدِ ٱلْحُسَيْنِ</a:t>
            </a:r>
            <a:endParaRPr lang="en-US" sz="5400" b="1">
              <a:latin typeface="Karbala" pitchFamily="2" charset="0"/>
              <a:cs typeface="Simplified Arabic" pitchFamily="18" charset="-78"/>
            </a:endParaRPr>
          </a:p>
        </p:txBody>
      </p:sp>
      <p:sp>
        <p:nvSpPr>
          <p:cNvPr id="95129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upon the sons of a -Husayn,</a:t>
            </a:r>
          </a:p>
        </p:txBody>
      </p:sp>
      <p:sp>
        <p:nvSpPr>
          <p:cNvPr id="951300"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 فرزند حسین(ع) پر</a:t>
            </a:r>
            <a:endParaRPr lang="en-US" sz="2400" b="1" dirty="0">
              <a:ea typeface="MS Mincho" pitchFamily="49" charset="-128"/>
            </a:endParaRPr>
          </a:p>
        </p:txBody>
      </p:sp>
      <p:sp>
        <p:nvSpPr>
          <p:cNvPr id="95130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951302"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9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2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اصْحَابِ ٱلْحُسَيْنِ</a:t>
            </a:r>
            <a:endParaRPr lang="en-US" sz="5400" b="1">
              <a:latin typeface="Karbala" pitchFamily="2" charset="0"/>
              <a:cs typeface="Simplified Arabic" pitchFamily="18" charset="-78"/>
            </a:endParaRPr>
          </a:p>
        </p:txBody>
      </p:sp>
      <p:sp>
        <p:nvSpPr>
          <p:cNvPr id="95232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upon the companions of al-Husayn.</a:t>
            </a:r>
          </a:p>
        </p:txBody>
      </p:sp>
      <p:sp>
        <p:nvSpPr>
          <p:cNvPr id="952324"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حسین(ع) کے اصحاب پر</a:t>
            </a:r>
            <a:endParaRPr lang="en-US" sz="2400" b="1" dirty="0">
              <a:ea typeface="MS Mincho" pitchFamily="49" charset="-128"/>
            </a:endParaRPr>
          </a:p>
        </p:txBody>
      </p:sp>
      <p:sp>
        <p:nvSpPr>
          <p:cNvPr id="95232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952326"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وَمَمَاتِي مَمَاتَ مُحَمَّدٍ وَآلِ مُحَمَّدٍ</a:t>
            </a:r>
            <a:endParaRPr lang="en-US" sz="5400" b="1">
              <a:latin typeface="Karbala" pitchFamily="2" charset="0"/>
              <a:cs typeface="Simplified Arabic" pitchFamily="18" charset="-78"/>
            </a:endParaRPr>
          </a:p>
        </p:txBody>
      </p:sp>
      <p:sp>
        <p:nvSpPr>
          <p:cNvPr id="9625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make me die on the same principles on which Muhammad and Muhammad’s Household died.</a:t>
            </a:r>
          </a:p>
        </p:txBody>
      </p:sp>
      <p:sp>
        <p:nvSpPr>
          <p:cNvPr id="96260"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ar-AE" sz="2800" dirty="0" smtClean="0"/>
              <a:t>اور میری موت کو محمد (ص)و آل محمد(ص) کی موت کی مانند بنا</a:t>
            </a:r>
            <a:endParaRPr lang="en-US" sz="2800" b="1" dirty="0">
              <a:ea typeface="MS Mincho" pitchFamily="49" charset="-128"/>
            </a:endParaRPr>
          </a:p>
        </p:txBody>
      </p:sp>
      <p:sp>
        <p:nvSpPr>
          <p:cNvPr id="9626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96262"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9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334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اَلسَّلاَمُ عَلَيْكَ يَا ابَا عَبْدِ ٱللَّهِ</a:t>
            </a:r>
            <a:endParaRPr lang="en-US" sz="5400" b="1">
              <a:latin typeface="Karbala" pitchFamily="2" charset="0"/>
              <a:cs typeface="Simplified Arabic" pitchFamily="18" charset="-78"/>
            </a:endParaRPr>
          </a:p>
        </p:txBody>
      </p:sp>
      <p:sp>
        <p:nvSpPr>
          <p:cNvPr id="95334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Peace be upon you, O Abu-`Abdullah</a:t>
            </a:r>
          </a:p>
        </p:txBody>
      </p:sp>
      <p:sp>
        <p:nvSpPr>
          <p:cNvPr id="953348" name="Subtitle 4"/>
          <p:cNvSpPr txBox="1">
            <a:spLocks/>
          </p:cNvSpPr>
          <p:nvPr/>
        </p:nvSpPr>
        <p:spPr bwMode="auto">
          <a:xfrm>
            <a:off x="80963" y="5013325"/>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سلام ہو آپ پراے ابا عبد اللہ </a:t>
            </a:r>
            <a:endParaRPr lang="en-US" sz="2400" b="1" dirty="0">
              <a:ea typeface="MS Mincho" pitchFamily="49" charset="-128"/>
            </a:endParaRPr>
          </a:p>
        </p:txBody>
      </p:sp>
      <p:sp>
        <p:nvSpPr>
          <p:cNvPr id="95334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953350"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
        <p:nvSpPr>
          <p:cNvPr id="953351" name="Text Box 6"/>
          <p:cNvSpPr txBox="1">
            <a:spLocks noChangeArrowheads="1"/>
          </p:cNvSpPr>
          <p:nvPr/>
        </p:nvSpPr>
        <p:spPr bwMode="auto">
          <a:xfrm>
            <a:off x="3348038" y="5654675"/>
            <a:ext cx="2447925" cy="366713"/>
          </a:xfrm>
          <a:prstGeom prst="rect">
            <a:avLst/>
          </a:prstGeom>
          <a:gradFill rotWithShape="1">
            <a:gsLst>
              <a:gs pos="0">
                <a:srgbClr val="651500"/>
              </a:gs>
              <a:gs pos="50000">
                <a:srgbClr val="DA2E00"/>
              </a:gs>
              <a:gs pos="100000">
                <a:srgbClr val="651500"/>
              </a:gs>
            </a:gsLst>
            <a:lin ang="5400000" scaled="1"/>
          </a:gradFill>
          <a:ln w="9525" algn="ctr">
            <a:noFill/>
            <a:miter lim="800000"/>
            <a:headEnd/>
            <a:tailEnd/>
          </a:ln>
        </p:spPr>
        <p:txBody>
          <a:bodyPr anchor="ctr">
            <a:spAutoFit/>
          </a:bodyPr>
          <a:lstStyle/>
          <a:p>
            <a:pPr algn="r"/>
            <a:r>
              <a:rPr lang="en-US" sz="1800" b="1">
                <a:solidFill>
                  <a:srgbClr val="FFFF99"/>
                </a:solidFill>
                <a:latin typeface="Trebuchet MS" pitchFamily="34" charset="0"/>
              </a:rPr>
              <a:t>Tasbih Counter : 25</a:t>
            </a:r>
          </a:p>
        </p:txBody>
      </p:sp>
      <p:sp>
        <p:nvSpPr>
          <p:cNvPr id="953352" name="Rectangle 5"/>
          <p:cNvSpPr>
            <a:spLocks noChangeArrowheads="1"/>
          </p:cNvSpPr>
          <p:nvPr/>
        </p:nvSpPr>
        <p:spPr bwMode="auto">
          <a:xfrm>
            <a:off x="3635375" y="1035050"/>
            <a:ext cx="1790700" cy="336550"/>
          </a:xfrm>
          <a:prstGeom prst="rect">
            <a:avLst/>
          </a:prstGeom>
          <a:noFill/>
          <a:ln w="9525">
            <a:noFill/>
            <a:miter lim="800000"/>
            <a:headEnd/>
            <a:tailEnd/>
          </a:ln>
        </p:spPr>
        <p:txBody>
          <a:bodyPr wrap="none">
            <a:spAutoFit/>
          </a:bodyPr>
          <a:lstStyle/>
          <a:p>
            <a:pPr eaLnBrk="0" hangingPunct="0"/>
            <a:r>
              <a:rPr lang="en-US" sz="1600" b="1">
                <a:solidFill>
                  <a:srgbClr val="FFFF99"/>
                </a:solidFill>
                <a:latin typeface="Trebuchet MS" pitchFamily="34" charset="0"/>
              </a:rPr>
              <a:t>Recite 100 times</a:t>
            </a:r>
          </a:p>
        </p:txBody>
      </p:sp>
    </p:spTree>
  </p:cSld>
  <p:clrMapOvr>
    <a:masterClrMapping/>
  </p:clrMapOvr>
  <p:transition>
    <p:fade/>
  </p:transition>
  <p:timing>
    <p:tnLst>
      <p:par>
        <p:cTn id="1" dur="indefinite" restart="never" nodeType="tmRoot"/>
      </p:par>
    </p:tnLst>
  </p:timing>
</p:sld>
</file>

<file path=ppt/slides/slide9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437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ٱلارْوَاحِ ٱلَّتِي حَلَّتْ بِفِنَائِكَ</a:t>
            </a:r>
            <a:endParaRPr lang="en-US" sz="5400" b="1">
              <a:latin typeface="Karbala" pitchFamily="2" charset="0"/>
              <a:cs typeface="Simplified Arabic" pitchFamily="18" charset="-78"/>
            </a:endParaRPr>
          </a:p>
        </p:txBody>
      </p:sp>
      <p:sp>
        <p:nvSpPr>
          <p:cNvPr id="95437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upon the souls that gathered in your courtyard.</a:t>
            </a:r>
          </a:p>
        </p:txBody>
      </p:sp>
      <p:sp>
        <p:nvSpPr>
          <p:cNvPr id="954372"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 سلام ان روحوں پر جو آپ کے روضے پر آتی ہیں</a:t>
            </a:r>
            <a:endParaRPr lang="en-US" sz="2400" b="1" dirty="0">
              <a:ea typeface="MS Mincho" pitchFamily="49" charset="-128"/>
            </a:endParaRPr>
          </a:p>
        </p:txBody>
      </p:sp>
      <p:sp>
        <p:nvSpPr>
          <p:cNvPr id="95437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954374"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9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539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عَلَيْكَ مِنِّي سَلاَمُ ٱللَّهِ ابَداً</a:t>
            </a:r>
            <a:endParaRPr lang="en-US" sz="5400" b="1">
              <a:latin typeface="Karbala" pitchFamily="2" charset="0"/>
              <a:cs typeface="Simplified Arabic" pitchFamily="18" charset="-78"/>
            </a:endParaRPr>
          </a:p>
        </p:txBody>
      </p:sp>
      <p:sp>
        <p:nvSpPr>
          <p:cNvPr id="95539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Peace of Allāh be upon you from me forever</a:t>
            </a:r>
          </a:p>
        </p:txBody>
      </p:sp>
      <p:sp>
        <p:nvSpPr>
          <p:cNvPr id="955396"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آپ پر میری طرف سے خدا کا سلام ہو ہمیشہ</a:t>
            </a:r>
            <a:endParaRPr lang="en-US" sz="2400" b="1" dirty="0">
              <a:ea typeface="MS Mincho" pitchFamily="49" charset="-128"/>
            </a:endParaRPr>
          </a:p>
        </p:txBody>
      </p:sp>
      <p:sp>
        <p:nvSpPr>
          <p:cNvPr id="95539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955398"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9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641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مَا بَقيتُ وَبَقِيَ ٱللَّيْلُ وَٱلنَّهَارُ</a:t>
            </a:r>
            <a:endParaRPr lang="en-US" sz="5400" b="1">
              <a:latin typeface="Karbala" pitchFamily="2" charset="0"/>
              <a:cs typeface="Simplified Arabic" pitchFamily="18" charset="-78"/>
            </a:endParaRPr>
          </a:p>
        </p:txBody>
      </p:sp>
      <p:sp>
        <p:nvSpPr>
          <p:cNvPr id="95641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as long as I am existent and as long as there are day and night.</a:t>
            </a:r>
          </a:p>
        </p:txBody>
      </p:sp>
      <p:sp>
        <p:nvSpPr>
          <p:cNvPr id="956420"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جب تک زندہ ہوں اور جب تک رات دن باقی ہیں </a:t>
            </a:r>
            <a:endParaRPr lang="en-US" sz="2400" b="1" dirty="0">
              <a:ea typeface="MS Mincho" pitchFamily="49" charset="-128"/>
            </a:endParaRPr>
          </a:p>
        </p:txBody>
      </p:sp>
      <p:sp>
        <p:nvSpPr>
          <p:cNvPr id="95642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956422"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9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744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وَلاَ جَعَلَهُ ٱللَّهُ آخِرَ ٱلْعَهْدِ مِنِّي لِزِيَارَتِكُمْ</a:t>
            </a:r>
            <a:endParaRPr lang="en-US" sz="5400" b="1">
              <a:latin typeface="Karbala" pitchFamily="2" charset="0"/>
              <a:cs typeface="Simplified Arabic" pitchFamily="18" charset="-78"/>
            </a:endParaRPr>
          </a:p>
        </p:txBody>
      </p:sp>
      <p:sp>
        <p:nvSpPr>
          <p:cNvPr id="95744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May Allāh not cause this (visit) to be the last of my visit to you (all).</a:t>
            </a:r>
          </a:p>
        </p:txBody>
      </p:sp>
      <p:sp>
        <p:nvSpPr>
          <p:cNvPr id="957444"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اورخدا قرار نہ دے اس کو میرے لیے آپ کی زیارت کا آخری موقع</a:t>
            </a:r>
            <a:endParaRPr lang="en-US" sz="2400" b="1" dirty="0">
              <a:ea typeface="MS Mincho" pitchFamily="49" charset="-128"/>
            </a:endParaRPr>
          </a:p>
        </p:txBody>
      </p:sp>
      <p:sp>
        <p:nvSpPr>
          <p:cNvPr id="95744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957446"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9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846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اَلسَّلاَمُ عَلَىٰ ٱلْحُسَيْنِ</a:t>
            </a:r>
            <a:endParaRPr lang="en-US" sz="5400" b="1">
              <a:latin typeface="Karbala" pitchFamily="2" charset="0"/>
              <a:cs typeface="Simplified Arabic" pitchFamily="18" charset="-78"/>
            </a:endParaRPr>
          </a:p>
        </p:txBody>
      </p:sp>
      <p:sp>
        <p:nvSpPr>
          <p:cNvPr id="95846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Peace be upon al-Husayn,</a:t>
            </a:r>
          </a:p>
        </p:txBody>
      </p:sp>
      <p:sp>
        <p:nvSpPr>
          <p:cNvPr id="958468"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سلام ہو حسین(ع) پر</a:t>
            </a:r>
            <a:endParaRPr lang="en-US" sz="2400" b="1" dirty="0">
              <a:ea typeface="MS Mincho" pitchFamily="49" charset="-128"/>
            </a:endParaRPr>
          </a:p>
        </p:txBody>
      </p:sp>
      <p:sp>
        <p:nvSpPr>
          <p:cNvPr id="95846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958470"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9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949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عَلِيِّ بْنِ ٱلْحُسَيْنِ</a:t>
            </a:r>
            <a:endParaRPr lang="en-US" sz="5400" b="1">
              <a:latin typeface="Karbala" pitchFamily="2" charset="0"/>
              <a:cs typeface="Simplified Arabic" pitchFamily="18" charset="-78"/>
            </a:endParaRPr>
          </a:p>
        </p:txBody>
      </p:sp>
      <p:sp>
        <p:nvSpPr>
          <p:cNvPr id="95949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upon `Ali ibn al-Husayn,</a:t>
            </a:r>
          </a:p>
        </p:txBody>
      </p:sp>
      <p:sp>
        <p:nvSpPr>
          <p:cNvPr id="959492"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 شہزادہ علی(ع)</a:t>
            </a:r>
            <a:endParaRPr lang="en-US" sz="2400" b="1" dirty="0">
              <a:ea typeface="MS Mincho" pitchFamily="49" charset="-128"/>
            </a:endParaRPr>
          </a:p>
        </p:txBody>
      </p:sp>
      <p:sp>
        <p:nvSpPr>
          <p:cNvPr id="95949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959494"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9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051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اوْلاَدِ ٱلْحُسَيْنِ</a:t>
            </a:r>
            <a:endParaRPr lang="en-US" sz="5400" b="1">
              <a:latin typeface="Karbala" pitchFamily="2" charset="0"/>
              <a:cs typeface="Simplified Arabic" pitchFamily="18" charset="-78"/>
            </a:endParaRPr>
          </a:p>
        </p:txBody>
      </p:sp>
      <p:sp>
        <p:nvSpPr>
          <p:cNvPr id="96051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upon the sons of a -Husayn,</a:t>
            </a:r>
          </a:p>
        </p:txBody>
      </p:sp>
      <p:sp>
        <p:nvSpPr>
          <p:cNvPr id="960516"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 فرزند حسین(ع) پر</a:t>
            </a:r>
            <a:endParaRPr lang="en-US" sz="2400" b="1" dirty="0">
              <a:ea typeface="MS Mincho" pitchFamily="49" charset="-128"/>
            </a:endParaRPr>
          </a:p>
        </p:txBody>
      </p:sp>
      <p:sp>
        <p:nvSpPr>
          <p:cNvPr id="96051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960518"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9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153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اصْحَابِ ٱلْحُسَيْنِ</a:t>
            </a:r>
            <a:endParaRPr lang="en-US" sz="5400" b="1">
              <a:latin typeface="Karbala" pitchFamily="2" charset="0"/>
              <a:cs typeface="Simplified Arabic" pitchFamily="18" charset="-78"/>
            </a:endParaRPr>
          </a:p>
        </p:txBody>
      </p:sp>
      <p:sp>
        <p:nvSpPr>
          <p:cNvPr id="96153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upon the companions of al-Husayn.</a:t>
            </a:r>
          </a:p>
        </p:txBody>
      </p:sp>
      <p:sp>
        <p:nvSpPr>
          <p:cNvPr id="961540"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حسین(ع) کے اصحاب پر</a:t>
            </a:r>
            <a:endParaRPr lang="en-US" sz="2400" b="1" dirty="0">
              <a:ea typeface="MS Mincho" pitchFamily="49" charset="-128"/>
            </a:endParaRPr>
          </a:p>
        </p:txBody>
      </p:sp>
      <p:sp>
        <p:nvSpPr>
          <p:cNvPr id="96154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961542"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9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6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اَلسَّلاَمُ عَلَيْكَ يَا ابَا عَبْدِ ٱللَّهِ</a:t>
            </a:r>
            <a:endParaRPr lang="en-US" sz="5400" b="1">
              <a:latin typeface="Karbala" pitchFamily="2" charset="0"/>
              <a:cs typeface="Simplified Arabic" pitchFamily="18" charset="-78"/>
            </a:endParaRPr>
          </a:p>
        </p:txBody>
      </p:sp>
      <p:sp>
        <p:nvSpPr>
          <p:cNvPr id="96256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Peace be upon you, O Abu-`Abdullah</a:t>
            </a:r>
          </a:p>
        </p:txBody>
      </p:sp>
      <p:sp>
        <p:nvSpPr>
          <p:cNvPr id="962564" name="Subtitle 4"/>
          <p:cNvSpPr txBox="1">
            <a:spLocks/>
          </p:cNvSpPr>
          <p:nvPr/>
        </p:nvSpPr>
        <p:spPr bwMode="auto">
          <a:xfrm>
            <a:off x="80963" y="5013325"/>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سلام ہو آپ پراے ابا عبد اللہ </a:t>
            </a:r>
            <a:endParaRPr lang="en-US" sz="2400" b="1" dirty="0">
              <a:ea typeface="MS Mincho" pitchFamily="49" charset="-128"/>
            </a:endParaRPr>
          </a:p>
        </p:txBody>
      </p:sp>
      <p:sp>
        <p:nvSpPr>
          <p:cNvPr id="96256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962566"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
        <p:nvSpPr>
          <p:cNvPr id="962567" name="Text Box 6"/>
          <p:cNvSpPr txBox="1">
            <a:spLocks noChangeArrowheads="1"/>
          </p:cNvSpPr>
          <p:nvPr/>
        </p:nvSpPr>
        <p:spPr bwMode="auto">
          <a:xfrm>
            <a:off x="3348038" y="5654675"/>
            <a:ext cx="2447925" cy="366713"/>
          </a:xfrm>
          <a:prstGeom prst="rect">
            <a:avLst/>
          </a:prstGeom>
          <a:gradFill rotWithShape="1">
            <a:gsLst>
              <a:gs pos="0">
                <a:srgbClr val="651500"/>
              </a:gs>
              <a:gs pos="50000">
                <a:srgbClr val="DA2E00"/>
              </a:gs>
              <a:gs pos="100000">
                <a:srgbClr val="651500"/>
              </a:gs>
            </a:gsLst>
            <a:lin ang="5400000" scaled="1"/>
          </a:gradFill>
          <a:ln w="9525" algn="ctr">
            <a:noFill/>
            <a:miter lim="800000"/>
            <a:headEnd/>
            <a:tailEnd/>
          </a:ln>
        </p:spPr>
        <p:txBody>
          <a:bodyPr anchor="ctr">
            <a:spAutoFit/>
          </a:bodyPr>
          <a:lstStyle/>
          <a:p>
            <a:pPr algn="r"/>
            <a:r>
              <a:rPr lang="en-US" sz="1800" b="1">
                <a:solidFill>
                  <a:srgbClr val="FFFF99"/>
                </a:solidFill>
                <a:latin typeface="Trebuchet MS" pitchFamily="34" charset="0"/>
              </a:rPr>
              <a:t>Tasbih Counter : 26</a:t>
            </a:r>
          </a:p>
        </p:txBody>
      </p:sp>
      <p:sp>
        <p:nvSpPr>
          <p:cNvPr id="962568" name="Rectangle 5"/>
          <p:cNvSpPr>
            <a:spLocks noChangeArrowheads="1"/>
          </p:cNvSpPr>
          <p:nvPr/>
        </p:nvSpPr>
        <p:spPr bwMode="auto">
          <a:xfrm>
            <a:off x="3635375" y="1035050"/>
            <a:ext cx="1790700" cy="336550"/>
          </a:xfrm>
          <a:prstGeom prst="rect">
            <a:avLst/>
          </a:prstGeom>
          <a:noFill/>
          <a:ln w="9525">
            <a:noFill/>
            <a:miter lim="800000"/>
            <a:headEnd/>
            <a:tailEnd/>
          </a:ln>
        </p:spPr>
        <p:txBody>
          <a:bodyPr wrap="none">
            <a:spAutoFit/>
          </a:bodyPr>
          <a:lstStyle/>
          <a:p>
            <a:pPr eaLnBrk="0" hangingPunct="0"/>
            <a:r>
              <a:rPr lang="en-US" sz="1600" b="1">
                <a:solidFill>
                  <a:srgbClr val="FFFF99"/>
                </a:solidFill>
                <a:latin typeface="Trebuchet MS" pitchFamily="34" charset="0"/>
              </a:rPr>
              <a:t>Recite 100 times</a:t>
            </a:r>
          </a:p>
        </p:txBody>
      </p:sp>
    </p:spTree>
  </p:cSld>
  <p:clrMapOvr>
    <a:masterClrMapping/>
  </p:clrMapOvr>
  <p:transition>
    <p:fade/>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اَللَّهُمَّ إِنَّ هٰذَا يَوْمٌ</a:t>
            </a:r>
            <a:endParaRPr lang="en-US" sz="5400" b="1">
              <a:latin typeface="Karbala" pitchFamily="2" charset="0"/>
              <a:cs typeface="Simplified Arabic" pitchFamily="18" charset="-78"/>
            </a:endParaRPr>
          </a:p>
        </p:txBody>
      </p:sp>
      <p:sp>
        <p:nvSpPr>
          <p:cNvPr id="9728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O Allāh, this day</a:t>
            </a:r>
          </a:p>
        </p:txBody>
      </p:sp>
      <p:sp>
        <p:nvSpPr>
          <p:cNvPr id="97284"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ar-AE" sz="2800" dirty="0" smtClean="0"/>
              <a:t>اے معبود بے شک یہ وہ دن ہے</a:t>
            </a:r>
            <a:endParaRPr lang="en-US" sz="2800" b="1" dirty="0">
              <a:ea typeface="MS Mincho" pitchFamily="49" charset="-128"/>
            </a:endParaRPr>
          </a:p>
        </p:txBody>
      </p:sp>
      <p:sp>
        <p:nvSpPr>
          <p:cNvPr id="9728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97286"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9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358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ٱلارْوَاحِ ٱلَّتِي حَلَّتْ بِفِنَائِكَ</a:t>
            </a:r>
            <a:endParaRPr lang="en-US" sz="5400" b="1">
              <a:latin typeface="Karbala" pitchFamily="2" charset="0"/>
              <a:cs typeface="Simplified Arabic" pitchFamily="18" charset="-78"/>
            </a:endParaRPr>
          </a:p>
        </p:txBody>
      </p:sp>
      <p:sp>
        <p:nvSpPr>
          <p:cNvPr id="96358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upon the souls that gathered in your courtyard.</a:t>
            </a:r>
          </a:p>
        </p:txBody>
      </p:sp>
      <p:sp>
        <p:nvSpPr>
          <p:cNvPr id="963588"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 سلام ان روحوں پر جو آپ کے روضے پر آتی ہیں</a:t>
            </a:r>
            <a:endParaRPr lang="en-US" sz="2400" b="1" dirty="0">
              <a:ea typeface="MS Mincho" pitchFamily="49" charset="-128"/>
            </a:endParaRPr>
          </a:p>
        </p:txBody>
      </p:sp>
      <p:sp>
        <p:nvSpPr>
          <p:cNvPr id="96358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963590"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9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461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عَلَيْكَ مِنِّي سَلاَمُ ٱللَّهِ ابَداً</a:t>
            </a:r>
            <a:endParaRPr lang="en-US" sz="5400" b="1">
              <a:latin typeface="Karbala" pitchFamily="2" charset="0"/>
              <a:cs typeface="Simplified Arabic" pitchFamily="18" charset="-78"/>
            </a:endParaRPr>
          </a:p>
        </p:txBody>
      </p:sp>
      <p:sp>
        <p:nvSpPr>
          <p:cNvPr id="96461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Peace of Allāh be upon you from me forever</a:t>
            </a:r>
          </a:p>
        </p:txBody>
      </p:sp>
      <p:sp>
        <p:nvSpPr>
          <p:cNvPr id="964612"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آپ پر میری طرف سے خدا کا سلام ہو ہمیشہ</a:t>
            </a:r>
            <a:endParaRPr lang="en-US" sz="2400" b="1" dirty="0">
              <a:ea typeface="MS Mincho" pitchFamily="49" charset="-128"/>
            </a:endParaRPr>
          </a:p>
        </p:txBody>
      </p:sp>
      <p:sp>
        <p:nvSpPr>
          <p:cNvPr id="96461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964614"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9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563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مَا بَقيتُ وَبَقِيَ ٱللَّيْلُ وَٱلنَّهَارُ</a:t>
            </a:r>
            <a:endParaRPr lang="en-US" sz="5400" b="1">
              <a:latin typeface="Karbala" pitchFamily="2" charset="0"/>
              <a:cs typeface="Simplified Arabic" pitchFamily="18" charset="-78"/>
            </a:endParaRPr>
          </a:p>
        </p:txBody>
      </p:sp>
      <p:sp>
        <p:nvSpPr>
          <p:cNvPr id="96563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as long as I am existent and as long as there are day and night.</a:t>
            </a:r>
          </a:p>
        </p:txBody>
      </p:sp>
      <p:sp>
        <p:nvSpPr>
          <p:cNvPr id="965636"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جب تک زندہ ہوں اور جب تک رات دن باقی ہیں </a:t>
            </a:r>
            <a:endParaRPr lang="en-US" sz="2400" b="1" dirty="0">
              <a:ea typeface="MS Mincho" pitchFamily="49" charset="-128"/>
            </a:endParaRPr>
          </a:p>
        </p:txBody>
      </p:sp>
      <p:sp>
        <p:nvSpPr>
          <p:cNvPr id="96563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965638"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9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665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وَلاَ جَعَلَهُ ٱللَّهُ آخِرَ ٱلْعَهْدِ مِنِّي لِزِيَارَتِكُمْ</a:t>
            </a:r>
            <a:endParaRPr lang="en-US" sz="5400" b="1">
              <a:latin typeface="Karbala" pitchFamily="2" charset="0"/>
              <a:cs typeface="Simplified Arabic" pitchFamily="18" charset="-78"/>
            </a:endParaRPr>
          </a:p>
        </p:txBody>
      </p:sp>
      <p:sp>
        <p:nvSpPr>
          <p:cNvPr id="96665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May Allāh not cause this (visit) to be the last of my visit to you (all).</a:t>
            </a:r>
          </a:p>
        </p:txBody>
      </p:sp>
      <p:sp>
        <p:nvSpPr>
          <p:cNvPr id="966660"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اورخدا قرار نہ دے اس کو میرے لیے آپ کی زیارت کا آخری موقع</a:t>
            </a:r>
            <a:endParaRPr lang="en-US" sz="2400" b="1" dirty="0">
              <a:ea typeface="MS Mincho" pitchFamily="49" charset="-128"/>
            </a:endParaRPr>
          </a:p>
        </p:txBody>
      </p:sp>
      <p:sp>
        <p:nvSpPr>
          <p:cNvPr id="96666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966662"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9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768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اَلسَّلاَمُ عَلَىٰ ٱلْحُسَيْنِ</a:t>
            </a:r>
            <a:endParaRPr lang="en-US" sz="5400" b="1">
              <a:latin typeface="Karbala" pitchFamily="2" charset="0"/>
              <a:cs typeface="Simplified Arabic" pitchFamily="18" charset="-78"/>
            </a:endParaRPr>
          </a:p>
        </p:txBody>
      </p:sp>
      <p:sp>
        <p:nvSpPr>
          <p:cNvPr id="96768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Peace be upon al-Husayn,</a:t>
            </a:r>
          </a:p>
        </p:txBody>
      </p:sp>
      <p:sp>
        <p:nvSpPr>
          <p:cNvPr id="967684"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سلام ہو حسین(ع) پر</a:t>
            </a:r>
            <a:endParaRPr lang="en-US" sz="2400" b="1" dirty="0">
              <a:ea typeface="MS Mincho" pitchFamily="49" charset="-128"/>
            </a:endParaRPr>
          </a:p>
        </p:txBody>
      </p:sp>
      <p:sp>
        <p:nvSpPr>
          <p:cNvPr id="96768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967686"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9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870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عَلِيِّ بْنِ ٱلْحُسَيْنِ</a:t>
            </a:r>
            <a:endParaRPr lang="en-US" sz="5400" b="1">
              <a:latin typeface="Karbala" pitchFamily="2" charset="0"/>
              <a:cs typeface="Simplified Arabic" pitchFamily="18" charset="-78"/>
            </a:endParaRPr>
          </a:p>
        </p:txBody>
      </p:sp>
      <p:sp>
        <p:nvSpPr>
          <p:cNvPr id="96870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upon `Ali ibn al-Husayn,</a:t>
            </a:r>
          </a:p>
        </p:txBody>
      </p:sp>
      <p:sp>
        <p:nvSpPr>
          <p:cNvPr id="968708"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 شہزادہ علی(ع)</a:t>
            </a:r>
            <a:endParaRPr lang="en-US" sz="2400" b="1" dirty="0">
              <a:ea typeface="MS Mincho" pitchFamily="49" charset="-128"/>
            </a:endParaRPr>
          </a:p>
        </p:txBody>
      </p:sp>
      <p:sp>
        <p:nvSpPr>
          <p:cNvPr id="96870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968710"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9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973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اوْلاَدِ ٱلْحُسَيْنِ</a:t>
            </a:r>
            <a:endParaRPr lang="en-US" sz="5400" b="1">
              <a:latin typeface="Karbala" pitchFamily="2" charset="0"/>
              <a:cs typeface="Simplified Arabic" pitchFamily="18" charset="-78"/>
            </a:endParaRPr>
          </a:p>
        </p:txBody>
      </p:sp>
      <p:sp>
        <p:nvSpPr>
          <p:cNvPr id="96973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upon the sons of a -Husayn,</a:t>
            </a:r>
          </a:p>
        </p:txBody>
      </p:sp>
      <p:sp>
        <p:nvSpPr>
          <p:cNvPr id="969732"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 فرزند حسین(ع) پر</a:t>
            </a:r>
            <a:endParaRPr lang="en-US" sz="2400" b="1" dirty="0">
              <a:ea typeface="MS Mincho" pitchFamily="49" charset="-128"/>
            </a:endParaRPr>
          </a:p>
        </p:txBody>
      </p:sp>
      <p:sp>
        <p:nvSpPr>
          <p:cNvPr id="96973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969734"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9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075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اصْحَابِ ٱلْحُسَيْنِ</a:t>
            </a:r>
            <a:endParaRPr lang="en-US" sz="5400" b="1">
              <a:latin typeface="Karbala" pitchFamily="2" charset="0"/>
              <a:cs typeface="Simplified Arabic" pitchFamily="18" charset="-78"/>
            </a:endParaRPr>
          </a:p>
        </p:txBody>
      </p:sp>
      <p:sp>
        <p:nvSpPr>
          <p:cNvPr id="97075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upon the companions of al-Husayn.</a:t>
            </a:r>
          </a:p>
        </p:txBody>
      </p:sp>
      <p:sp>
        <p:nvSpPr>
          <p:cNvPr id="970756"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حسین(ع) کے اصحاب پر</a:t>
            </a:r>
            <a:endParaRPr lang="en-US" sz="2400" b="1" dirty="0">
              <a:ea typeface="MS Mincho" pitchFamily="49" charset="-128"/>
            </a:endParaRPr>
          </a:p>
        </p:txBody>
      </p:sp>
      <p:sp>
        <p:nvSpPr>
          <p:cNvPr id="97075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970758"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9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177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اَلسَّلاَمُ عَلَيْكَ يَا ابَا عَبْدِ ٱللَّهِ</a:t>
            </a:r>
            <a:endParaRPr lang="en-US" sz="5400" b="1">
              <a:latin typeface="Karbala" pitchFamily="2" charset="0"/>
              <a:cs typeface="Simplified Arabic" pitchFamily="18" charset="-78"/>
            </a:endParaRPr>
          </a:p>
        </p:txBody>
      </p:sp>
      <p:sp>
        <p:nvSpPr>
          <p:cNvPr id="97177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Peace be upon you, O Abu-`Abdullah</a:t>
            </a:r>
          </a:p>
        </p:txBody>
      </p:sp>
      <p:sp>
        <p:nvSpPr>
          <p:cNvPr id="971780" name="Subtitle 4"/>
          <p:cNvSpPr txBox="1">
            <a:spLocks/>
          </p:cNvSpPr>
          <p:nvPr/>
        </p:nvSpPr>
        <p:spPr bwMode="auto">
          <a:xfrm>
            <a:off x="80963" y="5013325"/>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سلام ہو آپ پراے ابا عبد اللہ </a:t>
            </a:r>
            <a:endParaRPr lang="en-US" sz="2400" b="1" dirty="0">
              <a:ea typeface="MS Mincho" pitchFamily="49" charset="-128"/>
            </a:endParaRPr>
          </a:p>
        </p:txBody>
      </p:sp>
      <p:sp>
        <p:nvSpPr>
          <p:cNvPr id="97178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971782"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
        <p:nvSpPr>
          <p:cNvPr id="971783" name="Text Box 6"/>
          <p:cNvSpPr txBox="1">
            <a:spLocks noChangeArrowheads="1"/>
          </p:cNvSpPr>
          <p:nvPr/>
        </p:nvSpPr>
        <p:spPr bwMode="auto">
          <a:xfrm>
            <a:off x="3348038" y="5654675"/>
            <a:ext cx="2447925" cy="366713"/>
          </a:xfrm>
          <a:prstGeom prst="rect">
            <a:avLst/>
          </a:prstGeom>
          <a:gradFill rotWithShape="1">
            <a:gsLst>
              <a:gs pos="0">
                <a:srgbClr val="651500"/>
              </a:gs>
              <a:gs pos="50000">
                <a:srgbClr val="DA2E00"/>
              </a:gs>
              <a:gs pos="100000">
                <a:srgbClr val="651500"/>
              </a:gs>
            </a:gsLst>
            <a:lin ang="5400000" scaled="1"/>
          </a:gradFill>
          <a:ln w="9525" algn="ctr">
            <a:noFill/>
            <a:miter lim="800000"/>
            <a:headEnd/>
            <a:tailEnd/>
          </a:ln>
        </p:spPr>
        <p:txBody>
          <a:bodyPr anchor="ctr">
            <a:spAutoFit/>
          </a:bodyPr>
          <a:lstStyle/>
          <a:p>
            <a:pPr algn="r"/>
            <a:r>
              <a:rPr lang="en-US" sz="1800" b="1">
                <a:solidFill>
                  <a:srgbClr val="FFFF99"/>
                </a:solidFill>
                <a:latin typeface="Trebuchet MS" pitchFamily="34" charset="0"/>
              </a:rPr>
              <a:t>Tasbih Counter : 27</a:t>
            </a:r>
          </a:p>
        </p:txBody>
      </p:sp>
      <p:sp>
        <p:nvSpPr>
          <p:cNvPr id="971784" name="Rectangle 5"/>
          <p:cNvSpPr>
            <a:spLocks noChangeArrowheads="1"/>
          </p:cNvSpPr>
          <p:nvPr/>
        </p:nvSpPr>
        <p:spPr bwMode="auto">
          <a:xfrm>
            <a:off x="3635375" y="1035050"/>
            <a:ext cx="1790700" cy="336550"/>
          </a:xfrm>
          <a:prstGeom prst="rect">
            <a:avLst/>
          </a:prstGeom>
          <a:noFill/>
          <a:ln w="9525">
            <a:noFill/>
            <a:miter lim="800000"/>
            <a:headEnd/>
            <a:tailEnd/>
          </a:ln>
        </p:spPr>
        <p:txBody>
          <a:bodyPr wrap="none">
            <a:spAutoFit/>
          </a:bodyPr>
          <a:lstStyle/>
          <a:p>
            <a:pPr eaLnBrk="0" hangingPunct="0"/>
            <a:r>
              <a:rPr lang="en-US" sz="1600" b="1">
                <a:solidFill>
                  <a:srgbClr val="FFFF99"/>
                </a:solidFill>
                <a:latin typeface="Trebuchet MS" pitchFamily="34" charset="0"/>
              </a:rPr>
              <a:t>Recite 100 times</a:t>
            </a:r>
          </a:p>
        </p:txBody>
      </p:sp>
    </p:spTree>
  </p:cSld>
  <p:clrMapOvr>
    <a:masterClrMapping/>
  </p:clrMapOvr>
  <p:transition>
    <p:fade/>
  </p:transition>
  <p:timing>
    <p:tnLst>
      <p:par>
        <p:cTn id="1" dur="indefinite" restart="never" nodeType="tmRoot"/>
      </p:par>
    </p:tnLst>
  </p:timing>
</p:sld>
</file>

<file path=ppt/slides/slide9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0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ٱلارْوَاحِ ٱلَّتِي حَلَّتْ بِفِنَائِكَ</a:t>
            </a:r>
            <a:endParaRPr lang="en-US" sz="5400" b="1">
              <a:latin typeface="Karbala" pitchFamily="2" charset="0"/>
              <a:cs typeface="Simplified Arabic" pitchFamily="18" charset="-78"/>
            </a:endParaRPr>
          </a:p>
        </p:txBody>
      </p:sp>
      <p:sp>
        <p:nvSpPr>
          <p:cNvPr id="97280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upon the souls that gathered in your courtyard.</a:t>
            </a:r>
          </a:p>
        </p:txBody>
      </p:sp>
      <p:sp>
        <p:nvSpPr>
          <p:cNvPr id="972804"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 سلام ان روحوں پر جو آپ کے روضے پر آتی ہیں</a:t>
            </a:r>
            <a:endParaRPr lang="en-US" sz="2400" b="1" dirty="0">
              <a:ea typeface="MS Mincho" pitchFamily="49" charset="-128"/>
            </a:endParaRPr>
          </a:p>
        </p:txBody>
      </p:sp>
      <p:sp>
        <p:nvSpPr>
          <p:cNvPr id="97280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972806"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تَبَرَّكَتْ بِهِ بَنُو امَيَّةَ</a:t>
            </a:r>
            <a:endParaRPr lang="en-US" sz="5400" b="1">
              <a:latin typeface="Karbala" pitchFamily="2" charset="0"/>
              <a:cs typeface="Simplified Arabic" pitchFamily="18" charset="-78"/>
            </a:endParaRPr>
          </a:p>
        </p:txBody>
      </p:sp>
      <p:sp>
        <p:nvSpPr>
          <p:cNvPr id="9830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has been regarded as blessed day by the descendants of Umayyah</a:t>
            </a:r>
          </a:p>
        </p:txBody>
      </p:sp>
      <p:sp>
        <p:nvSpPr>
          <p:cNvPr id="98308"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ar-AE" sz="2400" dirty="0" smtClean="0"/>
              <a:t>کہ جس کو نبی امیہ اور کلیجے کھانے والی</a:t>
            </a:r>
            <a:endParaRPr lang="en-US" sz="2400" b="1" dirty="0">
              <a:ea typeface="MS Mincho" pitchFamily="49" charset="-128"/>
            </a:endParaRPr>
          </a:p>
        </p:txBody>
      </p:sp>
      <p:sp>
        <p:nvSpPr>
          <p:cNvPr id="9830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98310"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9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382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عَلَيْكَ مِنِّي سَلاَمُ ٱللَّهِ ابَداً</a:t>
            </a:r>
            <a:endParaRPr lang="en-US" sz="5400" b="1">
              <a:latin typeface="Karbala" pitchFamily="2" charset="0"/>
              <a:cs typeface="Simplified Arabic" pitchFamily="18" charset="-78"/>
            </a:endParaRPr>
          </a:p>
        </p:txBody>
      </p:sp>
      <p:sp>
        <p:nvSpPr>
          <p:cNvPr id="97382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Peace of Allāh be upon you from me forever</a:t>
            </a:r>
          </a:p>
        </p:txBody>
      </p:sp>
      <p:sp>
        <p:nvSpPr>
          <p:cNvPr id="973828"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آپ پر میری طرف سے خدا کا سلام ہو ہمیشہ</a:t>
            </a:r>
            <a:endParaRPr lang="en-US" sz="2400" b="1" dirty="0">
              <a:ea typeface="MS Mincho" pitchFamily="49" charset="-128"/>
            </a:endParaRPr>
          </a:p>
        </p:txBody>
      </p:sp>
      <p:sp>
        <p:nvSpPr>
          <p:cNvPr id="97382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973830"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9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485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مَا بَقيتُ وَبَقِيَ ٱللَّيْلُ وَٱلنَّهَارُ</a:t>
            </a:r>
            <a:endParaRPr lang="en-US" sz="5400" b="1">
              <a:latin typeface="Karbala" pitchFamily="2" charset="0"/>
              <a:cs typeface="Simplified Arabic" pitchFamily="18" charset="-78"/>
            </a:endParaRPr>
          </a:p>
        </p:txBody>
      </p:sp>
      <p:sp>
        <p:nvSpPr>
          <p:cNvPr id="97485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as long as I am existent and as long as there are day and night.</a:t>
            </a:r>
          </a:p>
        </p:txBody>
      </p:sp>
      <p:sp>
        <p:nvSpPr>
          <p:cNvPr id="974852"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جب تک زندہ ہوں اور جب تک رات دن باقی ہیں </a:t>
            </a:r>
            <a:endParaRPr lang="en-US" sz="2400" b="1" dirty="0">
              <a:ea typeface="MS Mincho" pitchFamily="49" charset="-128"/>
            </a:endParaRPr>
          </a:p>
        </p:txBody>
      </p:sp>
      <p:sp>
        <p:nvSpPr>
          <p:cNvPr id="97485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974854"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9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587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وَلاَ جَعَلَهُ ٱللَّهُ آخِرَ ٱلْعَهْدِ مِنِّي لِزِيَارَتِكُمْ</a:t>
            </a:r>
            <a:endParaRPr lang="en-US" sz="5400" b="1">
              <a:latin typeface="Karbala" pitchFamily="2" charset="0"/>
              <a:cs typeface="Simplified Arabic" pitchFamily="18" charset="-78"/>
            </a:endParaRPr>
          </a:p>
        </p:txBody>
      </p:sp>
      <p:sp>
        <p:nvSpPr>
          <p:cNvPr id="97587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May Allāh not cause this (visit) to be the last of my visit to you (all).</a:t>
            </a:r>
          </a:p>
        </p:txBody>
      </p:sp>
      <p:sp>
        <p:nvSpPr>
          <p:cNvPr id="975876"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اورخدا قرار نہ دے اس کو میرے لیے آپ کی زیارت کا آخری موقع</a:t>
            </a:r>
            <a:endParaRPr lang="en-US" sz="2400" b="1" dirty="0">
              <a:ea typeface="MS Mincho" pitchFamily="49" charset="-128"/>
            </a:endParaRPr>
          </a:p>
        </p:txBody>
      </p:sp>
      <p:sp>
        <p:nvSpPr>
          <p:cNvPr id="97587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975878"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9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689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اَلسَّلاَمُ عَلَىٰ ٱلْحُسَيْنِ</a:t>
            </a:r>
            <a:endParaRPr lang="en-US" sz="5400" b="1">
              <a:latin typeface="Karbala" pitchFamily="2" charset="0"/>
              <a:cs typeface="Simplified Arabic" pitchFamily="18" charset="-78"/>
            </a:endParaRPr>
          </a:p>
        </p:txBody>
      </p:sp>
      <p:sp>
        <p:nvSpPr>
          <p:cNvPr id="97689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Peace be upon al-Husayn,</a:t>
            </a:r>
          </a:p>
        </p:txBody>
      </p:sp>
      <p:sp>
        <p:nvSpPr>
          <p:cNvPr id="976900"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سلام ہو حسین(ع) پر</a:t>
            </a:r>
            <a:endParaRPr lang="en-US" sz="2400" b="1" dirty="0">
              <a:ea typeface="MS Mincho" pitchFamily="49" charset="-128"/>
            </a:endParaRPr>
          </a:p>
        </p:txBody>
      </p:sp>
      <p:sp>
        <p:nvSpPr>
          <p:cNvPr id="97690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976902"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9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792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عَلِيِّ بْنِ ٱلْحُسَيْنِ</a:t>
            </a:r>
            <a:endParaRPr lang="en-US" sz="5400" b="1">
              <a:latin typeface="Karbala" pitchFamily="2" charset="0"/>
              <a:cs typeface="Simplified Arabic" pitchFamily="18" charset="-78"/>
            </a:endParaRPr>
          </a:p>
        </p:txBody>
      </p:sp>
      <p:sp>
        <p:nvSpPr>
          <p:cNvPr id="97792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upon `Ali ibn al-Husayn,</a:t>
            </a:r>
          </a:p>
        </p:txBody>
      </p:sp>
      <p:sp>
        <p:nvSpPr>
          <p:cNvPr id="977924"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 شہزادہ علی(ع)</a:t>
            </a:r>
            <a:endParaRPr lang="en-US" sz="2400" b="1" dirty="0">
              <a:ea typeface="MS Mincho" pitchFamily="49" charset="-128"/>
            </a:endParaRPr>
          </a:p>
        </p:txBody>
      </p:sp>
      <p:sp>
        <p:nvSpPr>
          <p:cNvPr id="97792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977926"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9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894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اوْلاَدِ ٱلْحُسَيْنِ</a:t>
            </a:r>
            <a:endParaRPr lang="en-US" sz="5400" b="1">
              <a:latin typeface="Karbala" pitchFamily="2" charset="0"/>
              <a:cs typeface="Simplified Arabic" pitchFamily="18" charset="-78"/>
            </a:endParaRPr>
          </a:p>
        </p:txBody>
      </p:sp>
      <p:sp>
        <p:nvSpPr>
          <p:cNvPr id="97894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upon the sons of a -Husayn,</a:t>
            </a:r>
          </a:p>
        </p:txBody>
      </p:sp>
      <p:sp>
        <p:nvSpPr>
          <p:cNvPr id="978948"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 فرزند حسین(ع) پر</a:t>
            </a:r>
            <a:endParaRPr lang="en-US" sz="2400" b="1" dirty="0">
              <a:ea typeface="MS Mincho" pitchFamily="49" charset="-128"/>
            </a:endParaRPr>
          </a:p>
        </p:txBody>
      </p:sp>
      <p:sp>
        <p:nvSpPr>
          <p:cNvPr id="97894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978950"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9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997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اصْحَابِ ٱلْحُسَيْنِ</a:t>
            </a:r>
            <a:endParaRPr lang="en-US" sz="5400" b="1">
              <a:latin typeface="Karbala" pitchFamily="2" charset="0"/>
              <a:cs typeface="Simplified Arabic" pitchFamily="18" charset="-78"/>
            </a:endParaRPr>
          </a:p>
        </p:txBody>
      </p:sp>
      <p:sp>
        <p:nvSpPr>
          <p:cNvPr id="97997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upon the companions of al-Husayn.</a:t>
            </a:r>
          </a:p>
        </p:txBody>
      </p:sp>
      <p:sp>
        <p:nvSpPr>
          <p:cNvPr id="979972"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حسین(ع) کے اصحاب پر</a:t>
            </a:r>
            <a:endParaRPr lang="en-US" sz="2400" b="1" dirty="0">
              <a:ea typeface="MS Mincho" pitchFamily="49" charset="-128"/>
            </a:endParaRPr>
          </a:p>
        </p:txBody>
      </p:sp>
      <p:sp>
        <p:nvSpPr>
          <p:cNvPr id="97997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979974"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9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099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اَلسَّلاَمُ عَلَيْكَ يَا ابَا عَبْدِ ٱللَّهِ</a:t>
            </a:r>
            <a:endParaRPr lang="en-US" sz="5400" b="1">
              <a:latin typeface="Karbala" pitchFamily="2" charset="0"/>
              <a:cs typeface="Simplified Arabic" pitchFamily="18" charset="-78"/>
            </a:endParaRPr>
          </a:p>
        </p:txBody>
      </p:sp>
      <p:sp>
        <p:nvSpPr>
          <p:cNvPr id="98099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Peace be upon you, O Abu-`Abdullah</a:t>
            </a:r>
          </a:p>
        </p:txBody>
      </p:sp>
      <p:sp>
        <p:nvSpPr>
          <p:cNvPr id="980996" name="Subtitle 4"/>
          <p:cNvSpPr txBox="1">
            <a:spLocks/>
          </p:cNvSpPr>
          <p:nvPr/>
        </p:nvSpPr>
        <p:spPr bwMode="auto">
          <a:xfrm>
            <a:off x="80963" y="5013325"/>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سلام ہو آپ پراے ابا عبد اللہ </a:t>
            </a:r>
            <a:endParaRPr lang="en-US" sz="2400" b="1" dirty="0">
              <a:ea typeface="MS Mincho" pitchFamily="49" charset="-128"/>
            </a:endParaRPr>
          </a:p>
        </p:txBody>
      </p:sp>
      <p:sp>
        <p:nvSpPr>
          <p:cNvPr id="98099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980998"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
        <p:nvSpPr>
          <p:cNvPr id="980999" name="Text Box 6"/>
          <p:cNvSpPr txBox="1">
            <a:spLocks noChangeArrowheads="1"/>
          </p:cNvSpPr>
          <p:nvPr/>
        </p:nvSpPr>
        <p:spPr bwMode="auto">
          <a:xfrm>
            <a:off x="3348038" y="5654675"/>
            <a:ext cx="2447925" cy="366713"/>
          </a:xfrm>
          <a:prstGeom prst="rect">
            <a:avLst/>
          </a:prstGeom>
          <a:gradFill rotWithShape="1">
            <a:gsLst>
              <a:gs pos="0">
                <a:srgbClr val="651500"/>
              </a:gs>
              <a:gs pos="50000">
                <a:srgbClr val="DA2E00"/>
              </a:gs>
              <a:gs pos="100000">
                <a:srgbClr val="651500"/>
              </a:gs>
            </a:gsLst>
            <a:lin ang="5400000" scaled="1"/>
          </a:gradFill>
          <a:ln w="9525" algn="ctr">
            <a:noFill/>
            <a:miter lim="800000"/>
            <a:headEnd/>
            <a:tailEnd/>
          </a:ln>
        </p:spPr>
        <p:txBody>
          <a:bodyPr anchor="ctr">
            <a:spAutoFit/>
          </a:bodyPr>
          <a:lstStyle/>
          <a:p>
            <a:pPr algn="r"/>
            <a:r>
              <a:rPr lang="en-US" sz="1800" b="1">
                <a:solidFill>
                  <a:srgbClr val="FFFF99"/>
                </a:solidFill>
                <a:latin typeface="Trebuchet MS" pitchFamily="34" charset="0"/>
              </a:rPr>
              <a:t>Tasbih Counter : 28</a:t>
            </a:r>
          </a:p>
        </p:txBody>
      </p:sp>
      <p:sp>
        <p:nvSpPr>
          <p:cNvPr id="981000" name="Rectangle 5"/>
          <p:cNvSpPr>
            <a:spLocks noChangeArrowheads="1"/>
          </p:cNvSpPr>
          <p:nvPr/>
        </p:nvSpPr>
        <p:spPr bwMode="auto">
          <a:xfrm>
            <a:off x="3635375" y="1035050"/>
            <a:ext cx="1790700" cy="336550"/>
          </a:xfrm>
          <a:prstGeom prst="rect">
            <a:avLst/>
          </a:prstGeom>
          <a:noFill/>
          <a:ln w="9525">
            <a:noFill/>
            <a:miter lim="800000"/>
            <a:headEnd/>
            <a:tailEnd/>
          </a:ln>
        </p:spPr>
        <p:txBody>
          <a:bodyPr wrap="none">
            <a:spAutoFit/>
          </a:bodyPr>
          <a:lstStyle/>
          <a:p>
            <a:pPr eaLnBrk="0" hangingPunct="0"/>
            <a:r>
              <a:rPr lang="en-US" sz="1600" b="1">
                <a:solidFill>
                  <a:srgbClr val="FFFF99"/>
                </a:solidFill>
                <a:latin typeface="Trebuchet MS" pitchFamily="34" charset="0"/>
              </a:rPr>
              <a:t>Recite 100 times</a:t>
            </a:r>
          </a:p>
        </p:txBody>
      </p:sp>
    </p:spTree>
  </p:cSld>
  <p:clrMapOvr>
    <a:masterClrMapping/>
  </p:clrMapOvr>
  <p:transition>
    <p:fade/>
  </p:transition>
  <p:timing>
    <p:tnLst>
      <p:par>
        <p:cTn id="1" dur="indefinite" restart="never" nodeType="tmRoot"/>
      </p:par>
    </p:tnLst>
  </p:timing>
</p:sld>
</file>

<file path=ppt/slides/slide9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201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ٱلارْوَاحِ ٱلَّتِي حَلَّتْ بِفِنَائِكَ</a:t>
            </a:r>
            <a:endParaRPr lang="en-US" sz="5400" b="1">
              <a:latin typeface="Karbala" pitchFamily="2" charset="0"/>
              <a:cs typeface="Simplified Arabic" pitchFamily="18" charset="-78"/>
            </a:endParaRPr>
          </a:p>
        </p:txBody>
      </p:sp>
      <p:sp>
        <p:nvSpPr>
          <p:cNvPr id="98201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upon the souls that gathered in your courtyard.</a:t>
            </a:r>
          </a:p>
        </p:txBody>
      </p:sp>
      <p:sp>
        <p:nvSpPr>
          <p:cNvPr id="982020"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 سلام ان روحوں پر جو آپ کے روضے پر آتی ہیں</a:t>
            </a:r>
            <a:endParaRPr lang="en-US" sz="2400" b="1" dirty="0">
              <a:ea typeface="MS Mincho" pitchFamily="49" charset="-128"/>
            </a:endParaRPr>
          </a:p>
        </p:txBody>
      </p:sp>
      <p:sp>
        <p:nvSpPr>
          <p:cNvPr id="98202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982022"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9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4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عَلَيْكَ مِنِّي سَلاَمُ ٱللَّهِ ابَداً</a:t>
            </a:r>
            <a:endParaRPr lang="en-US" sz="5400" b="1">
              <a:latin typeface="Karbala" pitchFamily="2" charset="0"/>
              <a:cs typeface="Simplified Arabic" pitchFamily="18" charset="-78"/>
            </a:endParaRPr>
          </a:p>
        </p:txBody>
      </p:sp>
      <p:sp>
        <p:nvSpPr>
          <p:cNvPr id="98304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Peace of Allāh be upon you from me forever</a:t>
            </a:r>
          </a:p>
        </p:txBody>
      </p:sp>
      <p:sp>
        <p:nvSpPr>
          <p:cNvPr id="983044"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آپ پر میری طرف سے خدا کا سلام ہو ہمیشہ</a:t>
            </a:r>
            <a:endParaRPr lang="en-US" sz="2400" b="1" dirty="0">
              <a:ea typeface="MS Mincho" pitchFamily="49" charset="-128"/>
            </a:endParaRPr>
          </a:p>
        </p:txBody>
      </p:sp>
      <p:sp>
        <p:nvSpPr>
          <p:cNvPr id="98304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983046"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وَٱبْنُ آكِلَةِ ٱلاكبَادِ</a:t>
            </a:r>
            <a:endParaRPr lang="en-US" sz="5400" b="1">
              <a:latin typeface="Karbala" pitchFamily="2" charset="0"/>
              <a:cs typeface="Simplified Arabic" pitchFamily="18" charset="-78"/>
            </a:endParaRPr>
          </a:p>
        </p:txBody>
      </p:sp>
      <p:sp>
        <p:nvSpPr>
          <p:cNvPr id="9933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by the son of the liver-eater woman,</a:t>
            </a:r>
          </a:p>
        </p:txBody>
      </p:sp>
      <p:sp>
        <p:nvSpPr>
          <p:cNvPr id="99332"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ar-AE" sz="2800" dirty="0" smtClean="0"/>
              <a:t>کے بیٹے نے بابرکت جانتا</a:t>
            </a:r>
            <a:endParaRPr lang="en-US" sz="2800" b="1" dirty="0">
              <a:ea typeface="MS Mincho" pitchFamily="49" charset="-128"/>
            </a:endParaRPr>
          </a:p>
        </p:txBody>
      </p:sp>
      <p:sp>
        <p:nvSpPr>
          <p:cNvPr id="9933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99334"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9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406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مَا بَقيتُ وَبَقِيَ ٱللَّيْلُ وَٱلنَّهَارُ</a:t>
            </a:r>
            <a:endParaRPr lang="en-US" sz="5400" b="1">
              <a:latin typeface="Karbala" pitchFamily="2" charset="0"/>
              <a:cs typeface="Simplified Arabic" pitchFamily="18" charset="-78"/>
            </a:endParaRPr>
          </a:p>
        </p:txBody>
      </p:sp>
      <p:sp>
        <p:nvSpPr>
          <p:cNvPr id="98406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as long as I am existent and as long as there are day and night.</a:t>
            </a:r>
          </a:p>
        </p:txBody>
      </p:sp>
      <p:sp>
        <p:nvSpPr>
          <p:cNvPr id="984068"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جب تک زندہ ہوں اور جب تک رات دن باقی ہیں </a:t>
            </a:r>
            <a:endParaRPr lang="en-US" sz="2400" b="1" dirty="0">
              <a:ea typeface="MS Mincho" pitchFamily="49" charset="-128"/>
            </a:endParaRPr>
          </a:p>
        </p:txBody>
      </p:sp>
      <p:sp>
        <p:nvSpPr>
          <p:cNvPr id="98406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984070"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9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509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وَلاَ جَعَلَهُ ٱللَّهُ آخِرَ ٱلْعَهْدِ مِنِّي لِزِيَارَتِكُمْ</a:t>
            </a:r>
            <a:endParaRPr lang="en-US" sz="5400" b="1">
              <a:latin typeface="Karbala" pitchFamily="2" charset="0"/>
              <a:cs typeface="Simplified Arabic" pitchFamily="18" charset="-78"/>
            </a:endParaRPr>
          </a:p>
        </p:txBody>
      </p:sp>
      <p:sp>
        <p:nvSpPr>
          <p:cNvPr id="98509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May Allāh not cause this (visit) to be the last of my visit to you (all).</a:t>
            </a:r>
          </a:p>
        </p:txBody>
      </p:sp>
      <p:sp>
        <p:nvSpPr>
          <p:cNvPr id="985092"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اورخدا قرار نہ دے اس کو میرے لیے آپ کی زیارت کا آخری موقع</a:t>
            </a:r>
            <a:endParaRPr lang="en-US" sz="2400" b="1" dirty="0">
              <a:ea typeface="MS Mincho" pitchFamily="49" charset="-128"/>
            </a:endParaRPr>
          </a:p>
        </p:txBody>
      </p:sp>
      <p:sp>
        <p:nvSpPr>
          <p:cNvPr id="98509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985094"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9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اَلسَّلاَمُ عَلَىٰ ٱلْحُسَيْنِ</a:t>
            </a:r>
            <a:endParaRPr lang="en-US" sz="5400" b="1">
              <a:latin typeface="Karbala" pitchFamily="2" charset="0"/>
              <a:cs typeface="Simplified Arabic" pitchFamily="18" charset="-78"/>
            </a:endParaRPr>
          </a:p>
        </p:txBody>
      </p:sp>
      <p:sp>
        <p:nvSpPr>
          <p:cNvPr id="98611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Peace be upon al-Husayn,</a:t>
            </a:r>
          </a:p>
        </p:txBody>
      </p:sp>
      <p:sp>
        <p:nvSpPr>
          <p:cNvPr id="986116"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سلام ہو حسین(ع) پر</a:t>
            </a:r>
            <a:endParaRPr lang="en-US" sz="2400" b="1" dirty="0">
              <a:ea typeface="MS Mincho" pitchFamily="49" charset="-128"/>
            </a:endParaRPr>
          </a:p>
        </p:txBody>
      </p:sp>
      <p:sp>
        <p:nvSpPr>
          <p:cNvPr id="98611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986118"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9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713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عَلِيِّ بْنِ ٱلْحُسَيْنِ</a:t>
            </a:r>
            <a:endParaRPr lang="en-US" sz="5400" b="1">
              <a:latin typeface="Karbala" pitchFamily="2" charset="0"/>
              <a:cs typeface="Simplified Arabic" pitchFamily="18" charset="-78"/>
            </a:endParaRPr>
          </a:p>
        </p:txBody>
      </p:sp>
      <p:sp>
        <p:nvSpPr>
          <p:cNvPr id="98713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upon `Ali ibn al-Husayn,</a:t>
            </a:r>
          </a:p>
        </p:txBody>
      </p:sp>
      <p:sp>
        <p:nvSpPr>
          <p:cNvPr id="987140"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 شہزادہ علی(ع)</a:t>
            </a:r>
            <a:endParaRPr lang="en-US" sz="2400" b="1" dirty="0">
              <a:ea typeface="MS Mincho" pitchFamily="49" charset="-128"/>
            </a:endParaRPr>
          </a:p>
        </p:txBody>
      </p:sp>
      <p:sp>
        <p:nvSpPr>
          <p:cNvPr id="98714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987142"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9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816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اوْلاَدِ ٱلْحُسَيْنِ</a:t>
            </a:r>
            <a:endParaRPr lang="en-US" sz="5400" b="1">
              <a:latin typeface="Karbala" pitchFamily="2" charset="0"/>
              <a:cs typeface="Simplified Arabic" pitchFamily="18" charset="-78"/>
            </a:endParaRPr>
          </a:p>
        </p:txBody>
      </p:sp>
      <p:sp>
        <p:nvSpPr>
          <p:cNvPr id="98816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upon the sons of a -Husayn,</a:t>
            </a:r>
          </a:p>
        </p:txBody>
      </p:sp>
      <p:sp>
        <p:nvSpPr>
          <p:cNvPr id="988164"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 فرزند حسین(ع) پر</a:t>
            </a:r>
            <a:endParaRPr lang="en-US" sz="2400" b="1" dirty="0">
              <a:ea typeface="MS Mincho" pitchFamily="49" charset="-128"/>
            </a:endParaRPr>
          </a:p>
        </p:txBody>
      </p:sp>
      <p:sp>
        <p:nvSpPr>
          <p:cNvPr id="98816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988166"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9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918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اصْحَابِ ٱلْحُسَيْنِ</a:t>
            </a:r>
            <a:endParaRPr lang="en-US" sz="5400" b="1">
              <a:latin typeface="Karbala" pitchFamily="2" charset="0"/>
              <a:cs typeface="Simplified Arabic" pitchFamily="18" charset="-78"/>
            </a:endParaRPr>
          </a:p>
        </p:txBody>
      </p:sp>
      <p:sp>
        <p:nvSpPr>
          <p:cNvPr id="98918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upon the companions of al-Husayn.</a:t>
            </a:r>
          </a:p>
        </p:txBody>
      </p:sp>
      <p:sp>
        <p:nvSpPr>
          <p:cNvPr id="989188"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حسین(ع) کے اصحاب پر</a:t>
            </a:r>
            <a:endParaRPr lang="en-US" sz="2400" b="1" dirty="0">
              <a:ea typeface="MS Mincho" pitchFamily="49" charset="-128"/>
            </a:endParaRPr>
          </a:p>
        </p:txBody>
      </p:sp>
      <p:sp>
        <p:nvSpPr>
          <p:cNvPr id="98918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989190"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9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021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اَلسَّلاَمُ عَلَيْكَ يَا ابَا عَبْدِ ٱللَّهِ</a:t>
            </a:r>
            <a:endParaRPr lang="en-US" sz="5400" b="1">
              <a:latin typeface="Karbala" pitchFamily="2" charset="0"/>
              <a:cs typeface="Simplified Arabic" pitchFamily="18" charset="-78"/>
            </a:endParaRPr>
          </a:p>
        </p:txBody>
      </p:sp>
      <p:sp>
        <p:nvSpPr>
          <p:cNvPr id="99021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Peace be upon you, O Abu-`Abdullah</a:t>
            </a:r>
          </a:p>
        </p:txBody>
      </p:sp>
      <p:sp>
        <p:nvSpPr>
          <p:cNvPr id="990212" name="Subtitle 4"/>
          <p:cNvSpPr txBox="1">
            <a:spLocks/>
          </p:cNvSpPr>
          <p:nvPr/>
        </p:nvSpPr>
        <p:spPr bwMode="auto">
          <a:xfrm>
            <a:off x="80963" y="5013325"/>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سلام ہو آپ پراے ابا عبد اللہ </a:t>
            </a:r>
            <a:endParaRPr lang="en-US" sz="2400" b="1" dirty="0">
              <a:ea typeface="MS Mincho" pitchFamily="49" charset="-128"/>
            </a:endParaRPr>
          </a:p>
        </p:txBody>
      </p:sp>
      <p:sp>
        <p:nvSpPr>
          <p:cNvPr id="99021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990214"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
        <p:nvSpPr>
          <p:cNvPr id="990215" name="Text Box 6"/>
          <p:cNvSpPr txBox="1">
            <a:spLocks noChangeArrowheads="1"/>
          </p:cNvSpPr>
          <p:nvPr/>
        </p:nvSpPr>
        <p:spPr bwMode="auto">
          <a:xfrm>
            <a:off x="3348038" y="5654675"/>
            <a:ext cx="2447925" cy="366713"/>
          </a:xfrm>
          <a:prstGeom prst="rect">
            <a:avLst/>
          </a:prstGeom>
          <a:gradFill rotWithShape="1">
            <a:gsLst>
              <a:gs pos="0">
                <a:srgbClr val="651500"/>
              </a:gs>
              <a:gs pos="50000">
                <a:srgbClr val="DA2E00"/>
              </a:gs>
              <a:gs pos="100000">
                <a:srgbClr val="651500"/>
              </a:gs>
            </a:gsLst>
            <a:lin ang="5400000" scaled="1"/>
          </a:gradFill>
          <a:ln w="9525" algn="ctr">
            <a:noFill/>
            <a:miter lim="800000"/>
            <a:headEnd/>
            <a:tailEnd/>
          </a:ln>
        </p:spPr>
        <p:txBody>
          <a:bodyPr anchor="ctr">
            <a:spAutoFit/>
          </a:bodyPr>
          <a:lstStyle/>
          <a:p>
            <a:pPr algn="r"/>
            <a:r>
              <a:rPr lang="en-US" sz="1800" b="1">
                <a:solidFill>
                  <a:srgbClr val="FFFF99"/>
                </a:solidFill>
                <a:latin typeface="Trebuchet MS" pitchFamily="34" charset="0"/>
              </a:rPr>
              <a:t>Tasbih Counter : 29</a:t>
            </a:r>
          </a:p>
        </p:txBody>
      </p:sp>
      <p:sp>
        <p:nvSpPr>
          <p:cNvPr id="990216" name="Rectangle 5"/>
          <p:cNvSpPr>
            <a:spLocks noChangeArrowheads="1"/>
          </p:cNvSpPr>
          <p:nvPr/>
        </p:nvSpPr>
        <p:spPr bwMode="auto">
          <a:xfrm>
            <a:off x="3635375" y="1035050"/>
            <a:ext cx="1790700" cy="336550"/>
          </a:xfrm>
          <a:prstGeom prst="rect">
            <a:avLst/>
          </a:prstGeom>
          <a:noFill/>
          <a:ln w="9525">
            <a:noFill/>
            <a:miter lim="800000"/>
            <a:headEnd/>
            <a:tailEnd/>
          </a:ln>
        </p:spPr>
        <p:txBody>
          <a:bodyPr wrap="none">
            <a:spAutoFit/>
          </a:bodyPr>
          <a:lstStyle/>
          <a:p>
            <a:pPr eaLnBrk="0" hangingPunct="0"/>
            <a:r>
              <a:rPr lang="en-US" sz="1600" b="1">
                <a:solidFill>
                  <a:srgbClr val="FFFF99"/>
                </a:solidFill>
                <a:latin typeface="Trebuchet MS" pitchFamily="34" charset="0"/>
              </a:rPr>
              <a:t>Recite 100 times</a:t>
            </a:r>
          </a:p>
        </p:txBody>
      </p:sp>
    </p:spTree>
  </p:cSld>
  <p:clrMapOvr>
    <a:masterClrMapping/>
  </p:clrMapOvr>
  <p:transition>
    <p:fade/>
  </p:transition>
  <p:timing>
    <p:tnLst>
      <p:par>
        <p:cTn id="1" dur="indefinite" restart="never" nodeType="tmRoot"/>
      </p:par>
    </p:tnLst>
  </p:timing>
</p:sld>
</file>

<file path=ppt/slides/slide9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123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ٱلارْوَاحِ ٱلَّتِي حَلَّتْ بِفِنَائِكَ</a:t>
            </a:r>
            <a:endParaRPr lang="en-US" sz="5400" b="1">
              <a:latin typeface="Karbala" pitchFamily="2" charset="0"/>
              <a:cs typeface="Simplified Arabic" pitchFamily="18" charset="-78"/>
            </a:endParaRPr>
          </a:p>
        </p:txBody>
      </p:sp>
      <p:sp>
        <p:nvSpPr>
          <p:cNvPr id="99123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upon the souls that gathered in your courtyard.</a:t>
            </a:r>
          </a:p>
        </p:txBody>
      </p:sp>
      <p:sp>
        <p:nvSpPr>
          <p:cNvPr id="991236"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 سلام ان روحوں پر جو آپ کے روضے پر آتی ہیں</a:t>
            </a:r>
            <a:endParaRPr lang="en-US" sz="2400" b="1" dirty="0">
              <a:ea typeface="MS Mincho" pitchFamily="49" charset="-128"/>
            </a:endParaRPr>
          </a:p>
        </p:txBody>
      </p:sp>
      <p:sp>
        <p:nvSpPr>
          <p:cNvPr id="99123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991238"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9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225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عَلَيْكَ مِنِّي سَلاَمُ ٱللَّهِ ابَداً</a:t>
            </a:r>
            <a:endParaRPr lang="en-US" sz="5400" b="1">
              <a:latin typeface="Karbala" pitchFamily="2" charset="0"/>
              <a:cs typeface="Simplified Arabic" pitchFamily="18" charset="-78"/>
            </a:endParaRPr>
          </a:p>
        </p:txBody>
      </p:sp>
      <p:sp>
        <p:nvSpPr>
          <p:cNvPr id="99225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Peace of Allāh be upon you from me forever</a:t>
            </a:r>
          </a:p>
        </p:txBody>
      </p:sp>
      <p:sp>
        <p:nvSpPr>
          <p:cNvPr id="992260"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آپ پر میری طرف سے خدا کا سلام ہو ہمیشہ</a:t>
            </a:r>
            <a:endParaRPr lang="en-US" sz="2400" b="1" dirty="0">
              <a:ea typeface="MS Mincho" pitchFamily="49" charset="-128"/>
            </a:endParaRPr>
          </a:p>
        </p:txBody>
      </p:sp>
      <p:sp>
        <p:nvSpPr>
          <p:cNvPr id="99226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992262"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9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8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مَا بَقيتُ وَبَقِيَ ٱللَّيْلُ وَٱلنَّهَارُ</a:t>
            </a:r>
            <a:endParaRPr lang="en-US" sz="5400" b="1">
              <a:latin typeface="Karbala" pitchFamily="2" charset="0"/>
              <a:cs typeface="Simplified Arabic" pitchFamily="18" charset="-78"/>
            </a:endParaRPr>
          </a:p>
        </p:txBody>
      </p:sp>
      <p:sp>
        <p:nvSpPr>
          <p:cNvPr id="99328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as long as I am existent and as long as there are day and night.</a:t>
            </a:r>
          </a:p>
        </p:txBody>
      </p:sp>
      <p:sp>
        <p:nvSpPr>
          <p:cNvPr id="993284"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جب تک زندہ ہوں اور جب تک رات دن باقی ہیں </a:t>
            </a:r>
            <a:endParaRPr lang="en-US" sz="2400" b="1" dirty="0">
              <a:ea typeface="MS Mincho" pitchFamily="49" charset="-128"/>
            </a:endParaRPr>
          </a:p>
        </p:txBody>
      </p:sp>
      <p:sp>
        <p:nvSpPr>
          <p:cNvPr id="99328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993286"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ٱللَّعِينُ ٱبْنُ ٱللَّعِينِ</a:t>
            </a:r>
            <a:endParaRPr lang="en-US" sz="5400" b="1">
              <a:latin typeface="Karbala" pitchFamily="2" charset="0"/>
              <a:cs typeface="Simplified Arabic" pitchFamily="18" charset="-78"/>
            </a:endParaRPr>
          </a:p>
        </p:txBody>
      </p:sp>
      <p:sp>
        <p:nvSpPr>
          <p:cNvPr id="10035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the accursed and son of the  accursed</a:t>
            </a:r>
          </a:p>
        </p:txBody>
      </p:sp>
      <p:sp>
        <p:nvSpPr>
          <p:cNvPr id="100356"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ar-AE" sz="2800" dirty="0" smtClean="0"/>
              <a:t>جو ملعون ابن ملعون ہے</a:t>
            </a:r>
            <a:endParaRPr lang="en-US" sz="2800" b="1" dirty="0">
              <a:ea typeface="MS Mincho" pitchFamily="49" charset="-128"/>
            </a:endParaRPr>
          </a:p>
        </p:txBody>
      </p:sp>
      <p:sp>
        <p:nvSpPr>
          <p:cNvPr id="10035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00358"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9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430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وَلاَ جَعَلَهُ ٱللَّهُ آخِرَ ٱلْعَهْدِ مِنِّي لِزِيَارَتِكُمْ</a:t>
            </a:r>
            <a:endParaRPr lang="en-US" sz="5400" b="1">
              <a:latin typeface="Karbala" pitchFamily="2" charset="0"/>
              <a:cs typeface="Simplified Arabic" pitchFamily="18" charset="-78"/>
            </a:endParaRPr>
          </a:p>
        </p:txBody>
      </p:sp>
      <p:sp>
        <p:nvSpPr>
          <p:cNvPr id="99430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May Allāh not cause this (visit) to be the last of my visit to you (all).</a:t>
            </a:r>
          </a:p>
        </p:txBody>
      </p:sp>
      <p:sp>
        <p:nvSpPr>
          <p:cNvPr id="994308"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اورخدا قرار نہ دے اس کو میرے لیے آپ کی زیارت کا آخری موقع</a:t>
            </a:r>
            <a:endParaRPr lang="en-US" sz="2400" b="1" dirty="0">
              <a:ea typeface="MS Mincho" pitchFamily="49" charset="-128"/>
            </a:endParaRPr>
          </a:p>
        </p:txBody>
      </p:sp>
      <p:sp>
        <p:nvSpPr>
          <p:cNvPr id="99430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994310"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9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533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اَلسَّلاَمُ عَلَىٰ ٱلْحُسَيْنِ</a:t>
            </a:r>
            <a:endParaRPr lang="en-US" sz="5400" b="1">
              <a:latin typeface="Karbala" pitchFamily="2" charset="0"/>
              <a:cs typeface="Simplified Arabic" pitchFamily="18" charset="-78"/>
            </a:endParaRPr>
          </a:p>
        </p:txBody>
      </p:sp>
      <p:sp>
        <p:nvSpPr>
          <p:cNvPr id="99533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Peace be upon al-Husayn,</a:t>
            </a:r>
          </a:p>
        </p:txBody>
      </p:sp>
      <p:sp>
        <p:nvSpPr>
          <p:cNvPr id="995332"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سلام ہو حسین(ع) پر</a:t>
            </a:r>
            <a:endParaRPr lang="en-US" sz="2400" b="1" dirty="0">
              <a:ea typeface="MS Mincho" pitchFamily="49" charset="-128"/>
            </a:endParaRPr>
          </a:p>
        </p:txBody>
      </p:sp>
      <p:sp>
        <p:nvSpPr>
          <p:cNvPr id="99533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995334"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9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635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عَلِيِّ بْنِ ٱلْحُسَيْنِ</a:t>
            </a:r>
            <a:endParaRPr lang="en-US" sz="5400" b="1">
              <a:latin typeface="Karbala" pitchFamily="2" charset="0"/>
              <a:cs typeface="Simplified Arabic" pitchFamily="18" charset="-78"/>
            </a:endParaRPr>
          </a:p>
        </p:txBody>
      </p:sp>
      <p:sp>
        <p:nvSpPr>
          <p:cNvPr id="99635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upon `Ali ibn al-Husayn,</a:t>
            </a:r>
          </a:p>
        </p:txBody>
      </p:sp>
      <p:sp>
        <p:nvSpPr>
          <p:cNvPr id="996356"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 شہزادہ علی(ع)</a:t>
            </a:r>
            <a:endParaRPr lang="en-US" sz="2400" b="1" dirty="0">
              <a:ea typeface="MS Mincho" pitchFamily="49" charset="-128"/>
            </a:endParaRPr>
          </a:p>
        </p:txBody>
      </p:sp>
      <p:sp>
        <p:nvSpPr>
          <p:cNvPr id="99635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996358"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9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737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اوْلاَدِ ٱلْحُسَيْنِ</a:t>
            </a:r>
            <a:endParaRPr lang="en-US" sz="5400" b="1">
              <a:latin typeface="Karbala" pitchFamily="2" charset="0"/>
              <a:cs typeface="Simplified Arabic" pitchFamily="18" charset="-78"/>
            </a:endParaRPr>
          </a:p>
        </p:txBody>
      </p:sp>
      <p:sp>
        <p:nvSpPr>
          <p:cNvPr id="99737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upon the sons of a -Husayn,</a:t>
            </a:r>
          </a:p>
        </p:txBody>
      </p:sp>
      <p:sp>
        <p:nvSpPr>
          <p:cNvPr id="997380"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 فرزند حسین(ع) پر</a:t>
            </a:r>
            <a:endParaRPr lang="en-US" sz="2400" b="1" dirty="0">
              <a:ea typeface="MS Mincho" pitchFamily="49" charset="-128"/>
            </a:endParaRPr>
          </a:p>
        </p:txBody>
      </p:sp>
      <p:sp>
        <p:nvSpPr>
          <p:cNvPr id="99738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997382"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9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840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اصْحَابِ ٱلْحُسَيْنِ</a:t>
            </a:r>
            <a:endParaRPr lang="en-US" sz="5400" b="1">
              <a:latin typeface="Karbala" pitchFamily="2" charset="0"/>
              <a:cs typeface="Simplified Arabic" pitchFamily="18" charset="-78"/>
            </a:endParaRPr>
          </a:p>
        </p:txBody>
      </p:sp>
      <p:sp>
        <p:nvSpPr>
          <p:cNvPr id="99840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upon the companions of al-Husayn.</a:t>
            </a:r>
          </a:p>
        </p:txBody>
      </p:sp>
      <p:sp>
        <p:nvSpPr>
          <p:cNvPr id="998404"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حسین(ع) کے اصحاب پر</a:t>
            </a:r>
            <a:endParaRPr lang="en-US" sz="2400" b="1" dirty="0">
              <a:ea typeface="MS Mincho" pitchFamily="49" charset="-128"/>
            </a:endParaRPr>
          </a:p>
        </p:txBody>
      </p:sp>
      <p:sp>
        <p:nvSpPr>
          <p:cNvPr id="99840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998406"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9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942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اَلسَّلاَمُ عَلَيْكَ يَا ابَا عَبْدِ ٱللَّهِ</a:t>
            </a:r>
            <a:endParaRPr lang="en-US" sz="5400" b="1">
              <a:latin typeface="Karbala" pitchFamily="2" charset="0"/>
              <a:cs typeface="Simplified Arabic" pitchFamily="18" charset="-78"/>
            </a:endParaRPr>
          </a:p>
        </p:txBody>
      </p:sp>
      <p:sp>
        <p:nvSpPr>
          <p:cNvPr id="99942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Peace be upon you, O Abu-`Abdullah</a:t>
            </a:r>
          </a:p>
        </p:txBody>
      </p:sp>
      <p:sp>
        <p:nvSpPr>
          <p:cNvPr id="999428" name="Subtitle 4"/>
          <p:cNvSpPr txBox="1">
            <a:spLocks/>
          </p:cNvSpPr>
          <p:nvPr/>
        </p:nvSpPr>
        <p:spPr bwMode="auto">
          <a:xfrm>
            <a:off x="80963" y="5013325"/>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سلام ہو آپ پراے ابا عبد اللہ </a:t>
            </a:r>
            <a:endParaRPr lang="en-US" sz="2400" b="1" dirty="0">
              <a:ea typeface="MS Mincho" pitchFamily="49" charset="-128"/>
            </a:endParaRPr>
          </a:p>
        </p:txBody>
      </p:sp>
      <p:sp>
        <p:nvSpPr>
          <p:cNvPr id="99942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999430"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
        <p:nvSpPr>
          <p:cNvPr id="999431" name="Text Box 6"/>
          <p:cNvSpPr txBox="1">
            <a:spLocks noChangeArrowheads="1"/>
          </p:cNvSpPr>
          <p:nvPr/>
        </p:nvSpPr>
        <p:spPr bwMode="auto">
          <a:xfrm>
            <a:off x="3348038" y="5654675"/>
            <a:ext cx="2447925" cy="366713"/>
          </a:xfrm>
          <a:prstGeom prst="rect">
            <a:avLst/>
          </a:prstGeom>
          <a:gradFill rotWithShape="1">
            <a:gsLst>
              <a:gs pos="0">
                <a:srgbClr val="651500"/>
              </a:gs>
              <a:gs pos="50000">
                <a:srgbClr val="DA2E00"/>
              </a:gs>
              <a:gs pos="100000">
                <a:srgbClr val="651500"/>
              </a:gs>
            </a:gsLst>
            <a:lin ang="5400000" scaled="1"/>
          </a:gradFill>
          <a:ln w="9525" algn="ctr">
            <a:noFill/>
            <a:miter lim="800000"/>
            <a:headEnd/>
            <a:tailEnd/>
          </a:ln>
        </p:spPr>
        <p:txBody>
          <a:bodyPr anchor="ctr">
            <a:spAutoFit/>
          </a:bodyPr>
          <a:lstStyle/>
          <a:p>
            <a:pPr algn="r"/>
            <a:r>
              <a:rPr lang="en-US" sz="1800" b="1">
                <a:solidFill>
                  <a:srgbClr val="FFFF99"/>
                </a:solidFill>
                <a:latin typeface="Trebuchet MS" pitchFamily="34" charset="0"/>
              </a:rPr>
              <a:t>Tasbih Counter : 30</a:t>
            </a:r>
          </a:p>
        </p:txBody>
      </p:sp>
      <p:sp>
        <p:nvSpPr>
          <p:cNvPr id="999432" name="Rectangle 5"/>
          <p:cNvSpPr>
            <a:spLocks noChangeArrowheads="1"/>
          </p:cNvSpPr>
          <p:nvPr/>
        </p:nvSpPr>
        <p:spPr bwMode="auto">
          <a:xfrm>
            <a:off x="3635375" y="1035050"/>
            <a:ext cx="1790700" cy="336550"/>
          </a:xfrm>
          <a:prstGeom prst="rect">
            <a:avLst/>
          </a:prstGeom>
          <a:noFill/>
          <a:ln w="9525">
            <a:noFill/>
            <a:miter lim="800000"/>
            <a:headEnd/>
            <a:tailEnd/>
          </a:ln>
        </p:spPr>
        <p:txBody>
          <a:bodyPr wrap="none">
            <a:spAutoFit/>
          </a:bodyPr>
          <a:lstStyle/>
          <a:p>
            <a:pPr eaLnBrk="0" hangingPunct="0"/>
            <a:r>
              <a:rPr lang="en-US" sz="1600" b="1">
                <a:solidFill>
                  <a:srgbClr val="FFFF99"/>
                </a:solidFill>
                <a:latin typeface="Trebuchet MS" pitchFamily="34" charset="0"/>
              </a:rPr>
              <a:t>Recite 100 times</a:t>
            </a:r>
          </a:p>
        </p:txBody>
      </p:sp>
    </p:spTree>
  </p:cSld>
  <p:clrMapOvr>
    <a:masterClrMapping/>
  </p:clrMapOvr>
  <p:transition>
    <p:fade/>
  </p:transition>
  <p:timing>
    <p:tnLst>
      <p:par>
        <p:cTn id="1" dur="indefinite" restart="never" nodeType="tmRoot"/>
      </p:par>
    </p:tnLst>
  </p:timing>
</p:sld>
</file>

<file path=ppt/slides/slide9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045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ٱلارْوَاحِ ٱلَّتِي حَلَّتْ بِفِنَائِكَ</a:t>
            </a:r>
            <a:endParaRPr lang="en-US" sz="5400" b="1">
              <a:latin typeface="Karbala" pitchFamily="2" charset="0"/>
              <a:cs typeface="Simplified Arabic" pitchFamily="18" charset="-78"/>
            </a:endParaRPr>
          </a:p>
        </p:txBody>
      </p:sp>
      <p:sp>
        <p:nvSpPr>
          <p:cNvPr id="100045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upon the souls that gathered in your courtyard.</a:t>
            </a:r>
          </a:p>
        </p:txBody>
      </p:sp>
      <p:sp>
        <p:nvSpPr>
          <p:cNvPr id="1000452"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 سلام ان روحوں پر جو آپ کے روضے پر آتی ہیں</a:t>
            </a:r>
            <a:endParaRPr lang="en-US" sz="2400" b="1" dirty="0">
              <a:ea typeface="MS Mincho" pitchFamily="49" charset="-128"/>
            </a:endParaRPr>
          </a:p>
        </p:txBody>
      </p:sp>
      <p:sp>
        <p:nvSpPr>
          <p:cNvPr id="100045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000454"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9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147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عَلَيْكَ مِنِّي سَلاَمُ ٱللَّهِ ابَداً</a:t>
            </a:r>
            <a:endParaRPr lang="en-US" sz="5400" b="1">
              <a:latin typeface="Karbala" pitchFamily="2" charset="0"/>
              <a:cs typeface="Simplified Arabic" pitchFamily="18" charset="-78"/>
            </a:endParaRPr>
          </a:p>
        </p:txBody>
      </p:sp>
      <p:sp>
        <p:nvSpPr>
          <p:cNvPr id="100147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Peace of Allāh be upon you from me forever</a:t>
            </a:r>
          </a:p>
        </p:txBody>
      </p:sp>
      <p:sp>
        <p:nvSpPr>
          <p:cNvPr id="1001476"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آپ پر میری طرف سے خدا کا سلام ہو ہمیشہ</a:t>
            </a:r>
            <a:endParaRPr lang="en-US" sz="2400" b="1" dirty="0">
              <a:ea typeface="MS Mincho" pitchFamily="49" charset="-128"/>
            </a:endParaRPr>
          </a:p>
        </p:txBody>
      </p:sp>
      <p:sp>
        <p:nvSpPr>
          <p:cNvPr id="100147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001478"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9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249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مَا بَقيتُ وَبَقِيَ ٱللَّيْلُ وَٱلنَّهَارُ</a:t>
            </a:r>
            <a:endParaRPr lang="en-US" sz="5400" b="1">
              <a:latin typeface="Karbala" pitchFamily="2" charset="0"/>
              <a:cs typeface="Simplified Arabic" pitchFamily="18" charset="-78"/>
            </a:endParaRPr>
          </a:p>
        </p:txBody>
      </p:sp>
      <p:sp>
        <p:nvSpPr>
          <p:cNvPr id="100249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as long as I am existent and as long as there are day and night.</a:t>
            </a:r>
          </a:p>
        </p:txBody>
      </p:sp>
      <p:sp>
        <p:nvSpPr>
          <p:cNvPr id="1002500"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جب تک زندہ ہوں اور جب تک رات دن باقی ہیں </a:t>
            </a:r>
            <a:endParaRPr lang="en-US" sz="2400" b="1" dirty="0">
              <a:ea typeface="MS Mincho" pitchFamily="49" charset="-128"/>
            </a:endParaRPr>
          </a:p>
        </p:txBody>
      </p:sp>
      <p:sp>
        <p:nvSpPr>
          <p:cNvPr id="100250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002502"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9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2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وَلاَ جَعَلَهُ ٱللَّهُ آخِرَ ٱلْعَهْدِ مِنِّي لِزِيَارَتِكُمْ</a:t>
            </a:r>
            <a:endParaRPr lang="en-US" sz="5400" b="1">
              <a:latin typeface="Karbala" pitchFamily="2" charset="0"/>
              <a:cs typeface="Simplified Arabic" pitchFamily="18" charset="-78"/>
            </a:endParaRPr>
          </a:p>
        </p:txBody>
      </p:sp>
      <p:sp>
        <p:nvSpPr>
          <p:cNvPr id="100352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May Allāh not cause this (visit) to be the last of my visit to you (all).</a:t>
            </a:r>
          </a:p>
        </p:txBody>
      </p:sp>
      <p:sp>
        <p:nvSpPr>
          <p:cNvPr id="1003524"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اورخدا قرار نہ دے اس کو میرے لیے آپ کی زیارت کا آخری موقع</a:t>
            </a:r>
            <a:endParaRPr lang="en-US" sz="2400" b="1" dirty="0">
              <a:ea typeface="MS Mincho" pitchFamily="49" charset="-128"/>
            </a:endParaRPr>
          </a:p>
        </p:txBody>
      </p:sp>
      <p:sp>
        <p:nvSpPr>
          <p:cNvPr id="100352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003526"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عَلَىٰ لِسَانِكَ وَلِسَانِ نَبِيِّكَ</a:t>
            </a:r>
            <a:endParaRPr lang="en-US" sz="5400" b="1">
              <a:latin typeface="Karbala" pitchFamily="2" charset="0"/>
              <a:cs typeface="Simplified Arabic" pitchFamily="18" charset="-78"/>
            </a:endParaRPr>
          </a:p>
        </p:txBody>
      </p:sp>
      <p:sp>
        <p:nvSpPr>
          <p:cNvPr id="10137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by the tongue of You and by the tongue of Your Prophet,</a:t>
            </a:r>
          </a:p>
        </p:txBody>
      </p:sp>
      <p:sp>
        <p:nvSpPr>
          <p:cNvPr id="101380"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ar-AE" sz="2800" dirty="0" smtClean="0"/>
              <a:t>تیری زبان پراور تیرے نبی اکرم(ص) کی زبان پر ہر شہر  </a:t>
            </a:r>
            <a:endParaRPr lang="en-US" sz="2800" b="1" dirty="0">
              <a:ea typeface="MS Mincho" pitchFamily="49" charset="-128"/>
            </a:endParaRPr>
          </a:p>
        </p:txBody>
      </p:sp>
      <p:sp>
        <p:nvSpPr>
          <p:cNvPr id="10138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01382"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9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454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اَلسَّلاَمُ عَلَىٰ ٱلْحُسَيْنِ</a:t>
            </a:r>
            <a:endParaRPr lang="en-US" sz="5400" b="1">
              <a:latin typeface="Karbala" pitchFamily="2" charset="0"/>
              <a:cs typeface="Simplified Arabic" pitchFamily="18" charset="-78"/>
            </a:endParaRPr>
          </a:p>
        </p:txBody>
      </p:sp>
      <p:sp>
        <p:nvSpPr>
          <p:cNvPr id="100454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Peace be upon al-Husayn,</a:t>
            </a:r>
          </a:p>
        </p:txBody>
      </p:sp>
      <p:sp>
        <p:nvSpPr>
          <p:cNvPr id="1004548"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سلام ہو حسین(ع) پر</a:t>
            </a:r>
            <a:endParaRPr lang="en-US" sz="2400" b="1" dirty="0">
              <a:ea typeface="MS Mincho" pitchFamily="49" charset="-128"/>
            </a:endParaRPr>
          </a:p>
        </p:txBody>
      </p:sp>
      <p:sp>
        <p:nvSpPr>
          <p:cNvPr id="100454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004550"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9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557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عَلِيِّ بْنِ ٱلْحُسَيْنِ</a:t>
            </a:r>
            <a:endParaRPr lang="en-US" sz="5400" b="1">
              <a:latin typeface="Karbala" pitchFamily="2" charset="0"/>
              <a:cs typeface="Simplified Arabic" pitchFamily="18" charset="-78"/>
            </a:endParaRPr>
          </a:p>
        </p:txBody>
      </p:sp>
      <p:sp>
        <p:nvSpPr>
          <p:cNvPr id="100557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upon `Ali ibn al-Husayn,</a:t>
            </a:r>
          </a:p>
        </p:txBody>
      </p:sp>
      <p:sp>
        <p:nvSpPr>
          <p:cNvPr id="1005572"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 شہزادہ علی(ع)</a:t>
            </a:r>
            <a:endParaRPr lang="en-US" sz="2400" b="1" dirty="0">
              <a:ea typeface="MS Mincho" pitchFamily="49" charset="-128"/>
            </a:endParaRPr>
          </a:p>
        </p:txBody>
      </p:sp>
      <p:sp>
        <p:nvSpPr>
          <p:cNvPr id="100557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005574"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9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659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اوْلاَدِ ٱلْحُسَيْنِ</a:t>
            </a:r>
            <a:endParaRPr lang="en-US" sz="5400" b="1">
              <a:latin typeface="Karbala" pitchFamily="2" charset="0"/>
              <a:cs typeface="Simplified Arabic" pitchFamily="18" charset="-78"/>
            </a:endParaRPr>
          </a:p>
        </p:txBody>
      </p:sp>
      <p:sp>
        <p:nvSpPr>
          <p:cNvPr id="100659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upon the sons of a -Husayn,</a:t>
            </a:r>
          </a:p>
        </p:txBody>
      </p:sp>
      <p:sp>
        <p:nvSpPr>
          <p:cNvPr id="1006596"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 فرزند حسین(ع) پر</a:t>
            </a:r>
            <a:endParaRPr lang="en-US" sz="2400" b="1" dirty="0">
              <a:ea typeface="MS Mincho" pitchFamily="49" charset="-128"/>
            </a:endParaRPr>
          </a:p>
        </p:txBody>
      </p:sp>
      <p:sp>
        <p:nvSpPr>
          <p:cNvPr id="100659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006598"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9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761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اصْحَابِ ٱلْحُسَيْنِ</a:t>
            </a:r>
            <a:endParaRPr lang="en-US" sz="5400" b="1">
              <a:latin typeface="Karbala" pitchFamily="2" charset="0"/>
              <a:cs typeface="Simplified Arabic" pitchFamily="18" charset="-78"/>
            </a:endParaRPr>
          </a:p>
        </p:txBody>
      </p:sp>
      <p:sp>
        <p:nvSpPr>
          <p:cNvPr id="100761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upon the companions of al-Husayn.</a:t>
            </a:r>
          </a:p>
        </p:txBody>
      </p:sp>
      <p:sp>
        <p:nvSpPr>
          <p:cNvPr id="1007620"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حسین(ع) کے اصحاب پر</a:t>
            </a:r>
            <a:endParaRPr lang="en-US" sz="2400" b="1" dirty="0">
              <a:ea typeface="MS Mincho" pitchFamily="49" charset="-128"/>
            </a:endParaRPr>
          </a:p>
        </p:txBody>
      </p:sp>
      <p:sp>
        <p:nvSpPr>
          <p:cNvPr id="100762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007622"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9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864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اَلسَّلاَمُ عَلَيْكَ يَا ابَا عَبْدِ ٱللَّهِ</a:t>
            </a:r>
            <a:endParaRPr lang="en-US" sz="5400" b="1">
              <a:latin typeface="Karbala" pitchFamily="2" charset="0"/>
              <a:cs typeface="Simplified Arabic" pitchFamily="18" charset="-78"/>
            </a:endParaRPr>
          </a:p>
        </p:txBody>
      </p:sp>
      <p:sp>
        <p:nvSpPr>
          <p:cNvPr id="100864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Peace be upon you, O Abu-`Abdullah</a:t>
            </a:r>
          </a:p>
        </p:txBody>
      </p:sp>
      <p:sp>
        <p:nvSpPr>
          <p:cNvPr id="1008644" name="Subtitle 4"/>
          <p:cNvSpPr txBox="1">
            <a:spLocks/>
          </p:cNvSpPr>
          <p:nvPr/>
        </p:nvSpPr>
        <p:spPr bwMode="auto">
          <a:xfrm>
            <a:off x="80963" y="5013325"/>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سلام ہو آپ پراے ابا عبد اللہ </a:t>
            </a:r>
            <a:endParaRPr lang="en-US" sz="2400" b="1" dirty="0">
              <a:ea typeface="MS Mincho" pitchFamily="49" charset="-128"/>
            </a:endParaRPr>
          </a:p>
        </p:txBody>
      </p:sp>
      <p:sp>
        <p:nvSpPr>
          <p:cNvPr id="100864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008646"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
        <p:nvSpPr>
          <p:cNvPr id="1008647" name="Text Box 6"/>
          <p:cNvSpPr txBox="1">
            <a:spLocks noChangeArrowheads="1"/>
          </p:cNvSpPr>
          <p:nvPr/>
        </p:nvSpPr>
        <p:spPr bwMode="auto">
          <a:xfrm>
            <a:off x="3348038" y="5654675"/>
            <a:ext cx="2447925" cy="366713"/>
          </a:xfrm>
          <a:prstGeom prst="rect">
            <a:avLst/>
          </a:prstGeom>
          <a:gradFill rotWithShape="1">
            <a:gsLst>
              <a:gs pos="0">
                <a:srgbClr val="651500"/>
              </a:gs>
              <a:gs pos="50000">
                <a:srgbClr val="DA2E00"/>
              </a:gs>
              <a:gs pos="100000">
                <a:srgbClr val="651500"/>
              </a:gs>
            </a:gsLst>
            <a:lin ang="5400000" scaled="1"/>
          </a:gradFill>
          <a:ln w="9525" algn="ctr">
            <a:noFill/>
            <a:miter lim="800000"/>
            <a:headEnd/>
            <a:tailEnd/>
          </a:ln>
        </p:spPr>
        <p:txBody>
          <a:bodyPr anchor="ctr">
            <a:spAutoFit/>
          </a:bodyPr>
          <a:lstStyle/>
          <a:p>
            <a:pPr algn="r"/>
            <a:r>
              <a:rPr lang="en-US" sz="1800" b="1">
                <a:solidFill>
                  <a:srgbClr val="FFFF99"/>
                </a:solidFill>
                <a:latin typeface="Trebuchet MS" pitchFamily="34" charset="0"/>
              </a:rPr>
              <a:t>Tasbih Counter : 31</a:t>
            </a:r>
          </a:p>
        </p:txBody>
      </p:sp>
      <p:sp>
        <p:nvSpPr>
          <p:cNvPr id="1008648" name="Rectangle 5"/>
          <p:cNvSpPr>
            <a:spLocks noChangeArrowheads="1"/>
          </p:cNvSpPr>
          <p:nvPr/>
        </p:nvSpPr>
        <p:spPr bwMode="auto">
          <a:xfrm>
            <a:off x="3635375" y="1035050"/>
            <a:ext cx="1790700" cy="336550"/>
          </a:xfrm>
          <a:prstGeom prst="rect">
            <a:avLst/>
          </a:prstGeom>
          <a:noFill/>
          <a:ln w="9525">
            <a:noFill/>
            <a:miter lim="800000"/>
            <a:headEnd/>
            <a:tailEnd/>
          </a:ln>
        </p:spPr>
        <p:txBody>
          <a:bodyPr wrap="none">
            <a:spAutoFit/>
          </a:bodyPr>
          <a:lstStyle/>
          <a:p>
            <a:pPr eaLnBrk="0" hangingPunct="0"/>
            <a:r>
              <a:rPr lang="en-US" sz="1600" b="1">
                <a:solidFill>
                  <a:srgbClr val="FFFF99"/>
                </a:solidFill>
                <a:latin typeface="Trebuchet MS" pitchFamily="34" charset="0"/>
              </a:rPr>
              <a:t>Recite 100 times</a:t>
            </a:r>
          </a:p>
        </p:txBody>
      </p:sp>
    </p:spTree>
  </p:cSld>
  <p:clrMapOvr>
    <a:masterClrMapping/>
  </p:clrMapOvr>
  <p:transition>
    <p:fade/>
  </p:transition>
  <p:timing>
    <p:tnLst>
      <p:par>
        <p:cTn id="1" dur="indefinite" restart="never" nodeType="tmRoot"/>
      </p:par>
    </p:tnLst>
  </p:timing>
</p:sld>
</file>

<file path=ppt/slides/slide9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966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ٱلارْوَاحِ ٱلَّتِي حَلَّتْ بِفِنَائِكَ</a:t>
            </a:r>
            <a:endParaRPr lang="en-US" sz="5400" b="1">
              <a:latin typeface="Karbala" pitchFamily="2" charset="0"/>
              <a:cs typeface="Simplified Arabic" pitchFamily="18" charset="-78"/>
            </a:endParaRPr>
          </a:p>
        </p:txBody>
      </p:sp>
      <p:sp>
        <p:nvSpPr>
          <p:cNvPr id="100966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upon the souls that gathered in your courtyard.</a:t>
            </a:r>
          </a:p>
        </p:txBody>
      </p:sp>
      <p:sp>
        <p:nvSpPr>
          <p:cNvPr id="1009668"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 سلام ان روحوں پر جو آپ کے روضے پر آتی ہیں</a:t>
            </a:r>
            <a:endParaRPr lang="en-US" sz="2400" b="1" dirty="0">
              <a:ea typeface="MS Mincho" pitchFamily="49" charset="-128"/>
            </a:endParaRPr>
          </a:p>
        </p:txBody>
      </p:sp>
      <p:sp>
        <p:nvSpPr>
          <p:cNvPr id="100966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009670"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9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069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عَلَيْكَ مِنِّي سَلاَمُ ٱللَّهِ ابَداً</a:t>
            </a:r>
            <a:endParaRPr lang="en-US" sz="5400" b="1">
              <a:latin typeface="Karbala" pitchFamily="2" charset="0"/>
              <a:cs typeface="Simplified Arabic" pitchFamily="18" charset="-78"/>
            </a:endParaRPr>
          </a:p>
        </p:txBody>
      </p:sp>
      <p:sp>
        <p:nvSpPr>
          <p:cNvPr id="101069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Peace of Allāh be upon you from me forever</a:t>
            </a:r>
          </a:p>
        </p:txBody>
      </p:sp>
      <p:sp>
        <p:nvSpPr>
          <p:cNvPr id="1010692"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آپ پر میری طرف سے خدا کا سلام ہو ہمیشہ</a:t>
            </a:r>
            <a:endParaRPr lang="en-US" sz="2400" b="1" dirty="0">
              <a:ea typeface="MS Mincho" pitchFamily="49" charset="-128"/>
            </a:endParaRPr>
          </a:p>
        </p:txBody>
      </p:sp>
      <p:sp>
        <p:nvSpPr>
          <p:cNvPr id="101069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010694"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9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171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مَا بَقيتُ وَبَقِيَ ٱللَّيْلُ وَٱلنَّهَارُ</a:t>
            </a:r>
            <a:endParaRPr lang="en-US" sz="5400" b="1">
              <a:latin typeface="Karbala" pitchFamily="2" charset="0"/>
              <a:cs typeface="Simplified Arabic" pitchFamily="18" charset="-78"/>
            </a:endParaRPr>
          </a:p>
        </p:txBody>
      </p:sp>
      <p:sp>
        <p:nvSpPr>
          <p:cNvPr id="101171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as long as I am existent and as long as there are day and night.</a:t>
            </a:r>
          </a:p>
        </p:txBody>
      </p:sp>
      <p:sp>
        <p:nvSpPr>
          <p:cNvPr id="1011716"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جب تک زندہ ہوں اور جب تک رات دن باقی ہیں </a:t>
            </a:r>
            <a:endParaRPr lang="en-US" sz="2400" b="1" dirty="0">
              <a:ea typeface="MS Mincho" pitchFamily="49" charset="-128"/>
            </a:endParaRPr>
          </a:p>
        </p:txBody>
      </p:sp>
      <p:sp>
        <p:nvSpPr>
          <p:cNvPr id="101171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011718"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9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273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وَلاَ جَعَلَهُ ٱللَّهُ آخِرَ ٱلْعَهْدِ مِنِّي لِزِيَارَتِكُمْ</a:t>
            </a:r>
            <a:endParaRPr lang="en-US" sz="5400" b="1">
              <a:latin typeface="Karbala" pitchFamily="2" charset="0"/>
              <a:cs typeface="Simplified Arabic" pitchFamily="18" charset="-78"/>
            </a:endParaRPr>
          </a:p>
        </p:txBody>
      </p:sp>
      <p:sp>
        <p:nvSpPr>
          <p:cNvPr id="101273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May Allāh not cause this (visit) to be the last of my visit to you (all).</a:t>
            </a:r>
          </a:p>
        </p:txBody>
      </p:sp>
      <p:sp>
        <p:nvSpPr>
          <p:cNvPr id="1012740"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اورخدا قرار نہ دے اس کو میرے لیے آپ کی زیارت کا آخری موقع</a:t>
            </a:r>
            <a:endParaRPr lang="en-US" sz="2400" b="1" dirty="0">
              <a:ea typeface="MS Mincho" pitchFamily="49" charset="-128"/>
            </a:endParaRPr>
          </a:p>
        </p:txBody>
      </p:sp>
      <p:sp>
        <p:nvSpPr>
          <p:cNvPr id="101274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012742"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9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6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اَلسَّلاَمُ عَلَىٰ ٱلْحُسَيْنِ</a:t>
            </a:r>
            <a:endParaRPr lang="en-US" sz="5400" b="1">
              <a:latin typeface="Karbala" pitchFamily="2" charset="0"/>
              <a:cs typeface="Simplified Arabic" pitchFamily="18" charset="-78"/>
            </a:endParaRPr>
          </a:p>
        </p:txBody>
      </p:sp>
      <p:sp>
        <p:nvSpPr>
          <p:cNvPr id="101376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Peace be upon al-Husayn,</a:t>
            </a:r>
          </a:p>
        </p:txBody>
      </p:sp>
      <p:sp>
        <p:nvSpPr>
          <p:cNvPr id="1013764"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سلام ہو حسین(ع) پر</a:t>
            </a:r>
            <a:endParaRPr lang="en-US" sz="2400" b="1" dirty="0">
              <a:ea typeface="MS Mincho" pitchFamily="49" charset="-128"/>
            </a:endParaRPr>
          </a:p>
        </p:txBody>
      </p:sp>
      <p:sp>
        <p:nvSpPr>
          <p:cNvPr id="101376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013766"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صَلَّىٰ ٱللَّهُ عَلَيْهِ وَآلِهِ</a:t>
            </a:r>
            <a:endParaRPr lang="en-US" sz="5400" b="1">
              <a:latin typeface="Karbala" pitchFamily="2" charset="0"/>
              <a:cs typeface="Simplified Arabic" pitchFamily="18" charset="-78"/>
            </a:endParaRPr>
          </a:p>
        </p:txBody>
      </p:sp>
      <p:sp>
        <p:nvSpPr>
          <p:cNvPr id="10240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dirty="0" err="1">
                <a:solidFill>
                  <a:schemeClr val="tx2"/>
                </a:solidFill>
                <a:ea typeface="MS Mincho" pitchFamily="49" charset="-128"/>
              </a:rPr>
              <a:t>Allāh’s</a:t>
            </a:r>
            <a:r>
              <a:rPr lang="en-US" sz="3200" b="1" dirty="0">
                <a:solidFill>
                  <a:schemeClr val="tx2"/>
                </a:solidFill>
                <a:ea typeface="MS Mincho" pitchFamily="49" charset="-128"/>
              </a:rPr>
              <a:t> peace be upon him,</a:t>
            </a:r>
          </a:p>
        </p:txBody>
      </p:sp>
      <p:sp>
        <p:nvSpPr>
          <p:cNvPr id="102404" name="Subtitle 4"/>
          <p:cNvSpPr txBox="1">
            <a:spLocks/>
          </p:cNvSpPr>
          <p:nvPr/>
        </p:nvSpPr>
        <p:spPr bwMode="auto">
          <a:xfrm>
            <a:off x="80963" y="5300663"/>
            <a:ext cx="8955087" cy="533400"/>
          </a:xfrm>
          <a:prstGeom prst="rect">
            <a:avLst/>
          </a:prstGeom>
          <a:noFill/>
          <a:ln w="9525" algn="ctr">
            <a:noFill/>
            <a:miter lim="800000"/>
            <a:headEnd/>
            <a:tailEnd/>
          </a:ln>
        </p:spPr>
        <p:txBody>
          <a:bodyPr/>
          <a:lstStyle/>
          <a:p>
            <a:pPr marL="342900" indent="-342900" algn="ctr">
              <a:spcBef>
                <a:spcPct val="20000"/>
              </a:spcBef>
            </a:pPr>
            <a:r>
              <a:rPr lang="ar-AE" sz="2800" dirty="0" smtClean="0"/>
              <a:t>میں جہاں رہے</a:t>
            </a:r>
            <a:endParaRPr lang="en-US" sz="2800" b="1" dirty="0">
              <a:ea typeface="MS Mincho" pitchFamily="49" charset="-128"/>
            </a:endParaRPr>
          </a:p>
        </p:txBody>
      </p:sp>
      <p:sp>
        <p:nvSpPr>
          <p:cNvPr id="10240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02406"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9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478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عَلِيِّ بْنِ ٱلْحُسَيْنِ</a:t>
            </a:r>
            <a:endParaRPr lang="en-US" sz="5400" b="1">
              <a:latin typeface="Karbala" pitchFamily="2" charset="0"/>
              <a:cs typeface="Simplified Arabic" pitchFamily="18" charset="-78"/>
            </a:endParaRPr>
          </a:p>
        </p:txBody>
      </p:sp>
      <p:sp>
        <p:nvSpPr>
          <p:cNvPr id="101478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upon `Ali ibn al-Husayn,</a:t>
            </a:r>
          </a:p>
        </p:txBody>
      </p:sp>
      <p:sp>
        <p:nvSpPr>
          <p:cNvPr id="1014788"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 شہزادہ علی(ع)</a:t>
            </a:r>
            <a:endParaRPr lang="en-US" sz="2400" b="1" dirty="0">
              <a:ea typeface="MS Mincho" pitchFamily="49" charset="-128"/>
            </a:endParaRPr>
          </a:p>
        </p:txBody>
      </p:sp>
      <p:sp>
        <p:nvSpPr>
          <p:cNvPr id="101478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014790"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9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581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اوْلاَدِ ٱلْحُسَيْنِ</a:t>
            </a:r>
            <a:endParaRPr lang="en-US" sz="5400" b="1">
              <a:latin typeface="Karbala" pitchFamily="2" charset="0"/>
              <a:cs typeface="Simplified Arabic" pitchFamily="18" charset="-78"/>
            </a:endParaRPr>
          </a:p>
        </p:txBody>
      </p:sp>
      <p:sp>
        <p:nvSpPr>
          <p:cNvPr id="101581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upon the sons of a -Husayn,</a:t>
            </a:r>
          </a:p>
        </p:txBody>
      </p:sp>
      <p:sp>
        <p:nvSpPr>
          <p:cNvPr id="1015812"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 فرزند حسین(ع) پر</a:t>
            </a:r>
            <a:endParaRPr lang="en-US" sz="2400" b="1" dirty="0">
              <a:ea typeface="MS Mincho" pitchFamily="49" charset="-128"/>
            </a:endParaRPr>
          </a:p>
        </p:txBody>
      </p:sp>
      <p:sp>
        <p:nvSpPr>
          <p:cNvPr id="101581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015814"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9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683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اصْحَابِ ٱلْحُسَيْنِ</a:t>
            </a:r>
            <a:endParaRPr lang="en-US" sz="5400" b="1">
              <a:latin typeface="Karbala" pitchFamily="2" charset="0"/>
              <a:cs typeface="Simplified Arabic" pitchFamily="18" charset="-78"/>
            </a:endParaRPr>
          </a:p>
        </p:txBody>
      </p:sp>
      <p:sp>
        <p:nvSpPr>
          <p:cNvPr id="101683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upon the companions of al-Husayn.</a:t>
            </a:r>
          </a:p>
        </p:txBody>
      </p:sp>
      <p:sp>
        <p:nvSpPr>
          <p:cNvPr id="1016836"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حسین(ع) کے اصحاب پر</a:t>
            </a:r>
            <a:endParaRPr lang="en-US" sz="2400" b="1" dirty="0">
              <a:ea typeface="MS Mincho" pitchFamily="49" charset="-128"/>
            </a:endParaRPr>
          </a:p>
        </p:txBody>
      </p:sp>
      <p:sp>
        <p:nvSpPr>
          <p:cNvPr id="101683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016838"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9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785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اَلسَّلاَمُ عَلَيْكَ يَا ابَا عَبْدِ ٱللَّهِ</a:t>
            </a:r>
            <a:endParaRPr lang="en-US" sz="5400" b="1">
              <a:latin typeface="Karbala" pitchFamily="2" charset="0"/>
              <a:cs typeface="Simplified Arabic" pitchFamily="18" charset="-78"/>
            </a:endParaRPr>
          </a:p>
        </p:txBody>
      </p:sp>
      <p:sp>
        <p:nvSpPr>
          <p:cNvPr id="101785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Peace be upon you, O Abu-`Abdullah</a:t>
            </a:r>
          </a:p>
        </p:txBody>
      </p:sp>
      <p:sp>
        <p:nvSpPr>
          <p:cNvPr id="1017860" name="Subtitle 4"/>
          <p:cNvSpPr txBox="1">
            <a:spLocks/>
          </p:cNvSpPr>
          <p:nvPr/>
        </p:nvSpPr>
        <p:spPr bwMode="auto">
          <a:xfrm>
            <a:off x="80963" y="5013325"/>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سلام ہو آپ پراے ابا عبد اللہ </a:t>
            </a:r>
            <a:endParaRPr lang="en-US" sz="2400" b="1" dirty="0">
              <a:ea typeface="MS Mincho" pitchFamily="49" charset="-128"/>
            </a:endParaRPr>
          </a:p>
        </p:txBody>
      </p:sp>
      <p:sp>
        <p:nvSpPr>
          <p:cNvPr id="101786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017862"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
        <p:nvSpPr>
          <p:cNvPr id="1017863" name="Text Box 6"/>
          <p:cNvSpPr txBox="1">
            <a:spLocks noChangeArrowheads="1"/>
          </p:cNvSpPr>
          <p:nvPr/>
        </p:nvSpPr>
        <p:spPr bwMode="auto">
          <a:xfrm>
            <a:off x="3348038" y="5654675"/>
            <a:ext cx="2447925" cy="366713"/>
          </a:xfrm>
          <a:prstGeom prst="rect">
            <a:avLst/>
          </a:prstGeom>
          <a:gradFill rotWithShape="1">
            <a:gsLst>
              <a:gs pos="0">
                <a:srgbClr val="651500"/>
              </a:gs>
              <a:gs pos="50000">
                <a:srgbClr val="DA2E00"/>
              </a:gs>
              <a:gs pos="100000">
                <a:srgbClr val="651500"/>
              </a:gs>
            </a:gsLst>
            <a:lin ang="5400000" scaled="1"/>
          </a:gradFill>
          <a:ln w="9525" algn="ctr">
            <a:noFill/>
            <a:miter lim="800000"/>
            <a:headEnd/>
            <a:tailEnd/>
          </a:ln>
        </p:spPr>
        <p:txBody>
          <a:bodyPr anchor="ctr">
            <a:spAutoFit/>
          </a:bodyPr>
          <a:lstStyle/>
          <a:p>
            <a:pPr algn="r"/>
            <a:r>
              <a:rPr lang="en-US" sz="1800" b="1">
                <a:solidFill>
                  <a:srgbClr val="FFFF99"/>
                </a:solidFill>
                <a:latin typeface="Trebuchet MS" pitchFamily="34" charset="0"/>
              </a:rPr>
              <a:t>Tasbih Counter : 32</a:t>
            </a:r>
          </a:p>
        </p:txBody>
      </p:sp>
      <p:sp>
        <p:nvSpPr>
          <p:cNvPr id="1017864" name="Rectangle 5"/>
          <p:cNvSpPr>
            <a:spLocks noChangeArrowheads="1"/>
          </p:cNvSpPr>
          <p:nvPr/>
        </p:nvSpPr>
        <p:spPr bwMode="auto">
          <a:xfrm>
            <a:off x="3635375" y="1035050"/>
            <a:ext cx="1790700" cy="336550"/>
          </a:xfrm>
          <a:prstGeom prst="rect">
            <a:avLst/>
          </a:prstGeom>
          <a:noFill/>
          <a:ln w="9525">
            <a:noFill/>
            <a:miter lim="800000"/>
            <a:headEnd/>
            <a:tailEnd/>
          </a:ln>
        </p:spPr>
        <p:txBody>
          <a:bodyPr wrap="none">
            <a:spAutoFit/>
          </a:bodyPr>
          <a:lstStyle/>
          <a:p>
            <a:pPr eaLnBrk="0" hangingPunct="0"/>
            <a:r>
              <a:rPr lang="en-US" sz="1600" b="1">
                <a:solidFill>
                  <a:srgbClr val="FFFF99"/>
                </a:solidFill>
                <a:latin typeface="Trebuchet MS" pitchFamily="34" charset="0"/>
              </a:rPr>
              <a:t>Recite 100 times</a:t>
            </a:r>
          </a:p>
        </p:txBody>
      </p:sp>
    </p:spTree>
  </p:cSld>
  <p:clrMapOvr>
    <a:masterClrMapping/>
  </p:clrMapOvr>
  <p:transition>
    <p:fade/>
  </p:transition>
  <p:timing>
    <p:tnLst>
      <p:par>
        <p:cTn id="1" dur="indefinite" restart="never" nodeType="tmRoot"/>
      </p:par>
    </p:tnLst>
  </p:timing>
</p:sld>
</file>

<file path=ppt/slides/slide9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888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ٱلارْوَاحِ ٱلَّتِي حَلَّتْ بِفِنَائِكَ</a:t>
            </a:r>
            <a:endParaRPr lang="en-US" sz="5400" b="1">
              <a:latin typeface="Karbala" pitchFamily="2" charset="0"/>
              <a:cs typeface="Simplified Arabic" pitchFamily="18" charset="-78"/>
            </a:endParaRPr>
          </a:p>
        </p:txBody>
      </p:sp>
      <p:sp>
        <p:nvSpPr>
          <p:cNvPr id="101888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and upon the souls that gathered in your courtyard.</a:t>
            </a:r>
          </a:p>
        </p:txBody>
      </p:sp>
      <p:sp>
        <p:nvSpPr>
          <p:cNvPr id="1018884"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 سلام ان روحوں پر جو آپ کے روضے پر آتی ہیں</a:t>
            </a:r>
            <a:endParaRPr lang="en-US" sz="2400" b="1" dirty="0">
              <a:ea typeface="MS Mincho" pitchFamily="49" charset="-128"/>
            </a:endParaRPr>
          </a:p>
        </p:txBody>
      </p:sp>
      <p:sp>
        <p:nvSpPr>
          <p:cNvPr id="101888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018886"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9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9906"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عَلَيْكَ مِنِّي سَلاَمُ ٱللَّهِ ابَداً</a:t>
            </a:r>
            <a:endParaRPr lang="en-US" sz="5400" b="1">
              <a:latin typeface="Karbala" pitchFamily="2" charset="0"/>
              <a:cs typeface="Simplified Arabic" pitchFamily="18" charset="-78"/>
            </a:endParaRPr>
          </a:p>
        </p:txBody>
      </p:sp>
      <p:sp>
        <p:nvSpPr>
          <p:cNvPr id="1019907"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Peace of Allāh be upon you from me forever</a:t>
            </a:r>
          </a:p>
        </p:txBody>
      </p:sp>
      <p:sp>
        <p:nvSpPr>
          <p:cNvPr id="1019908"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آپ پر میری طرف سے خدا کا سلام ہو ہمیشہ</a:t>
            </a:r>
            <a:endParaRPr lang="en-US" sz="2400" b="1" dirty="0">
              <a:ea typeface="MS Mincho" pitchFamily="49" charset="-128"/>
            </a:endParaRPr>
          </a:p>
        </p:txBody>
      </p:sp>
      <p:sp>
        <p:nvSpPr>
          <p:cNvPr id="101990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019910"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9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0930"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مَا بَقيتُ وَبَقِيَ ٱللَّيْلُ وَٱلنَّهَارُ</a:t>
            </a:r>
            <a:endParaRPr lang="en-US" sz="5400" b="1">
              <a:latin typeface="Karbala" pitchFamily="2" charset="0"/>
              <a:cs typeface="Simplified Arabic" pitchFamily="18" charset="-78"/>
            </a:endParaRPr>
          </a:p>
        </p:txBody>
      </p:sp>
      <p:sp>
        <p:nvSpPr>
          <p:cNvPr id="1020931"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as long as I am existent and as long as there are day and night.</a:t>
            </a:r>
          </a:p>
        </p:txBody>
      </p:sp>
      <p:sp>
        <p:nvSpPr>
          <p:cNvPr id="1020932"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جب تک زندہ ہوں اور جب تک رات دن باقی ہیں </a:t>
            </a:r>
            <a:endParaRPr lang="en-US" sz="2400" b="1" dirty="0">
              <a:ea typeface="MS Mincho" pitchFamily="49" charset="-128"/>
            </a:endParaRPr>
          </a:p>
        </p:txBody>
      </p:sp>
      <p:sp>
        <p:nvSpPr>
          <p:cNvPr id="102093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020934"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9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1954"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وَلاَ جَعَلَهُ ٱللَّهُ آخِرَ ٱلْعَهْدِ مِنِّي لِزِيَارَتِكُمْ</a:t>
            </a:r>
            <a:endParaRPr lang="en-US" sz="5400" b="1">
              <a:latin typeface="Karbala" pitchFamily="2" charset="0"/>
              <a:cs typeface="Simplified Arabic" pitchFamily="18" charset="-78"/>
            </a:endParaRPr>
          </a:p>
        </p:txBody>
      </p:sp>
      <p:sp>
        <p:nvSpPr>
          <p:cNvPr id="1021955"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May Allāh not cause this (visit) to be the last of my visit to you (all).</a:t>
            </a:r>
          </a:p>
        </p:txBody>
      </p:sp>
      <p:sp>
        <p:nvSpPr>
          <p:cNvPr id="1021956"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اورخدا قرار نہ دے اس کو میرے لیے آپ کی زیارت کا آخری موقع</a:t>
            </a:r>
            <a:endParaRPr lang="en-US" sz="2400" b="1" dirty="0">
              <a:ea typeface="MS Mincho" pitchFamily="49" charset="-128"/>
            </a:endParaRPr>
          </a:p>
        </p:txBody>
      </p:sp>
      <p:sp>
        <p:nvSpPr>
          <p:cNvPr id="102195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021958"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9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2978"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اَلسَّلاَمُ عَلَىٰ ٱلْحُسَيْنِ</a:t>
            </a:r>
            <a:endParaRPr lang="en-US" sz="5400" b="1">
              <a:latin typeface="Karbala" pitchFamily="2" charset="0"/>
              <a:cs typeface="Simplified Arabic" pitchFamily="18" charset="-78"/>
            </a:endParaRPr>
          </a:p>
        </p:txBody>
      </p:sp>
      <p:sp>
        <p:nvSpPr>
          <p:cNvPr id="1022979"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Peace be upon al-Husayn,</a:t>
            </a:r>
          </a:p>
        </p:txBody>
      </p:sp>
      <p:sp>
        <p:nvSpPr>
          <p:cNvPr id="1022980"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سلام ہو حسین(ع) پر</a:t>
            </a:r>
            <a:endParaRPr lang="en-US" sz="2400" b="1" dirty="0">
              <a:ea typeface="MS Mincho" pitchFamily="49" charset="-128"/>
            </a:endParaRPr>
          </a:p>
        </p:txBody>
      </p:sp>
      <p:sp>
        <p:nvSpPr>
          <p:cNvPr id="102298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022982"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9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02" name="Title 3"/>
          <p:cNvSpPr txBox="1">
            <a:spLocks/>
          </p:cNvSpPr>
          <p:nvPr/>
        </p:nvSpPr>
        <p:spPr bwMode="auto">
          <a:xfrm>
            <a:off x="179388" y="1628775"/>
            <a:ext cx="8763000" cy="1470025"/>
          </a:xfrm>
          <a:prstGeom prst="rect">
            <a:avLst/>
          </a:prstGeom>
          <a:noFill/>
          <a:ln w="9525" algn="ctr">
            <a:noFill/>
            <a:miter lim="800000"/>
            <a:headEnd/>
            <a:tailEnd/>
          </a:ln>
        </p:spPr>
        <p:txBody>
          <a:bodyPr/>
          <a:lstStyle/>
          <a:p>
            <a:pPr marL="342900" indent="-342900" algn="ctr" rtl="1">
              <a:spcBef>
                <a:spcPct val="20000"/>
              </a:spcBef>
            </a:pPr>
            <a:r>
              <a:rPr lang="ar-SA" sz="5400" b="1">
                <a:latin typeface="Karbala" pitchFamily="2" charset="0"/>
                <a:cs typeface="Simplified Arabic" pitchFamily="18" charset="-78"/>
              </a:rPr>
              <a:t>وَعَلَىٰ عَلِيِّ بْنِ ٱلْحُسَيْنِ</a:t>
            </a:r>
            <a:endParaRPr lang="en-US" sz="5400" b="1">
              <a:latin typeface="Karbala" pitchFamily="2" charset="0"/>
              <a:cs typeface="Simplified Arabic" pitchFamily="18" charset="-78"/>
            </a:endParaRPr>
          </a:p>
        </p:txBody>
      </p:sp>
      <p:sp>
        <p:nvSpPr>
          <p:cNvPr id="1024003" name="Subtitle 4"/>
          <p:cNvSpPr txBox="1">
            <a:spLocks/>
          </p:cNvSpPr>
          <p:nvPr/>
        </p:nvSpPr>
        <p:spPr bwMode="auto">
          <a:xfrm>
            <a:off x="228600" y="3405188"/>
            <a:ext cx="8686800" cy="1752600"/>
          </a:xfrm>
          <a:prstGeom prst="rect">
            <a:avLst/>
          </a:prstGeom>
          <a:noFill/>
          <a:ln w="9525" algn="ctr">
            <a:noFill/>
            <a:miter lim="800000"/>
            <a:headEnd/>
            <a:tailEnd/>
          </a:ln>
        </p:spPr>
        <p:txBody>
          <a:bodyPr/>
          <a:lstStyle/>
          <a:p>
            <a:pPr marL="342900" indent="-342900" algn="ctr">
              <a:spcBef>
                <a:spcPct val="20000"/>
              </a:spcBef>
            </a:pPr>
            <a:r>
              <a:rPr lang="en-US" sz="3200" b="1">
                <a:solidFill>
                  <a:schemeClr val="tx2"/>
                </a:solidFill>
                <a:ea typeface="MS Mincho" pitchFamily="49" charset="-128"/>
              </a:rPr>
              <a:t>upon `Ali ibn al-Husayn,</a:t>
            </a:r>
          </a:p>
        </p:txBody>
      </p:sp>
      <p:sp>
        <p:nvSpPr>
          <p:cNvPr id="1024004" name="Subtitle 4"/>
          <p:cNvSpPr txBox="1">
            <a:spLocks/>
          </p:cNvSpPr>
          <p:nvPr/>
        </p:nvSpPr>
        <p:spPr bwMode="auto">
          <a:xfrm>
            <a:off x="80963" y="5010150"/>
            <a:ext cx="8955087" cy="533400"/>
          </a:xfrm>
          <a:prstGeom prst="rect">
            <a:avLst/>
          </a:prstGeom>
          <a:noFill/>
          <a:ln w="9525" algn="ctr">
            <a:noFill/>
            <a:miter lim="800000"/>
            <a:headEnd/>
            <a:tailEnd/>
          </a:ln>
        </p:spPr>
        <p:txBody>
          <a:bodyPr/>
          <a:lstStyle/>
          <a:p>
            <a:pPr marL="342900" indent="-342900" algn="ctr">
              <a:spcBef>
                <a:spcPct val="20000"/>
              </a:spcBef>
            </a:pPr>
            <a:r>
              <a:rPr lang="ar-AE" sz="2400" b="1" i="1" dirty="0" smtClean="0">
                <a:ea typeface="MS Mincho" pitchFamily="49" charset="-128"/>
              </a:rPr>
              <a:t>اور شہزادہ علی(ع)</a:t>
            </a:r>
            <a:endParaRPr lang="en-US" sz="2400" b="1" dirty="0">
              <a:ea typeface="MS Mincho" pitchFamily="49" charset="-128"/>
            </a:endParaRPr>
          </a:p>
        </p:txBody>
      </p:sp>
      <p:sp>
        <p:nvSpPr>
          <p:cNvPr id="102400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w="9525">
            <a:noFill/>
            <a:miter lim="800000"/>
            <a:headEnd/>
            <a:tailEnd/>
          </a:ln>
        </p:spPr>
        <p:txBody>
          <a:bodyPr anchor="ctr">
            <a:spAutoFit/>
          </a:bodyPr>
          <a:lstStyle/>
          <a:p>
            <a:pPr algn="r"/>
            <a:r>
              <a:rPr lang="ar-SA" sz="1600" b="1">
                <a:latin typeface="Trebuchet MS" pitchFamily="34" charset="0"/>
              </a:rPr>
              <a:t>زِيَارَةِ عَاشُورَاء</a:t>
            </a:r>
          </a:p>
        </p:txBody>
      </p:sp>
      <p:sp>
        <p:nvSpPr>
          <p:cNvPr id="1024006" name="Rectangle 4"/>
          <p:cNvSpPr>
            <a:spLocks noChangeArrowheads="1"/>
          </p:cNvSpPr>
          <p:nvPr/>
        </p:nvSpPr>
        <p:spPr bwMode="auto">
          <a:xfrm>
            <a:off x="-36513" y="1058863"/>
            <a:ext cx="1825626" cy="338137"/>
          </a:xfrm>
          <a:prstGeom prst="rect">
            <a:avLst/>
          </a:prstGeom>
          <a:noFill/>
          <a:ln w="9525">
            <a:noFill/>
            <a:miter lim="800000"/>
            <a:headEnd/>
            <a:tailEnd/>
          </a:ln>
        </p:spPr>
        <p:txBody>
          <a:bodyPr wrap="none">
            <a:spAutoFit/>
          </a:bodyPr>
          <a:lstStyle/>
          <a:p>
            <a:pPr eaLnBrk="0" hangingPunct="0"/>
            <a:r>
              <a:rPr lang="en-GB" sz="1600" b="1">
                <a:latin typeface="Trebuchet MS" pitchFamily="34" charset="0"/>
              </a:rPr>
              <a:t>Ziy</a:t>
            </a:r>
            <a:r>
              <a:rPr lang="en-GB" sz="1600" b="1"/>
              <a:t>á</a:t>
            </a:r>
            <a:r>
              <a:rPr lang="en-GB" sz="1600" b="1">
                <a:latin typeface="Trebuchet MS" pitchFamily="34" charset="0"/>
              </a:rPr>
              <a:t>rah </a:t>
            </a:r>
            <a:r>
              <a:rPr lang="en-GB" sz="1600" b="1"/>
              <a:t>A'ashura</a:t>
            </a:r>
            <a:endParaRPr lang="en-US" sz="16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4"/>
</p:tagLst>
</file>

<file path=ppt/tags/tag2.xml><?xml version="1.0" encoding="utf-8"?>
<p:tagLst xmlns:a="http://schemas.openxmlformats.org/drawingml/2006/main" xmlns:r="http://schemas.openxmlformats.org/officeDocument/2006/relationships" xmlns:p="http://schemas.openxmlformats.org/presentationml/2006/main">
  <p:tag name="TIMING" val="|1.4"/>
</p:tagLst>
</file>

<file path=ppt/theme/theme1.xml><?xml version="1.0" encoding="utf-8"?>
<a:theme xmlns:a="http://schemas.openxmlformats.org/drawingml/2006/main" name="Default Design">
  <a:themeElements>
    <a:clrScheme name="Default Design 14">
      <a:dk1>
        <a:srgbClr val="808080"/>
      </a:dk1>
      <a:lt1>
        <a:srgbClr val="FFFFFF"/>
      </a:lt1>
      <a:dk2>
        <a:srgbClr val="000000"/>
      </a:dk2>
      <a:lt2>
        <a:srgbClr val="FFFFFF"/>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Default Design">
      <a:majorFont>
        <a:latin typeface="Arial"/>
        <a:ea typeface=""/>
        <a:cs typeface="Simplified Arabic"/>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FFFFFF"/>
        </a:dk1>
        <a:lt1>
          <a:srgbClr val="FFFFFF"/>
        </a:lt1>
        <a:dk2>
          <a:srgbClr val="FFFFFF"/>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000000"/>
        </a:dk2>
        <a:lt2>
          <a:srgbClr val="FFFFFF"/>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13248</TotalTime>
  <Words>65203</Words>
  <Application>Microsoft Office PowerPoint</Application>
  <PresentationFormat>On-screen Show (4:3)</PresentationFormat>
  <Paragraphs>10997</Paragraphs>
  <Slides>2076</Slides>
  <Notes>20</Notes>
  <HiddenSlides>0</HiddenSlides>
  <MMClips>0</MMClips>
  <ScaleCrop>false</ScaleCrop>
  <HeadingPairs>
    <vt:vector size="6" baseType="variant">
      <vt:variant>
        <vt:lpstr>Theme</vt:lpstr>
      </vt:variant>
      <vt:variant>
        <vt:i4>1</vt:i4>
      </vt:variant>
      <vt:variant>
        <vt:lpstr>Slide Titles</vt:lpstr>
      </vt:variant>
      <vt:variant>
        <vt:i4>2076</vt:i4>
      </vt:variant>
      <vt:variant>
        <vt:lpstr>Custom Shows</vt:lpstr>
      </vt:variant>
      <vt:variant>
        <vt:i4>1</vt:i4>
      </vt:variant>
    </vt:vector>
  </HeadingPairs>
  <TitlesOfParts>
    <vt:vector size="2078" baseType="lpstr">
      <vt:lpstr>Default 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lpstr>Slide 78</vt:lpstr>
      <vt:lpstr>Slide 79</vt:lpstr>
      <vt:lpstr>Slide 80</vt:lpstr>
      <vt:lpstr>Slide 81</vt:lpstr>
      <vt:lpstr>Slide 82</vt:lpstr>
      <vt:lpstr>Slide 83</vt:lpstr>
      <vt:lpstr>Slide 84</vt:lpstr>
      <vt:lpstr>Slide 85</vt:lpstr>
      <vt:lpstr>Slide 86</vt:lpstr>
      <vt:lpstr>Slide 87</vt:lpstr>
      <vt:lpstr>Slide 88</vt:lpstr>
      <vt:lpstr>Slide 89</vt:lpstr>
      <vt:lpstr>Slide 90</vt:lpstr>
      <vt:lpstr>Slide 91</vt:lpstr>
      <vt:lpstr>Slide 92</vt:lpstr>
      <vt:lpstr>Slide 93</vt:lpstr>
      <vt:lpstr>Slide 94</vt:lpstr>
      <vt:lpstr>Slide 95</vt:lpstr>
      <vt:lpstr>Slide 96</vt:lpstr>
      <vt:lpstr>Slide 97</vt:lpstr>
      <vt:lpstr>Slide 98</vt:lpstr>
      <vt:lpstr>Slide 99</vt:lpstr>
      <vt:lpstr>Slide 100</vt:lpstr>
      <vt:lpstr>Slide 101</vt:lpstr>
      <vt:lpstr>Slide 102</vt:lpstr>
      <vt:lpstr>Slide 103</vt:lpstr>
      <vt:lpstr>Slide 104</vt:lpstr>
      <vt:lpstr>Slide 105</vt:lpstr>
      <vt:lpstr>Slide 106</vt:lpstr>
      <vt:lpstr>Slide 107</vt:lpstr>
      <vt:lpstr>Slide 108</vt:lpstr>
      <vt:lpstr>Slide 109</vt:lpstr>
      <vt:lpstr>Slide 110</vt:lpstr>
      <vt:lpstr>Slide 111</vt:lpstr>
      <vt:lpstr>Slide 112</vt:lpstr>
      <vt:lpstr>Slide 113</vt:lpstr>
      <vt:lpstr>Slide 114</vt:lpstr>
      <vt:lpstr>Slide 115</vt:lpstr>
      <vt:lpstr>Slide 116</vt:lpstr>
      <vt:lpstr>Slide 117</vt:lpstr>
      <vt:lpstr>Slide 118</vt:lpstr>
      <vt:lpstr>Slide 119</vt:lpstr>
      <vt:lpstr>Slide 120</vt:lpstr>
      <vt:lpstr>Slide 121</vt:lpstr>
      <vt:lpstr>Slide 122</vt:lpstr>
      <vt:lpstr>Slide 123</vt:lpstr>
      <vt:lpstr>Slide 124</vt:lpstr>
      <vt:lpstr>Slide 125</vt:lpstr>
      <vt:lpstr>Slide 126</vt:lpstr>
      <vt:lpstr>Slide 127</vt:lpstr>
      <vt:lpstr>Slide 128</vt:lpstr>
      <vt:lpstr>Slide 129</vt:lpstr>
      <vt:lpstr>Slide 130</vt:lpstr>
      <vt:lpstr>Slide 131</vt:lpstr>
      <vt:lpstr>Slide 132</vt:lpstr>
      <vt:lpstr>Slide 133</vt:lpstr>
      <vt:lpstr>Slide 134</vt:lpstr>
      <vt:lpstr>Slide 135</vt:lpstr>
      <vt:lpstr>Slide 136</vt:lpstr>
      <vt:lpstr>Slide 137</vt:lpstr>
      <vt:lpstr>Slide 138</vt:lpstr>
      <vt:lpstr>Slide 139</vt:lpstr>
      <vt:lpstr>Slide 140</vt:lpstr>
      <vt:lpstr>Slide 141</vt:lpstr>
      <vt:lpstr>Slide 142</vt:lpstr>
      <vt:lpstr>Slide 143</vt:lpstr>
      <vt:lpstr>Slide 144</vt:lpstr>
      <vt:lpstr>Slide 145</vt:lpstr>
      <vt:lpstr>Slide 146</vt:lpstr>
      <vt:lpstr>Slide 147</vt:lpstr>
      <vt:lpstr>Slide 148</vt:lpstr>
      <vt:lpstr>Slide 149</vt:lpstr>
      <vt:lpstr>Slide 150</vt:lpstr>
      <vt:lpstr>Slide 151</vt:lpstr>
      <vt:lpstr>Slide 152</vt:lpstr>
      <vt:lpstr>Slide 153</vt:lpstr>
      <vt:lpstr>Slide 154</vt:lpstr>
      <vt:lpstr>Slide 155</vt:lpstr>
      <vt:lpstr>Slide 156</vt:lpstr>
      <vt:lpstr>Slide 157</vt:lpstr>
      <vt:lpstr>Slide 158</vt:lpstr>
      <vt:lpstr>Slide 159</vt:lpstr>
      <vt:lpstr>Slide 160</vt:lpstr>
      <vt:lpstr>Slide 161</vt:lpstr>
      <vt:lpstr>Slide 162</vt:lpstr>
      <vt:lpstr>Slide 163</vt:lpstr>
      <vt:lpstr>Slide 164</vt:lpstr>
      <vt:lpstr>Slide 165</vt:lpstr>
      <vt:lpstr>Slide 166</vt:lpstr>
      <vt:lpstr>Slide 167</vt:lpstr>
      <vt:lpstr>Slide 168</vt:lpstr>
      <vt:lpstr>Slide 169</vt:lpstr>
      <vt:lpstr>Slide 170</vt:lpstr>
      <vt:lpstr>Slide 171</vt:lpstr>
      <vt:lpstr>Slide 172</vt:lpstr>
      <vt:lpstr>Slide 173</vt:lpstr>
      <vt:lpstr>Slide 174</vt:lpstr>
      <vt:lpstr>Slide 175</vt:lpstr>
      <vt:lpstr>Slide 176</vt:lpstr>
      <vt:lpstr>Slide 177</vt:lpstr>
      <vt:lpstr>Slide 178</vt:lpstr>
      <vt:lpstr>Slide 179</vt:lpstr>
      <vt:lpstr>Slide 180</vt:lpstr>
      <vt:lpstr>Slide 181</vt:lpstr>
      <vt:lpstr>Slide 182</vt:lpstr>
      <vt:lpstr>Slide 183</vt:lpstr>
      <vt:lpstr>Slide 184</vt:lpstr>
      <vt:lpstr>Slide 185</vt:lpstr>
      <vt:lpstr>Slide 186</vt:lpstr>
      <vt:lpstr>Slide 187</vt:lpstr>
      <vt:lpstr>Slide 188</vt:lpstr>
      <vt:lpstr>Slide 189</vt:lpstr>
      <vt:lpstr>Slide 190</vt:lpstr>
      <vt:lpstr>Slide 191</vt:lpstr>
      <vt:lpstr>Slide 192</vt:lpstr>
      <vt:lpstr>Slide 193</vt:lpstr>
      <vt:lpstr>Slide 194</vt:lpstr>
      <vt:lpstr>Slide 195</vt:lpstr>
      <vt:lpstr>Slide 196</vt:lpstr>
      <vt:lpstr>Slide 197</vt:lpstr>
      <vt:lpstr>Slide 198</vt:lpstr>
      <vt:lpstr>Slide 199</vt:lpstr>
      <vt:lpstr>Slide 200</vt:lpstr>
      <vt:lpstr>Slide 201</vt:lpstr>
      <vt:lpstr>Slide 202</vt:lpstr>
      <vt:lpstr>Slide 203</vt:lpstr>
      <vt:lpstr>Slide 204</vt:lpstr>
      <vt:lpstr>Slide 205</vt:lpstr>
      <vt:lpstr>Slide 206</vt:lpstr>
      <vt:lpstr>Slide 207</vt:lpstr>
      <vt:lpstr>Slide 208</vt:lpstr>
      <vt:lpstr>Slide 209</vt:lpstr>
      <vt:lpstr>Slide 210</vt:lpstr>
      <vt:lpstr>Slide 211</vt:lpstr>
      <vt:lpstr>Slide 212</vt:lpstr>
      <vt:lpstr>Slide 213</vt:lpstr>
      <vt:lpstr>Slide 214</vt:lpstr>
      <vt:lpstr>Slide 215</vt:lpstr>
      <vt:lpstr>Slide 216</vt:lpstr>
      <vt:lpstr>Slide 217</vt:lpstr>
      <vt:lpstr>Slide 218</vt:lpstr>
      <vt:lpstr>Slide 219</vt:lpstr>
      <vt:lpstr>Slide 220</vt:lpstr>
      <vt:lpstr>Slide 221</vt:lpstr>
      <vt:lpstr>Slide 222</vt:lpstr>
      <vt:lpstr>Slide 223</vt:lpstr>
      <vt:lpstr>Slide 224</vt:lpstr>
      <vt:lpstr>Slide 225</vt:lpstr>
      <vt:lpstr>Slide 226</vt:lpstr>
      <vt:lpstr>Slide 227</vt:lpstr>
      <vt:lpstr>Slide 228</vt:lpstr>
      <vt:lpstr>Slide 229</vt:lpstr>
      <vt:lpstr>Slide 230</vt:lpstr>
      <vt:lpstr>Slide 231</vt:lpstr>
      <vt:lpstr>Slide 232</vt:lpstr>
      <vt:lpstr>Slide 233</vt:lpstr>
      <vt:lpstr>Slide 234</vt:lpstr>
      <vt:lpstr>Slide 235</vt:lpstr>
      <vt:lpstr>Slide 236</vt:lpstr>
      <vt:lpstr>Slide 237</vt:lpstr>
      <vt:lpstr>Slide 238</vt:lpstr>
      <vt:lpstr>Slide 239</vt:lpstr>
      <vt:lpstr>Slide 240</vt:lpstr>
      <vt:lpstr>Slide 241</vt:lpstr>
      <vt:lpstr>Slide 242</vt:lpstr>
      <vt:lpstr>Slide 243</vt:lpstr>
      <vt:lpstr>Slide 244</vt:lpstr>
      <vt:lpstr>Slide 245</vt:lpstr>
      <vt:lpstr>Slide 246</vt:lpstr>
      <vt:lpstr>Slide 247</vt:lpstr>
      <vt:lpstr>Slide 248</vt:lpstr>
      <vt:lpstr>Slide 249</vt:lpstr>
      <vt:lpstr>Slide 250</vt:lpstr>
      <vt:lpstr>Slide 251</vt:lpstr>
      <vt:lpstr>Slide 252</vt:lpstr>
      <vt:lpstr>Slide 253</vt:lpstr>
      <vt:lpstr>Slide 254</vt:lpstr>
      <vt:lpstr>Slide 255</vt:lpstr>
      <vt:lpstr>Slide 256</vt:lpstr>
      <vt:lpstr>Slide 257</vt:lpstr>
      <vt:lpstr>Slide 258</vt:lpstr>
      <vt:lpstr>Slide 259</vt:lpstr>
      <vt:lpstr>Slide 260</vt:lpstr>
      <vt:lpstr>Slide 261</vt:lpstr>
      <vt:lpstr>Slide 262</vt:lpstr>
      <vt:lpstr>Slide 263</vt:lpstr>
      <vt:lpstr>Slide 264</vt:lpstr>
      <vt:lpstr>Slide 265</vt:lpstr>
      <vt:lpstr>Slide 266</vt:lpstr>
      <vt:lpstr>Slide 267</vt:lpstr>
      <vt:lpstr>Slide 268</vt:lpstr>
      <vt:lpstr>Slide 269</vt:lpstr>
      <vt:lpstr>Slide 270</vt:lpstr>
      <vt:lpstr>Slide 271</vt:lpstr>
      <vt:lpstr>Slide 272</vt:lpstr>
      <vt:lpstr>Slide 273</vt:lpstr>
      <vt:lpstr>Slide 274</vt:lpstr>
      <vt:lpstr>Slide 275</vt:lpstr>
      <vt:lpstr>Slide 276</vt:lpstr>
      <vt:lpstr>Slide 277</vt:lpstr>
      <vt:lpstr>Slide 278</vt:lpstr>
      <vt:lpstr>Slide 279</vt:lpstr>
      <vt:lpstr>Slide 280</vt:lpstr>
      <vt:lpstr>Slide 281</vt:lpstr>
      <vt:lpstr>Slide 282</vt:lpstr>
      <vt:lpstr>Slide 283</vt:lpstr>
      <vt:lpstr>Slide 284</vt:lpstr>
      <vt:lpstr>Slide 285</vt:lpstr>
      <vt:lpstr>Slide 286</vt:lpstr>
      <vt:lpstr>Slide 287</vt:lpstr>
      <vt:lpstr>Slide 288</vt:lpstr>
      <vt:lpstr>Slide 289</vt:lpstr>
      <vt:lpstr>Slide 290</vt:lpstr>
      <vt:lpstr>Slide 291</vt:lpstr>
      <vt:lpstr>Slide 292</vt:lpstr>
      <vt:lpstr>Slide 293</vt:lpstr>
      <vt:lpstr>Slide 294</vt:lpstr>
      <vt:lpstr>Slide 295</vt:lpstr>
      <vt:lpstr>Slide 296</vt:lpstr>
      <vt:lpstr>Slide 297</vt:lpstr>
      <vt:lpstr>Slide 298</vt:lpstr>
      <vt:lpstr>Slide 299</vt:lpstr>
      <vt:lpstr>Slide 300</vt:lpstr>
      <vt:lpstr>Slide 301</vt:lpstr>
      <vt:lpstr>Slide 302</vt:lpstr>
      <vt:lpstr>Slide 303</vt:lpstr>
      <vt:lpstr>Slide 304</vt:lpstr>
      <vt:lpstr>Slide 305</vt:lpstr>
      <vt:lpstr>Slide 306</vt:lpstr>
      <vt:lpstr>Slide 307</vt:lpstr>
      <vt:lpstr>Slide 308</vt:lpstr>
      <vt:lpstr>Slide 309</vt:lpstr>
      <vt:lpstr>Slide 310</vt:lpstr>
      <vt:lpstr>Slide 311</vt:lpstr>
      <vt:lpstr>Slide 312</vt:lpstr>
      <vt:lpstr>Slide 313</vt:lpstr>
      <vt:lpstr>Slide 314</vt:lpstr>
      <vt:lpstr>Slide 315</vt:lpstr>
      <vt:lpstr>Slide 316</vt:lpstr>
      <vt:lpstr>Slide 317</vt:lpstr>
      <vt:lpstr>Slide 318</vt:lpstr>
      <vt:lpstr>Slide 319</vt:lpstr>
      <vt:lpstr>Slide 320</vt:lpstr>
      <vt:lpstr>Slide 321</vt:lpstr>
      <vt:lpstr>Slide 322</vt:lpstr>
      <vt:lpstr>Slide 323</vt:lpstr>
      <vt:lpstr>Slide 324</vt:lpstr>
      <vt:lpstr>Slide 325</vt:lpstr>
      <vt:lpstr>Slide 326</vt:lpstr>
      <vt:lpstr>Slide 327</vt:lpstr>
      <vt:lpstr>Slide 328</vt:lpstr>
      <vt:lpstr>Slide 329</vt:lpstr>
      <vt:lpstr>Slide 330</vt:lpstr>
      <vt:lpstr>Slide 331</vt:lpstr>
      <vt:lpstr>Slide 332</vt:lpstr>
      <vt:lpstr>Slide 333</vt:lpstr>
      <vt:lpstr>Slide 334</vt:lpstr>
      <vt:lpstr>Slide 335</vt:lpstr>
      <vt:lpstr>Slide 336</vt:lpstr>
      <vt:lpstr>Slide 337</vt:lpstr>
      <vt:lpstr>Slide 338</vt:lpstr>
      <vt:lpstr>Slide 339</vt:lpstr>
      <vt:lpstr>Slide 340</vt:lpstr>
      <vt:lpstr>Slide 341</vt:lpstr>
      <vt:lpstr>Slide 342</vt:lpstr>
      <vt:lpstr>Slide 343</vt:lpstr>
      <vt:lpstr>Slide 344</vt:lpstr>
      <vt:lpstr>Slide 345</vt:lpstr>
      <vt:lpstr>Slide 346</vt:lpstr>
      <vt:lpstr>Slide 347</vt:lpstr>
      <vt:lpstr>Slide 348</vt:lpstr>
      <vt:lpstr>Slide 349</vt:lpstr>
      <vt:lpstr>Slide 350</vt:lpstr>
      <vt:lpstr>Slide 351</vt:lpstr>
      <vt:lpstr>Slide 352</vt:lpstr>
      <vt:lpstr>Slide 353</vt:lpstr>
      <vt:lpstr>Slide 354</vt:lpstr>
      <vt:lpstr>Slide 355</vt:lpstr>
      <vt:lpstr>Slide 356</vt:lpstr>
      <vt:lpstr>Slide 357</vt:lpstr>
      <vt:lpstr>Slide 358</vt:lpstr>
      <vt:lpstr>Slide 359</vt:lpstr>
      <vt:lpstr>Slide 360</vt:lpstr>
      <vt:lpstr>Slide 361</vt:lpstr>
      <vt:lpstr>Slide 362</vt:lpstr>
      <vt:lpstr>Slide 363</vt:lpstr>
      <vt:lpstr>Slide 364</vt:lpstr>
      <vt:lpstr>Slide 365</vt:lpstr>
      <vt:lpstr>Slide 366</vt:lpstr>
      <vt:lpstr>Slide 367</vt:lpstr>
      <vt:lpstr>Slide 368</vt:lpstr>
      <vt:lpstr>Slide 369</vt:lpstr>
      <vt:lpstr>Slide 370</vt:lpstr>
      <vt:lpstr>Slide 371</vt:lpstr>
      <vt:lpstr>Slide 372</vt:lpstr>
      <vt:lpstr>Slide 373</vt:lpstr>
      <vt:lpstr>Slide 374</vt:lpstr>
      <vt:lpstr>Slide 375</vt:lpstr>
      <vt:lpstr>Slide 376</vt:lpstr>
      <vt:lpstr>Slide 377</vt:lpstr>
      <vt:lpstr>Slide 378</vt:lpstr>
      <vt:lpstr>Slide 379</vt:lpstr>
      <vt:lpstr>Slide 380</vt:lpstr>
      <vt:lpstr>Slide 381</vt:lpstr>
      <vt:lpstr>Slide 382</vt:lpstr>
      <vt:lpstr>Slide 383</vt:lpstr>
      <vt:lpstr>Slide 384</vt:lpstr>
      <vt:lpstr>Slide 385</vt:lpstr>
      <vt:lpstr>Slide 386</vt:lpstr>
      <vt:lpstr>Slide 387</vt:lpstr>
      <vt:lpstr>Slide 388</vt:lpstr>
      <vt:lpstr>Slide 389</vt:lpstr>
      <vt:lpstr>Slide 390</vt:lpstr>
      <vt:lpstr>Slide 391</vt:lpstr>
      <vt:lpstr>Slide 392</vt:lpstr>
      <vt:lpstr>Slide 393</vt:lpstr>
      <vt:lpstr>Slide 394</vt:lpstr>
      <vt:lpstr>Slide 395</vt:lpstr>
      <vt:lpstr>Slide 396</vt:lpstr>
      <vt:lpstr>Slide 397</vt:lpstr>
      <vt:lpstr>Slide 398</vt:lpstr>
      <vt:lpstr>Slide 399</vt:lpstr>
      <vt:lpstr>Slide 400</vt:lpstr>
      <vt:lpstr>Slide 401</vt:lpstr>
      <vt:lpstr>Slide 402</vt:lpstr>
      <vt:lpstr>Slide 403</vt:lpstr>
      <vt:lpstr>Slide 404</vt:lpstr>
      <vt:lpstr>Slide 405</vt:lpstr>
      <vt:lpstr>Slide 406</vt:lpstr>
      <vt:lpstr>Slide 407</vt:lpstr>
      <vt:lpstr>Slide 408</vt:lpstr>
      <vt:lpstr>Slide 409</vt:lpstr>
      <vt:lpstr>Slide 410</vt:lpstr>
      <vt:lpstr>Slide 411</vt:lpstr>
      <vt:lpstr>Slide 412</vt:lpstr>
      <vt:lpstr>Slide 413</vt:lpstr>
      <vt:lpstr>Slide 414</vt:lpstr>
      <vt:lpstr>Slide 415</vt:lpstr>
      <vt:lpstr>Slide 416</vt:lpstr>
      <vt:lpstr>Slide 417</vt:lpstr>
      <vt:lpstr>Slide 418</vt:lpstr>
      <vt:lpstr>Slide 419</vt:lpstr>
      <vt:lpstr>Slide 420</vt:lpstr>
      <vt:lpstr>Slide 421</vt:lpstr>
      <vt:lpstr>Slide 422</vt:lpstr>
      <vt:lpstr>Slide 423</vt:lpstr>
      <vt:lpstr>Slide 424</vt:lpstr>
      <vt:lpstr>Slide 425</vt:lpstr>
      <vt:lpstr>Slide 426</vt:lpstr>
      <vt:lpstr>Slide 427</vt:lpstr>
      <vt:lpstr>Slide 428</vt:lpstr>
      <vt:lpstr>Slide 429</vt:lpstr>
      <vt:lpstr>Slide 430</vt:lpstr>
      <vt:lpstr>Slide 431</vt:lpstr>
      <vt:lpstr>Slide 432</vt:lpstr>
      <vt:lpstr>Slide 433</vt:lpstr>
      <vt:lpstr>Slide 434</vt:lpstr>
      <vt:lpstr>Slide 435</vt:lpstr>
      <vt:lpstr>Slide 436</vt:lpstr>
      <vt:lpstr>Slide 437</vt:lpstr>
      <vt:lpstr>Slide 438</vt:lpstr>
      <vt:lpstr>Slide 439</vt:lpstr>
      <vt:lpstr>Slide 440</vt:lpstr>
      <vt:lpstr>Slide 441</vt:lpstr>
      <vt:lpstr>Slide 442</vt:lpstr>
      <vt:lpstr>Slide 443</vt:lpstr>
      <vt:lpstr>Slide 444</vt:lpstr>
      <vt:lpstr>Slide 445</vt:lpstr>
      <vt:lpstr>Slide 446</vt:lpstr>
      <vt:lpstr>Slide 447</vt:lpstr>
      <vt:lpstr>Slide 448</vt:lpstr>
      <vt:lpstr>Slide 449</vt:lpstr>
      <vt:lpstr>Slide 450</vt:lpstr>
      <vt:lpstr>Slide 451</vt:lpstr>
      <vt:lpstr>Slide 452</vt:lpstr>
      <vt:lpstr>Slide 453</vt:lpstr>
      <vt:lpstr>Slide 454</vt:lpstr>
      <vt:lpstr>Slide 455</vt:lpstr>
      <vt:lpstr>Slide 456</vt:lpstr>
      <vt:lpstr>Slide 457</vt:lpstr>
      <vt:lpstr>Slide 458</vt:lpstr>
      <vt:lpstr>Slide 459</vt:lpstr>
      <vt:lpstr>Slide 460</vt:lpstr>
      <vt:lpstr>Slide 461</vt:lpstr>
      <vt:lpstr>Slide 462</vt:lpstr>
      <vt:lpstr>Slide 463</vt:lpstr>
      <vt:lpstr>Slide 464</vt:lpstr>
      <vt:lpstr>Slide 465</vt:lpstr>
      <vt:lpstr>Slide 466</vt:lpstr>
      <vt:lpstr>Slide 467</vt:lpstr>
      <vt:lpstr>Slide 468</vt:lpstr>
      <vt:lpstr>Slide 469</vt:lpstr>
      <vt:lpstr>Slide 470</vt:lpstr>
      <vt:lpstr>Slide 471</vt:lpstr>
      <vt:lpstr>Slide 472</vt:lpstr>
      <vt:lpstr>Slide 473</vt:lpstr>
      <vt:lpstr>Slide 474</vt:lpstr>
      <vt:lpstr>Slide 475</vt:lpstr>
      <vt:lpstr>Slide 476</vt:lpstr>
      <vt:lpstr>Slide 477</vt:lpstr>
      <vt:lpstr>Slide 478</vt:lpstr>
      <vt:lpstr>Slide 479</vt:lpstr>
      <vt:lpstr>Slide 480</vt:lpstr>
      <vt:lpstr>Slide 481</vt:lpstr>
      <vt:lpstr>Slide 482</vt:lpstr>
      <vt:lpstr>Slide 483</vt:lpstr>
      <vt:lpstr>Slide 484</vt:lpstr>
      <vt:lpstr>Slide 485</vt:lpstr>
      <vt:lpstr>Slide 486</vt:lpstr>
      <vt:lpstr>Slide 487</vt:lpstr>
      <vt:lpstr>Slide 488</vt:lpstr>
      <vt:lpstr>Slide 489</vt:lpstr>
      <vt:lpstr>Slide 490</vt:lpstr>
      <vt:lpstr>Slide 491</vt:lpstr>
      <vt:lpstr>Slide 492</vt:lpstr>
      <vt:lpstr>Slide 493</vt:lpstr>
      <vt:lpstr>Slide 494</vt:lpstr>
      <vt:lpstr>Slide 495</vt:lpstr>
      <vt:lpstr>Slide 496</vt:lpstr>
      <vt:lpstr>Slide 497</vt:lpstr>
      <vt:lpstr>Slide 498</vt:lpstr>
      <vt:lpstr>Slide 499</vt:lpstr>
      <vt:lpstr>Slide 500</vt:lpstr>
      <vt:lpstr>Slide 501</vt:lpstr>
      <vt:lpstr>Slide 502</vt:lpstr>
      <vt:lpstr>Slide 503</vt:lpstr>
      <vt:lpstr>Slide 504</vt:lpstr>
      <vt:lpstr>Slide 505</vt:lpstr>
      <vt:lpstr>Slide 506</vt:lpstr>
      <vt:lpstr>Slide 507</vt:lpstr>
      <vt:lpstr>Slide 508</vt:lpstr>
      <vt:lpstr>Slide 509</vt:lpstr>
      <vt:lpstr>Slide 510</vt:lpstr>
      <vt:lpstr>Slide 511</vt:lpstr>
      <vt:lpstr>Slide 512</vt:lpstr>
      <vt:lpstr>Slide 513</vt:lpstr>
      <vt:lpstr>Slide 514</vt:lpstr>
      <vt:lpstr>Slide 515</vt:lpstr>
      <vt:lpstr>Slide 516</vt:lpstr>
      <vt:lpstr>Slide 517</vt:lpstr>
      <vt:lpstr>Slide 518</vt:lpstr>
      <vt:lpstr>Slide 519</vt:lpstr>
      <vt:lpstr>Slide 520</vt:lpstr>
      <vt:lpstr>Slide 521</vt:lpstr>
      <vt:lpstr>Slide 522</vt:lpstr>
      <vt:lpstr>Slide 523</vt:lpstr>
      <vt:lpstr>Slide 524</vt:lpstr>
      <vt:lpstr>Slide 525</vt:lpstr>
      <vt:lpstr>Slide 526</vt:lpstr>
      <vt:lpstr>Slide 527</vt:lpstr>
      <vt:lpstr>Slide 528</vt:lpstr>
      <vt:lpstr>Slide 529</vt:lpstr>
      <vt:lpstr>Slide 530</vt:lpstr>
      <vt:lpstr>Slide 531</vt:lpstr>
      <vt:lpstr>Slide 532</vt:lpstr>
      <vt:lpstr>Slide 533</vt:lpstr>
      <vt:lpstr>Slide 534</vt:lpstr>
      <vt:lpstr>Slide 535</vt:lpstr>
      <vt:lpstr>Slide 536</vt:lpstr>
      <vt:lpstr>Slide 537</vt:lpstr>
      <vt:lpstr>Slide 538</vt:lpstr>
      <vt:lpstr>Slide 539</vt:lpstr>
      <vt:lpstr>Slide 540</vt:lpstr>
      <vt:lpstr>Slide 541</vt:lpstr>
      <vt:lpstr>Slide 542</vt:lpstr>
      <vt:lpstr>Slide 543</vt:lpstr>
      <vt:lpstr>Slide 544</vt:lpstr>
      <vt:lpstr>Slide 545</vt:lpstr>
      <vt:lpstr>Slide 546</vt:lpstr>
      <vt:lpstr>Slide 547</vt:lpstr>
      <vt:lpstr>Slide 548</vt:lpstr>
      <vt:lpstr>Slide 549</vt:lpstr>
      <vt:lpstr>Slide 550</vt:lpstr>
      <vt:lpstr>Slide 551</vt:lpstr>
      <vt:lpstr>Slide 552</vt:lpstr>
      <vt:lpstr>Slide 553</vt:lpstr>
      <vt:lpstr>Slide 554</vt:lpstr>
      <vt:lpstr>Slide 555</vt:lpstr>
      <vt:lpstr>Slide 556</vt:lpstr>
      <vt:lpstr>Slide 557</vt:lpstr>
      <vt:lpstr>Slide 558</vt:lpstr>
      <vt:lpstr>Slide 559</vt:lpstr>
      <vt:lpstr>Slide 560</vt:lpstr>
      <vt:lpstr>Slide 561</vt:lpstr>
      <vt:lpstr>Slide 562</vt:lpstr>
      <vt:lpstr>Slide 563</vt:lpstr>
      <vt:lpstr>Slide 564</vt:lpstr>
      <vt:lpstr>Slide 565</vt:lpstr>
      <vt:lpstr>Slide 566</vt:lpstr>
      <vt:lpstr>Slide 567</vt:lpstr>
      <vt:lpstr>Slide 568</vt:lpstr>
      <vt:lpstr>Slide 569</vt:lpstr>
      <vt:lpstr>Slide 570</vt:lpstr>
      <vt:lpstr>Slide 571</vt:lpstr>
      <vt:lpstr>Slide 572</vt:lpstr>
      <vt:lpstr>Slide 573</vt:lpstr>
      <vt:lpstr>Slide 574</vt:lpstr>
      <vt:lpstr>Slide 575</vt:lpstr>
      <vt:lpstr>Slide 576</vt:lpstr>
      <vt:lpstr>Slide 577</vt:lpstr>
      <vt:lpstr>Slide 578</vt:lpstr>
      <vt:lpstr>Slide 579</vt:lpstr>
      <vt:lpstr>Slide 580</vt:lpstr>
      <vt:lpstr>Slide 581</vt:lpstr>
      <vt:lpstr>Slide 582</vt:lpstr>
      <vt:lpstr>Slide 583</vt:lpstr>
      <vt:lpstr>Slide 584</vt:lpstr>
      <vt:lpstr>Slide 585</vt:lpstr>
      <vt:lpstr>Slide 586</vt:lpstr>
      <vt:lpstr>Slide 587</vt:lpstr>
      <vt:lpstr>Slide 588</vt:lpstr>
      <vt:lpstr>Slide 589</vt:lpstr>
      <vt:lpstr>Slide 590</vt:lpstr>
      <vt:lpstr>Slide 591</vt:lpstr>
      <vt:lpstr>Slide 592</vt:lpstr>
      <vt:lpstr>Slide 593</vt:lpstr>
      <vt:lpstr>Slide 594</vt:lpstr>
      <vt:lpstr>Slide 595</vt:lpstr>
      <vt:lpstr>Slide 596</vt:lpstr>
      <vt:lpstr>Slide 597</vt:lpstr>
      <vt:lpstr>Slide 598</vt:lpstr>
      <vt:lpstr>Slide 599</vt:lpstr>
      <vt:lpstr>Slide 600</vt:lpstr>
      <vt:lpstr>Slide 601</vt:lpstr>
      <vt:lpstr>Slide 602</vt:lpstr>
      <vt:lpstr>Slide 603</vt:lpstr>
      <vt:lpstr>Slide 604</vt:lpstr>
      <vt:lpstr>Slide 605</vt:lpstr>
      <vt:lpstr>Slide 606</vt:lpstr>
      <vt:lpstr>Slide 607</vt:lpstr>
      <vt:lpstr>Slide 608</vt:lpstr>
      <vt:lpstr>Slide 609</vt:lpstr>
      <vt:lpstr>Slide 610</vt:lpstr>
      <vt:lpstr>Slide 611</vt:lpstr>
      <vt:lpstr>Slide 612</vt:lpstr>
      <vt:lpstr>Slide 613</vt:lpstr>
      <vt:lpstr>Slide 614</vt:lpstr>
      <vt:lpstr>Slide 615</vt:lpstr>
      <vt:lpstr>Slide 616</vt:lpstr>
      <vt:lpstr>Slide 617</vt:lpstr>
      <vt:lpstr>Slide 618</vt:lpstr>
      <vt:lpstr>Slide 619</vt:lpstr>
      <vt:lpstr>Slide 620</vt:lpstr>
      <vt:lpstr>Slide 621</vt:lpstr>
      <vt:lpstr>Slide 622</vt:lpstr>
      <vt:lpstr>Slide 623</vt:lpstr>
      <vt:lpstr>Slide 624</vt:lpstr>
      <vt:lpstr>Slide 625</vt:lpstr>
      <vt:lpstr>Slide 626</vt:lpstr>
      <vt:lpstr>Slide 627</vt:lpstr>
      <vt:lpstr>Slide 628</vt:lpstr>
      <vt:lpstr>Slide 629</vt:lpstr>
      <vt:lpstr>Slide 630</vt:lpstr>
      <vt:lpstr>Slide 631</vt:lpstr>
      <vt:lpstr>Slide 632</vt:lpstr>
      <vt:lpstr>Slide 633</vt:lpstr>
      <vt:lpstr>Slide 634</vt:lpstr>
      <vt:lpstr>Slide 635</vt:lpstr>
      <vt:lpstr>Slide 636</vt:lpstr>
      <vt:lpstr>Slide 637</vt:lpstr>
      <vt:lpstr>Slide 638</vt:lpstr>
      <vt:lpstr>Slide 639</vt:lpstr>
      <vt:lpstr>Slide 640</vt:lpstr>
      <vt:lpstr>Slide 641</vt:lpstr>
      <vt:lpstr>Slide 642</vt:lpstr>
      <vt:lpstr>Slide 643</vt:lpstr>
      <vt:lpstr>Slide 644</vt:lpstr>
      <vt:lpstr>Slide 645</vt:lpstr>
      <vt:lpstr>Slide 646</vt:lpstr>
      <vt:lpstr>Slide 647</vt:lpstr>
      <vt:lpstr>Slide 648</vt:lpstr>
      <vt:lpstr>Slide 649</vt:lpstr>
      <vt:lpstr>Slide 650</vt:lpstr>
      <vt:lpstr>Slide 651</vt:lpstr>
      <vt:lpstr>Slide 652</vt:lpstr>
      <vt:lpstr>Slide 653</vt:lpstr>
      <vt:lpstr>Slide 654</vt:lpstr>
      <vt:lpstr>Slide 655</vt:lpstr>
      <vt:lpstr>Slide 656</vt:lpstr>
      <vt:lpstr>Slide 657</vt:lpstr>
      <vt:lpstr>Slide 658</vt:lpstr>
      <vt:lpstr>Slide 659</vt:lpstr>
      <vt:lpstr>Slide 660</vt:lpstr>
      <vt:lpstr>Slide 661</vt:lpstr>
      <vt:lpstr>Slide 662</vt:lpstr>
      <vt:lpstr>Slide 663</vt:lpstr>
      <vt:lpstr>Slide 664</vt:lpstr>
      <vt:lpstr>Slide 665</vt:lpstr>
      <vt:lpstr>Slide 666</vt:lpstr>
      <vt:lpstr>Slide 667</vt:lpstr>
      <vt:lpstr>Slide 668</vt:lpstr>
      <vt:lpstr>Slide 669</vt:lpstr>
      <vt:lpstr>Slide 670</vt:lpstr>
      <vt:lpstr>Slide 671</vt:lpstr>
      <vt:lpstr>Slide 672</vt:lpstr>
      <vt:lpstr>Slide 673</vt:lpstr>
      <vt:lpstr>Slide 674</vt:lpstr>
      <vt:lpstr>Slide 675</vt:lpstr>
      <vt:lpstr>Slide 676</vt:lpstr>
      <vt:lpstr>Slide 677</vt:lpstr>
      <vt:lpstr>Slide 678</vt:lpstr>
      <vt:lpstr>Slide 679</vt:lpstr>
      <vt:lpstr>Slide 680</vt:lpstr>
      <vt:lpstr>Slide 681</vt:lpstr>
      <vt:lpstr>Slide 682</vt:lpstr>
      <vt:lpstr>Slide 683</vt:lpstr>
      <vt:lpstr>Slide 684</vt:lpstr>
      <vt:lpstr>Slide 685</vt:lpstr>
      <vt:lpstr>Slide 686</vt:lpstr>
      <vt:lpstr>Slide 687</vt:lpstr>
      <vt:lpstr>Slide 688</vt:lpstr>
      <vt:lpstr>Slide 689</vt:lpstr>
      <vt:lpstr>Slide 690</vt:lpstr>
      <vt:lpstr>Slide 691</vt:lpstr>
      <vt:lpstr>Slide 692</vt:lpstr>
      <vt:lpstr>Slide 693</vt:lpstr>
      <vt:lpstr>Slide 694</vt:lpstr>
      <vt:lpstr>Slide 695</vt:lpstr>
      <vt:lpstr>Slide 696</vt:lpstr>
      <vt:lpstr>Slide 697</vt:lpstr>
      <vt:lpstr>Slide 698</vt:lpstr>
      <vt:lpstr>Slide 699</vt:lpstr>
      <vt:lpstr>Slide 700</vt:lpstr>
      <vt:lpstr>Slide 701</vt:lpstr>
      <vt:lpstr>Slide 702</vt:lpstr>
      <vt:lpstr>Slide 703</vt:lpstr>
      <vt:lpstr>Slide 704</vt:lpstr>
      <vt:lpstr>Slide 705</vt:lpstr>
      <vt:lpstr>Slide 706</vt:lpstr>
      <vt:lpstr>Slide 707</vt:lpstr>
      <vt:lpstr>Slide 708</vt:lpstr>
      <vt:lpstr>Slide 709</vt:lpstr>
      <vt:lpstr>Slide 710</vt:lpstr>
      <vt:lpstr>Slide 711</vt:lpstr>
      <vt:lpstr>Slide 712</vt:lpstr>
      <vt:lpstr>Slide 713</vt:lpstr>
      <vt:lpstr>Slide 714</vt:lpstr>
      <vt:lpstr>Slide 715</vt:lpstr>
      <vt:lpstr>Slide 716</vt:lpstr>
      <vt:lpstr>Slide 717</vt:lpstr>
      <vt:lpstr>Slide 718</vt:lpstr>
      <vt:lpstr>Slide 719</vt:lpstr>
      <vt:lpstr>Slide 720</vt:lpstr>
      <vt:lpstr>Slide 721</vt:lpstr>
      <vt:lpstr>Slide 722</vt:lpstr>
      <vt:lpstr>Slide 723</vt:lpstr>
      <vt:lpstr>Slide 724</vt:lpstr>
      <vt:lpstr>Slide 725</vt:lpstr>
      <vt:lpstr>Slide 726</vt:lpstr>
      <vt:lpstr>Slide 727</vt:lpstr>
      <vt:lpstr>Slide 728</vt:lpstr>
      <vt:lpstr>Slide 729</vt:lpstr>
      <vt:lpstr>Slide 730</vt:lpstr>
      <vt:lpstr>Slide 731</vt:lpstr>
      <vt:lpstr>Slide 732</vt:lpstr>
      <vt:lpstr>Slide 733</vt:lpstr>
      <vt:lpstr>Slide 734</vt:lpstr>
      <vt:lpstr>Slide 735</vt:lpstr>
      <vt:lpstr>Slide 736</vt:lpstr>
      <vt:lpstr>Slide 737</vt:lpstr>
      <vt:lpstr>Slide 738</vt:lpstr>
      <vt:lpstr>Slide 739</vt:lpstr>
      <vt:lpstr>Slide 740</vt:lpstr>
      <vt:lpstr>Slide 741</vt:lpstr>
      <vt:lpstr>Slide 742</vt:lpstr>
      <vt:lpstr>Slide 743</vt:lpstr>
      <vt:lpstr>Slide 744</vt:lpstr>
      <vt:lpstr>Slide 745</vt:lpstr>
      <vt:lpstr>Slide 746</vt:lpstr>
      <vt:lpstr>Slide 747</vt:lpstr>
      <vt:lpstr>Slide 748</vt:lpstr>
      <vt:lpstr>Slide 749</vt:lpstr>
      <vt:lpstr>Slide 750</vt:lpstr>
      <vt:lpstr>Slide 751</vt:lpstr>
      <vt:lpstr>Slide 752</vt:lpstr>
      <vt:lpstr>Slide 753</vt:lpstr>
      <vt:lpstr>Slide 754</vt:lpstr>
      <vt:lpstr>Slide 755</vt:lpstr>
      <vt:lpstr>Slide 756</vt:lpstr>
      <vt:lpstr>Slide 757</vt:lpstr>
      <vt:lpstr>Slide 758</vt:lpstr>
      <vt:lpstr>Slide 759</vt:lpstr>
      <vt:lpstr>Slide 760</vt:lpstr>
      <vt:lpstr>Slide 761</vt:lpstr>
      <vt:lpstr>Slide 762</vt:lpstr>
      <vt:lpstr>Slide 763</vt:lpstr>
      <vt:lpstr>Slide 764</vt:lpstr>
      <vt:lpstr>Slide 765</vt:lpstr>
      <vt:lpstr>Slide 766</vt:lpstr>
      <vt:lpstr>Slide 767</vt:lpstr>
      <vt:lpstr>Slide 768</vt:lpstr>
      <vt:lpstr>Slide 769</vt:lpstr>
      <vt:lpstr>Slide 770</vt:lpstr>
      <vt:lpstr>Slide 771</vt:lpstr>
      <vt:lpstr>Slide 772</vt:lpstr>
      <vt:lpstr>Slide 773</vt:lpstr>
      <vt:lpstr>Slide 774</vt:lpstr>
      <vt:lpstr>Slide 775</vt:lpstr>
      <vt:lpstr>Slide 776</vt:lpstr>
      <vt:lpstr>Slide 777</vt:lpstr>
      <vt:lpstr>Slide 778</vt:lpstr>
      <vt:lpstr>Slide 779</vt:lpstr>
      <vt:lpstr>Slide 780</vt:lpstr>
      <vt:lpstr>Slide 781</vt:lpstr>
      <vt:lpstr>Slide 782</vt:lpstr>
      <vt:lpstr>Slide 783</vt:lpstr>
      <vt:lpstr>Slide 784</vt:lpstr>
      <vt:lpstr>Slide 785</vt:lpstr>
      <vt:lpstr>Slide 786</vt:lpstr>
      <vt:lpstr>Slide 787</vt:lpstr>
      <vt:lpstr>Slide 788</vt:lpstr>
      <vt:lpstr>Slide 789</vt:lpstr>
      <vt:lpstr>Slide 790</vt:lpstr>
      <vt:lpstr>Slide 791</vt:lpstr>
      <vt:lpstr>Slide 792</vt:lpstr>
      <vt:lpstr>Slide 793</vt:lpstr>
      <vt:lpstr>Slide 794</vt:lpstr>
      <vt:lpstr>Slide 795</vt:lpstr>
      <vt:lpstr>Slide 796</vt:lpstr>
      <vt:lpstr>Slide 797</vt:lpstr>
      <vt:lpstr>Slide 798</vt:lpstr>
      <vt:lpstr>Slide 799</vt:lpstr>
      <vt:lpstr>Slide 800</vt:lpstr>
      <vt:lpstr>Slide 801</vt:lpstr>
      <vt:lpstr>Slide 802</vt:lpstr>
      <vt:lpstr>Slide 803</vt:lpstr>
      <vt:lpstr>Slide 804</vt:lpstr>
      <vt:lpstr>Slide 805</vt:lpstr>
      <vt:lpstr>Slide 806</vt:lpstr>
      <vt:lpstr>Slide 807</vt:lpstr>
      <vt:lpstr>Slide 808</vt:lpstr>
      <vt:lpstr>Slide 809</vt:lpstr>
      <vt:lpstr>Slide 810</vt:lpstr>
      <vt:lpstr>Slide 811</vt:lpstr>
      <vt:lpstr>Slide 812</vt:lpstr>
      <vt:lpstr>Slide 813</vt:lpstr>
      <vt:lpstr>Slide 814</vt:lpstr>
      <vt:lpstr>Slide 815</vt:lpstr>
      <vt:lpstr>Slide 816</vt:lpstr>
      <vt:lpstr>Slide 817</vt:lpstr>
      <vt:lpstr>Slide 818</vt:lpstr>
      <vt:lpstr>Slide 819</vt:lpstr>
      <vt:lpstr>Slide 820</vt:lpstr>
      <vt:lpstr>Slide 821</vt:lpstr>
      <vt:lpstr>Slide 822</vt:lpstr>
      <vt:lpstr>Slide 823</vt:lpstr>
      <vt:lpstr>Slide 824</vt:lpstr>
      <vt:lpstr>Slide 825</vt:lpstr>
      <vt:lpstr>Slide 826</vt:lpstr>
      <vt:lpstr>Slide 827</vt:lpstr>
      <vt:lpstr>Slide 828</vt:lpstr>
      <vt:lpstr>Slide 829</vt:lpstr>
      <vt:lpstr>Slide 830</vt:lpstr>
      <vt:lpstr>Slide 831</vt:lpstr>
      <vt:lpstr>Slide 832</vt:lpstr>
      <vt:lpstr>Slide 833</vt:lpstr>
      <vt:lpstr>Slide 834</vt:lpstr>
      <vt:lpstr>Slide 835</vt:lpstr>
      <vt:lpstr>Slide 836</vt:lpstr>
      <vt:lpstr>Slide 837</vt:lpstr>
      <vt:lpstr>Slide 838</vt:lpstr>
      <vt:lpstr>Slide 839</vt:lpstr>
      <vt:lpstr>Slide 840</vt:lpstr>
      <vt:lpstr>Slide 841</vt:lpstr>
      <vt:lpstr>Slide 842</vt:lpstr>
      <vt:lpstr>Slide 843</vt:lpstr>
      <vt:lpstr>Slide 844</vt:lpstr>
      <vt:lpstr>Slide 845</vt:lpstr>
      <vt:lpstr>Slide 846</vt:lpstr>
      <vt:lpstr>Slide 847</vt:lpstr>
      <vt:lpstr>Slide 848</vt:lpstr>
      <vt:lpstr>Slide 849</vt:lpstr>
      <vt:lpstr>Slide 850</vt:lpstr>
      <vt:lpstr>Slide 851</vt:lpstr>
      <vt:lpstr>Slide 852</vt:lpstr>
      <vt:lpstr>Slide 853</vt:lpstr>
      <vt:lpstr>Slide 854</vt:lpstr>
      <vt:lpstr>Slide 855</vt:lpstr>
      <vt:lpstr>Slide 856</vt:lpstr>
      <vt:lpstr>Slide 857</vt:lpstr>
      <vt:lpstr>Slide 858</vt:lpstr>
      <vt:lpstr>Slide 859</vt:lpstr>
      <vt:lpstr>Slide 860</vt:lpstr>
      <vt:lpstr>Slide 861</vt:lpstr>
      <vt:lpstr>Slide 862</vt:lpstr>
      <vt:lpstr>Slide 863</vt:lpstr>
      <vt:lpstr>Slide 864</vt:lpstr>
      <vt:lpstr>Slide 865</vt:lpstr>
      <vt:lpstr>Slide 866</vt:lpstr>
      <vt:lpstr>Slide 867</vt:lpstr>
      <vt:lpstr>Slide 868</vt:lpstr>
      <vt:lpstr>Slide 869</vt:lpstr>
      <vt:lpstr>Slide 870</vt:lpstr>
      <vt:lpstr>Slide 871</vt:lpstr>
      <vt:lpstr>Slide 872</vt:lpstr>
      <vt:lpstr>Slide 873</vt:lpstr>
      <vt:lpstr>Slide 874</vt:lpstr>
      <vt:lpstr>Slide 875</vt:lpstr>
      <vt:lpstr>Slide 876</vt:lpstr>
      <vt:lpstr>Slide 877</vt:lpstr>
      <vt:lpstr>Slide 878</vt:lpstr>
      <vt:lpstr>Slide 879</vt:lpstr>
      <vt:lpstr>Slide 880</vt:lpstr>
      <vt:lpstr>Slide 881</vt:lpstr>
      <vt:lpstr>Slide 882</vt:lpstr>
      <vt:lpstr>Slide 883</vt:lpstr>
      <vt:lpstr>Slide 884</vt:lpstr>
      <vt:lpstr>Slide 885</vt:lpstr>
      <vt:lpstr>Slide 886</vt:lpstr>
      <vt:lpstr>Slide 887</vt:lpstr>
      <vt:lpstr>Slide 888</vt:lpstr>
      <vt:lpstr>Slide 889</vt:lpstr>
      <vt:lpstr>Slide 890</vt:lpstr>
      <vt:lpstr>Slide 891</vt:lpstr>
      <vt:lpstr>Slide 892</vt:lpstr>
      <vt:lpstr>Slide 893</vt:lpstr>
      <vt:lpstr>Slide 894</vt:lpstr>
      <vt:lpstr>Slide 895</vt:lpstr>
      <vt:lpstr>Slide 896</vt:lpstr>
      <vt:lpstr>Slide 897</vt:lpstr>
      <vt:lpstr>Slide 898</vt:lpstr>
      <vt:lpstr>Slide 899</vt:lpstr>
      <vt:lpstr>Slide 900</vt:lpstr>
      <vt:lpstr>Slide 901</vt:lpstr>
      <vt:lpstr>Slide 902</vt:lpstr>
      <vt:lpstr>Slide 903</vt:lpstr>
      <vt:lpstr>Slide 904</vt:lpstr>
      <vt:lpstr>Slide 905</vt:lpstr>
      <vt:lpstr>Slide 906</vt:lpstr>
      <vt:lpstr>Slide 907</vt:lpstr>
      <vt:lpstr>Slide 908</vt:lpstr>
      <vt:lpstr>Slide 909</vt:lpstr>
      <vt:lpstr>Slide 910</vt:lpstr>
      <vt:lpstr>Slide 911</vt:lpstr>
      <vt:lpstr>Slide 912</vt:lpstr>
      <vt:lpstr>Slide 913</vt:lpstr>
      <vt:lpstr>Slide 914</vt:lpstr>
      <vt:lpstr>Slide 915</vt:lpstr>
      <vt:lpstr>Slide 916</vt:lpstr>
      <vt:lpstr>Slide 917</vt:lpstr>
      <vt:lpstr>Slide 918</vt:lpstr>
      <vt:lpstr>Slide 919</vt:lpstr>
      <vt:lpstr>Slide 920</vt:lpstr>
      <vt:lpstr>Slide 921</vt:lpstr>
      <vt:lpstr>Slide 922</vt:lpstr>
      <vt:lpstr>Slide 923</vt:lpstr>
      <vt:lpstr>Slide 924</vt:lpstr>
      <vt:lpstr>Slide 925</vt:lpstr>
      <vt:lpstr>Slide 926</vt:lpstr>
      <vt:lpstr>Slide 927</vt:lpstr>
      <vt:lpstr>Slide 928</vt:lpstr>
      <vt:lpstr>Slide 929</vt:lpstr>
      <vt:lpstr>Slide 930</vt:lpstr>
      <vt:lpstr>Slide 931</vt:lpstr>
      <vt:lpstr>Slide 932</vt:lpstr>
      <vt:lpstr>Slide 933</vt:lpstr>
      <vt:lpstr>Slide 934</vt:lpstr>
      <vt:lpstr>Slide 935</vt:lpstr>
      <vt:lpstr>Slide 936</vt:lpstr>
      <vt:lpstr>Slide 937</vt:lpstr>
      <vt:lpstr>Slide 938</vt:lpstr>
      <vt:lpstr>Slide 939</vt:lpstr>
      <vt:lpstr>Slide 940</vt:lpstr>
      <vt:lpstr>Slide 941</vt:lpstr>
      <vt:lpstr>Slide 942</vt:lpstr>
      <vt:lpstr>Slide 943</vt:lpstr>
      <vt:lpstr>Slide 944</vt:lpstr>
      <vt:lpstr>Slide 945</vt:lpstr>
      <vt:lpstr>Slide 946</vt:lpstr>
      <vt:lpstr>Slide 947</vt:lpstr>
      <vt:lpstr>Slide 948</vt:lpstr>
      <vt:lpstr>Slide 949</vt:lpstr>
      <vt:lpstr>Slide 950</vt:lpstr>
      <vt:lpstr>Slide 951</vt:lpstr>
      <vt:lpstr>Slide 952</vt:lpstr>
      <vt:lpstr>Slide 953</vt:lpstr>
      <vt:lpstr>Slide 954</vt:lpstr>
      <vt:lpstr>Slide 955</vt:lpstr>
      <vt:lpstr>Slide 956</vt:lpstr>
      <vt:lpstr>Slide 957</vt:lpstr>
      <vt:lpstr>Slide 958</vt:lpstr>
      <vt:lpstr>Slide 959</vt:lpstr>
      <vt:lpstr>Slide 960</vt:lpstr>
      <vt:lpstr>Slide 961</vt:lpstr>
      <vt:lpstr>Slide 962</vt:lpstr>
      <vt:lpstr>Slide 963</vt:lpstr>
      <vt:lpstr>Slide 964</vt:lpstr>
      <vt:lpstr>Slide 965</vt:lpstr>
      <vt:lpstr>Slide 966</vt:lpstr>
      <vt:lpstr>Slide 967</vt:lpstr>
      <vt:lpstr>Slide 968</vt:lpstr>
      <vt:lpstr>Slide 969</vt:lpstr>
      <vt:lpstr>Slide 970</vt:lpstr>
      <vt:lpstr>Slide 971</vt:lpstr>
      <vt:lpstr>Slide 972</vt:lpstr>
      <vt:lpstr>Slide 973</vt:lpstr>
      <vt:lpstr>Slide 974</vt:lpstr>
      <vt:lpstr>Slide 975</vt:lpstr>
      <vt:lpstr>Slide 976</vt:lpstr>
      <vt:lpstr>Slide 977</vt:lpstr>
      <vt:lpstr>Slide 978</vt:lpstr>
      <vt:lpstr>Slide 979</vt:lpstr>
      <vt:lpstr>Slide 980</vt:lpstr>
      <vt:lpstr>Slide 981</vt:lpstr>
      <vt:lpstr>Slide 982</vt:lpstr>
      <vt:lpstr>Slide 983</vt:lpstr>
      <vt:lpstr>Slide 984</vt:lpstr>
      <vt:lpstr>Slide 985</vt:lpstr>
      <vt:lpstr>Slide 986</vt:lpstr>
      <vt:lpstr>Slide 987</vt:lpstr>
      <vt:lpstr>Slide 988</vt:lpstr>
      <vt:lpstr>Slide 989</vt:lpstr>
      <vt:lpstr>Slide 990</vt:lpstr>
      <vt:lpstr>Slide 991</vt:lpstr>
      <vt:lpstr>Slide 992</vt:lpstr>
      <vt:lpstr>Slide 993</vt:lpstr>
      <vt:lpstr>Slide 994</vt:lpstr>
      <vt:lpstr>Slide 995</vt:lpstr>
      <vt:lpstr>Slide 996</vt:lpstr>
      <vt:lpstr>Slide 997</vt:lpstr>
      <vt:lpstr>Slide 998</vt:lpstr>
      <vt:lpstr>Slide 999</vt:lpstr>
      <vt:lpstr>Slide 1000</vt:lpstr>
      <vt:lpstr>Slide 1001</vt:lpstr>
      <vt:lpstr>Slide 1002</vt:lpstr>
      <vt:lpstr>Slide 1003</vt:lpstr>
      <vt:lpstr>Slide 1004</vt:lpstr>
      <vt:lpstr>Slide 1005</vt:lpstr>
      <vt:lpstr>Slide 1006</vt:lpstr>
      <vt:lpstr>Slide 1007</vt:lpstr>
      <vt:lpstr>Slide 1008</vt:lpstr>
      <vt:lpstr>Slide 1009</vt:lpstr>
      <vt:lpstr>Slide 1010</vt:lpstr>
      <vt:lpstr>Slide 1011</vt:lpstr>
      <vt:lpstr>Slide 1012</vt:lpstr>
      <vt:lpstr>Slide 1013</vt:lpstr>
      <vt:lpstr>Slide 1014</vt:lpstr>
      <vt:lpstr>Slide 1015</vt:lpstr>
      <vt:lpstr>Slide 1016</vt:lpstr>
      <vt:lpstr>Slide 1017</vt:lpstr>
      <vt:lpstr>Slide 1018</vt:lpstr>
      <vt:lpstr>Slide 1019</vt:lpstr>
      <vt:lpstr>Slide 1020</vt:lpstr>
      <vt:lpstr>Slide 1021</vt:lpstr>
      <vt:lpstr>Slide 1022</vt:lpstr>
      <vt:lpstr>Slide 1023</vt:lpstr>
      <vt:lpstr>Slide 1024</vt:lpstr>
      <vt:lpstr>Slide 1025</vt:lpstr>
      <vt:lpstr>Slide 1026</vt:lpstr>
      <vt:lpstr>Slide 1027</vt:lpstr>
      <vt:lpstr>Slide 1028</vt:lpstr>
      <vt:lpstr>Slide 1029</vt:lpstr>
      <vt:lpstr>Slide 1030</vt:lpstr>
      <vt:lpstr>Slide 1031</vt:lpstr>
      <vt:lpstr>Slide 1032</vt:lpstr>
      <vt:lpstr>Slide 1033</vt:lpstr>
      <vt:lpstr>Slide 1034</vt:lpstr>
      <vt:lpstr>Slide 1035</vt:lpstr>
      <vt:lpstr>Slide 1036</vt:lpstr>
      <vt:lpstr>Slide 1037</vt:lpstr>
      <vt:lpstr>Slide 1038</vt:lpstr>
      <vt:lpstr>Slide 1039</vt:lpstr>
      <vt:lpstr>Slide 1040</vt:lpstr>
      <vt:lpstr>Slide 1041</vt:lpstr>
      <vt:lpstr>Slide 1042</vt:lpstr>
      <vt:lpstr>Slide 1043</vt:lpstr>
      <vt:lpstr>Slide 1044</vt:lpstr>
      <vt:lpstr>Slide 1045</vt:lpstr>
      <vt:lpstr>Slide 1046</vt:lpstr>
      <vt:lpstr>Slide 1047</vt:lpstr>
      <vt:lpstr>Slide 1048</vt:lpstr>
      <vt:lpstr>Slide 1049</vt:lpstr>
      <vt:lpstr>Slide 1050</vt:lpstr>
      <vt:lpstr>Slide 1051</vt:lpstr>
      <vt:lpstr>Slide 1052</vt:lpstr>
      <vt:lpstr>Slide 1053</vt:lpstr>
      <vt:lpstr>Slide 1054</vt:lpstr>
      <vt:lpstr>Slide 1055</vt:lpstr>
      <vt:lpstr>Slide 1056</vt:lpstr>
      <vt:lpstr>Slide 1057</vt:lpstr>
      <vt:lpstr>Slide 1058</vt:lpstr>
      <vt:lpstr>Slide 1059</vt:lpstr>
      <vt:lpstr>Slide 1060</vt:lpstr>
      <vt:lpstr>Slide 1061</vt:lpstr>
      <vt:lpstr>Slide 1062</vt:lpstr>
      <vt:lpstr>Slide 1063</vt:lpstr>
      <vt:lpstr>Slide 1064</vt:lpstr>
      <vt:lpstr>Slide 1065</vt:lpstr>
      <vt:lpstr>Slide 1066</vt:lpstr>
      <vt:lpstr>Slide 1067</vt:lpstr>
      <vt:lpstr>Slide 1068</vt:lpstr>
      <vt:lpstr>Slide 1069</vt:lpstr>
      <vt:lpstr>Slide 1070</vt:lpstr>
      <vt:lpstr>Slide 1071</vt:lpstr>
      <vt:lpstr>Slide 1072</vt:lpstr>
      <vt:lpstr>Slide 1073</vt:lpstr>
      <vt:lpstr>Slide 1074</vt:lpstr>
      <vt:lpstr>Slide 1075</vt:lpstr>
      <vt:lpstr>Slide 1076</vt:lpstr>
      <vt:lpstr>Slide 1077</vt:lpstr>
      <vt:lpstr>Slide 1078</vt:lpstr>
      <vt:lpstr>Slide 1079</vt:lpstr>
      <vt:lpstr>Slide 1080</vt:lpstr>
      <vt:lpstr>Slide 1081</vt:lpstr>
      <vt:lpstr>Slide 1082</vt:lpstr>
      <vt:lpstr>Slide 1083</vt:lpstr>
      <vt:lpstr>Slide 1084</vt:lpstr>
      <vt:lpstr>Slide 1085</vt:lpstr>
      <vt:lpstr>Slide 1086</vt:lpstr>
      <vt:lpstr>Slide 1087</vt:lpstr>
      <vt:lpstr>Slide 1088</vt:lpstr>
      <vt:lpstr>Slide 1089</vt:lpstr>
      <vt:lpstr>Slide 1090</vt:lpstr>
      <vt:lpstr>Slide 1091</vt:lpstr>
      <vt:lpstr>Slide 1092</vt:lpstr>
      <vt:lpstr>Slide 1093</vt:lpstr>
      <vt:lpstr>Slide 1094</vt:lpstr>
      <vt:lpstr>Slide 1095</vt:lpstr>
      <vt:lpstr>Slide 1096</vt:lpstr>
      <vt:lpstr>Slide 1097</vt:lpstr>
      <vt:lpstr>Slide 1098</vt:lpstr>
      <vt:lpstr>Slide 1099</vt:lpstr>
      <vt:lpstr>Slide 1100</vt:lpstr>
      <vt:lpstr>Slide 1101</vt:lpstr>
      <vt:lpstr>Slide 1102</vt:lpstr>
      <vt:lpstr>Slide 1103</vt:lpstr>
      <vt:lpstr>Slide 1104</vt:lpstr>
      <vt:lpstr>Slide 1105</vt:lpstr>
      <vt:lpstr>Slide 1106</vt:lpstr>
      <vt:lpstr>Slide 1107</vt:lpstr>
      <vt:lpstr>Slide 1108</vt:lpstr>
      <vt:lpstr>Slide 1109</vt:lpstr>
      <vt:lpstr>Slide 1110</vt:lpstr>
      <vt:lpstr>Slide 1111</vt:lpstr>
      <vt:lpstr>Slide 1112</vt:lpstr>
      <vt:lpstr>Slide 1113</vt:lpstr>
      <vt:lpstr>Slide 1114</vt:lpstr>
      <vt:lpstr>Slide 1115</vt:lpstr>
      <vt:lpstr>Slide 1116</vt:lpstr>
      <vt:lpstr>Slide 1117</vt:lpstr>
      <vt:lpstr>Slide 1118</vt:lpstr>
      <vt:lpstr>Slide 1119</vt:lpstr>
      <vt:lpstr>Slide 1120</vt:lpstr>
      <vt:lpstr>Slide 1121</vt:lpstr>
      <vt:lpstr>Slide 1122</vt:lpstr>
      <vt:lpstr>Slide 1123</vt:lpstr>
      <vt:lpstr>Slide 1124</vt:lpstr>
      <vt:lpstr>Slide 1125</vt:lpstr>
      <vt:lpstr>Slide 1126</vt:lpstr>
      <vt:lpstr>Slide 1127</vt:lpstr>
      <vt:lpstr>Slide 1128</vt:lpstr>
      <vt:lpstr>Slide 1129</vt:lpstr>
      <vt:lpstr>Slide 1130</vt:lpstr>
      <vt:lpstr>Slide 1131</vt:lpstr>
      <vt:lpstr>Slide 1132</vt:lpstr>
      <vt:lpstr>Slide 1133</vt:lpstr>
      <vt:lpstr>Slide 1134</vt:lpstr>
      <vt:lpstr>Slide 1135</vt:lpstr>
      <vt:lpstr>Slide 1136</vt:lpstr>
      <vt:lpstr>Slide 1137</vt:lpstr>
      <vt:lpstr>Slide 1138</vt:lpstr>
      <vt:lpstr>Slide 1139</vt:lpstr>
      <vt:lpstr>Slide 1140</vt:lpstr>
      <vt:lpstr>Slide 1141</vt:lpstr>
      <vt:lpstr>Slide 1142</vt:lpstr>
      <vt:lpstr>Slide 1143</vt:lpstr>
      <vt:lpstr>Slide 1144</vt:lpstr>
      <vt:lpstr>Slide 1145</vt:lpstr>
      <vt:lpstr>Slide 1146</vt:lpstr>
      <vt:lpstr>Slide 1147</vt:lpstr>
      <vt:lpstr>Slide 1148</vt:lpstr>
      <vt:lpstr>Slide 1149</vt:lpstr>
      <vt:lpstr>Slide 1150</vt:lpstr>
      <vt:lpstr>Slide 1151</vt:lpstr>
      <vt:lpstr>Slide 1152</vt:lpstr>
      <vt:lpstr>Slide 1153</vt:lpstr>
      <vt:lpstr>Slide 1154</vt:lpstr>
      <vt:lpstr>Slide 1155</vt:lpstr>
      <vt:lpstr>Slide 1156</vt:lpstr>
      <vt:lpstr>Slide 1157</vt:lpstr>
      <vt:lpstr>Slide 1158</vt:lpstr>
      <vt:lpstr>Slide 1159</vt:lpstr>
      <vt:lpstr>Slide 1160</vt:lpstr>
      <vt:lpstr>Slide 1161</vt:lpstr>
      <vt:lpstr>Slide 1162</vt:lpstr>
      <vt:lpstr>Slide 1163</vt:lpstr>
      <vt:lpstr>Slide 1164</vt:lpstr>
      <vt:lpstr>Slide 1165</vt:lpstr>
      <vt:lpstr>Slide 1166</vt:lpstr>
      <vt:lpstr>Slide 1167</vt:lpstr>
      <vt:lpstr>Slide 1168</vt:lpstr>
      <vt:lpstr>Slide 1169</vt:lpstr>
      <vt:lpstr>Slide 1170</vt:lpstr>
      <vt:lpstr>Slide 1171</vt:lpstr>
      <vt:lpstr>Slide 1172</vt:lpstr>
      <vt:lpstr>Slide 1173</vt:lpstr>
      <vt:lpstr>Slide 1174</vt:lpstr>
      <vt:lpstr>Slide 1175</vt:lpstr>
      <vt:lpstr>Slide 1176</vt:lpstr>
      <vt:lpstr>Slide 1177</vt:lpstr>
      <vt:lpstr>Slide 1178</vt:lpstr>
      <vt:lpstr>Slide 1179</vt:lpstr>
      <vt:lpstr>Slide 1180</vt:lpstr>
      <vt:lpstr>Slide 1181</vt:lpstr>
      <vt:lpstr>Slide 1182</vt:lpstr>
      <vt:lpstr>Slide 1183</vt:lpstr>
      <vt:lpstr>Slide 1184</vt:lpstr>
      <vt:lpstr>Slide 1185</vt:lpstr>
      <vt:lpstr>Slide 1186</vt:lpstr>
      <vt:lpstr>Slide 1187</vt:lpstr>
      <vt:lpstr>Slide 1188</vt:lpstr>
      <vt:lpstr>Slide 1189</vt:lpstr>
      <vt:lpstr>Slide 1190</vt:lpstr>
      <vt:lpstr>Slide 1191</vt:lpstr>
      <vt:lpstr>Slide 1192</vt:lpstr>
      <vt:lpstr>Slide 1193</vt:lpstr>
      <vt:lpstr>Slide 1194</vt:lpstr>
      <vt:lpstr>Slide 1195</vt:lpstr>
      <vt:lpstr>Slide 1196</vt:lpstr>
      <vt:lpstr>Slide 1197</vt:lpstr>
      <vt:lpstr>Slide 1198</vt:lpstr>
      <vt:lpstr>Slide 1199</vt:lpstr>
      <vt:lpstr>Slide 1200</vt:lpstr>
      <vt:lpstr>Slide 1201</vt:lpstr>
      <vt:lpstr>Slide 1202</vt:lpstr>
      <vt:lpstr>Slide 1203</vt:lpstr>
      <vt:lpstr>Slide 1204</vt:lpstr>
      <vt:lpstr>Slide 1205</vt:lpstr>
      <vt:lpstr>Slide 1206</vt:lpstr>
      <vt:lpstr>Slide 1207</vt:lpstr>
      <vt:lpstr>Slide 1208</vt:lpstr>
      <vt:lpstr>Slide 1209</vt:lpstr>
      <vt:lpstr>Slide 1210</vt:lpstr>
      <vt:lpstr>Slide 1211</vt:lpstr>
      <vt:lpstr>Slide 1212</vt:lpstr>
      <vt:lpstr>Slide 1213</vt:lpstr>
      <vt:lpstr>Slide 1214</vt:lpstr>
      <vt:lpstr>Slide 1215</vt:lpstr>
      <vt:lpstr>Slide 1216</vt:lpstr>
      <vt:lpstr>Slide 1217</vt:lpstr>
      <vt:lpstr>Slide 1218</vt:lpstr>
      <vt:lpstr>Slide 1219</vt:lpstr>
      <vt:lpstr>Slide 1220</vt:lpstr>
      <vt:lpstr>Slide 1221</vt:lpstr>
      <vt:lpstr>Slide 1222</vt:lpstr>
      <vt:lpstr>Slide 1223</vt:lpstr>
      <vt:lpstr>Slide 1224</vt:lpstr>
      <vt:lpstr>Slide 1225</vt:lpstr>
      <vt:lpstr>Slide 1226</vt:lpstr>
      <vt:lpstr>Slide 1227</vt:lpstr>
      <vt:lpstr>Slide 1228</vt:lpstr>
      <vt:lpstr>Slide 1229</vt:lpstr>
      <vt:lpstr>Slide 1230</vt:lpstr>
      <vt:lpstr>Slide 1231</vt:lpstr>
      <vt:lpstr>Slide 1232</vt:lpstr>
      <vt:lpstr>Slide 1233</vt:lpstr>
      <vt:lpstr>Slide 1234</vt:lpstr>
      <vt:lpstr>Slide 1235</vt:lpstr>
      <vt:lpstr>Slide 1236</vt:lpstr>
      <vt:lpstr>Slide 1237</vt:lpstr>
      <vt:lpstr>Slide 1238</vt:lpstr>
      <vt:lpstr>Slide 1239</vt:lpstr>
      <vt:lpstr>Slide 1240</vt:lpstr>
      <vt:lpstr>Slide 1241</vt:lpstr>
      <vt:lpstr>Slide 1242</vt:lpstr>
      <vt:lpstr>Slide 1243</vt:lpstr>
      <vt:lpstr>Slide 1244</vt:lpstr>
      <vt:lpstr>Slide 1245</vt:lpstr>
      <vt:lpstr>Slide 1246</vt:lpstr>
      <vt:lpstr>Slide 1247</vt:lpstr>
      <vt:lpstr>Slide 1248</vt:lpstr>
      <vt:lpstr>Slide 1249</vt:lpstr>
      <vt:lpstr>Slide 1250</vt:lpstr>
      <vt:lpstr>Slide 1251</vt:lpstr>
      <vt:lpstr>Slide 1252</vt:lpstr>
      <vt:lpstr>Slide 1253</vt:lpstr>
      <vt:lpstr>Slide 1254</vt:lpstr>
      <vt:lpstr>Slide 1255</vt:lpstr>
      <vt:lpstr>Slide 1256</vt:lpstr>
      <vt:lpstr>Slide 1257</vt:lpstr>
      <vt:lpstr>Slide 1258</vt:lpstr>
      <vt:lpstr>Slide 1259</vt:lpstr>
      <vt:lpstr>Slide 1260</vt:lpstr>
      <vt:lpstr>Slide 1261</vt:lpstr>
      <vt:lpstr>Slide 1262</vt:lpstr>
      <vt:lpstr>Slide 1263</vt:lpstr>
      <vt:lpstr>Slide 1264</vt:lpstr>
      <vt:lpstr>Slide 1265</vt:lpstr>
      <vt:lpstr>Slide 1266</vt:lpstr>
      <vt:lpstr>Slide 1267</vt:lpstr>
      <vt:lpstr>Slide 1268</vt:lpstr>
      <vt:lpstr>Slide 1269</vt:lpstr>
      <vt:lpstr>Slide 1270</vt:lpstr>
      <vt:lpstr>Slide 1271</vt:lpstr>
      <vt:lpstr>Slide 1272</vt:lpstr>
      <vt:lpstr>Slide 1273</vt:lpstr>
      <vt:lpstr>Slide 1274</vt:lpstr>
      <vt:lpstr>Slide 1275</vt:lpstr>
      <vt:lpstr>Slide 1276</vt:lpstr>
      <vt:lpstr>Slide 1277</vt:lpstr>
      <vt:lpstr>Slide 1278</vt:lpstr>
      <vt:lpstr>Slide 1279</vt:lpstr>
      <vt:lpstr>Slide 1280</vt:lpstr>
      <vt:lpstr>Slide 1281</vt:lpstr>
      <vt:lpstr>Slide 1282</vt:lpstr>
      <vt:lpstr>Slide 1283</vt:lpstr>
      <vt:lpstr>Slide 1284</vt:lpstr>
      <vt:lpstr>Slide 1285</vt:lpstr>
      <vt:lpstr>Slide 1286</vt:lpstr>
      <vt:lpstr>Slide 1287</vt:lpstr>
      <vt:lpstr>Slide 1288</vt:lpstr>
      <vt:lpstr>Slide 1289</vt:lpstr>
      <vt:lpstr>Slide 1290</vt:lpstr>
      <vt:lpstr>Slide 1291</vt:lpstr>
      <vt:lpstr>Slide 1292</vt:lpstr>
      <vt:lpstr>Slide 1293</vt:lpstr>
      <vt:lpstr>Slide 1294</vt:lpstr>
      <vt:lpstr>Slide 1295</vt:lpstr>
      <vt:lpstr>Slide 1296</vt:lpstr>
      <vt:lpstr>Slide 1297</vt:lpstr>
      <vt:lpstr>Slide 1298</vt:lpstr>
      <vt:lpstr>Slide 1299</vt:lpstr>
      <vt:lpstr>Slide 1300</vt:lpstr>
      <vt:lpstr>Slide 1301</vt:lpstr>
      <vt:lpstr>Slide 1302</vt:lpstr>
      <vt:lpstr>Slide 1303</vt:lpstr>
      <vt:lpstr>Slide 1304</vt:lpstr>
      <vt:lpstr>Slide 1305</vt:lpstr>
      <vt:lpstr>Slide 1306</vt:lpstr>
      <vt:lpstr>Slide 1307</vt:lpstr>
      <vt:lpstr>Slide 1308</vt:lpstr>
      <vt:lpstr>Slide 1309</vt:lpstr>
      <vt:lpstr>Slide 1310</vt:lpstr>
      <vt:lpstr>Slide 1311</vt:lpstr>
      <vt:lpstr>Slide 1312</vt:lpstr>
      <vt:lpstr>Slide 1313</vt:lpstr>
      <vt:lpstr>Slide 1314</vt:lpstr>
      <vt:lpstr>Slide 1315</vt:lpstr>
      <vt:lpstr>Slide 1316</vt:lpstr>
      <vt:lpstr>Slide 1317</vt:lpstr>
      <vt:lpstr>Slide 1318</vt:lpstr>
      <vt:lpstr>Slide 1319</vt:lpstr>
      <vt:lpstr>Slide 1320</vt:lpstr>
      <vt:lpstr>Slide 1321</vt:lpstr>
      <vt:lpstr>Slide 1322</vt:lpstr>
      <vt:lpstr>Slide 1323</vt:lpstr>
      <vt:lpstr>Slide 1324</vt:lpstr>
      <vt:lpstr>Slide 1325</vt:lpstr>
      <vt:lpstr>Slide 1326</vt:lpstr>
      <vt:lpstr>Slide 1327</vt:lpstr>
      <vt:lpstr>Slide 1328</vt:lpstr>
      <vt:lpstr>Slide 1329</vt:lpstr>
      <vt:lpstr>Slide 1330</vt:lpstr>
      <vt:lpstr>Slide 1331</vt:lpstr>
      <vt:lpstr>Slide 1332</vt:lpstr>
      <vt:lpstr>Slide 1333</vt:lpstr>
      <vt:lpstr>Slide 1334</vt:lpstr>
      <vt:lpstr>Slide 1335</vt:lpstr>
      <vt:lpstr>Slide 1336</vt:lpstr>
      <vt:lpstr>Slide 1337</vt:lpstr>
      <vt:lpstr>Slide 1338</vt:lpstr>
      <vt:lpstr>Slide 1339</vt:lpstr>
      <vt:lpstr>Slide 1340</vt:lpstr>
      <vt:lpstr>Slide 1341</vt:lpstr>
      <vt:lpstr>Slide 1342</vt:lpstr>
      <vt:lpstr>Slide 1343</vt:lpstr>
      <vt:lpstr>Slide 1344</vt:lpstr>
      <vt:lpstr>Slide 1345</vt:lpstr>
      <vt:lpstr>Slide 1346</vt:lpstr>
      <vt:lpstr>Slide 1347</vt:lpstr>
      <vt:lpstr>Slide 1348</vt:lpstr>
      <vt:lpstr>Slide 1349</vt:lpstr>
      <vt:lpstr>Slide 1350</vt:lpstr>
      <vt:lpstr>Slide 1351</vt:lpstr>
      <vt:lpstr>Slide 1352</vt:lpstr>
      <vt:lpstr>Slide 1353</vt:lpstr>
      <vt:lpstr>Slide 1354</vt:lpstr>
      <vt:lpstr>Slide 1355</vt:lpstr>
      <vt:lpstr>Slide 1356</vt:lpstr>
      <vt:lpstr>Slide 1357</vt:lpstr>
      <vt:lpstr>Slide 1358</vt:lpstr>
      <vt:lpstr>Slide 1359</vt:lpstr>
      <vt:lpstr>Slide 1360</vt:lpstr>
      <vt:lpstr>Slide 1361</vt:lpstr>
      <vt:lpstr>Slide 1362</vt:lpstr>
      <vt:lpstr>Slide 1363</vt:lpstr>
      <vt:lpstr>Slide 1364</vt:lpstr>
      <vt:lpstr>Slide 1365</vt:lpstr>
      <vt:lpstr>Slide 1366</vt:lpstr>
      <vt:lpstr>Slide 1367</vt:lpstr>
      <vt:lpstr>Slide 1368</vt:lpstr>
      <vt:lpstr>Slide 1369</vt:lpstr>
      <vt:lpstr>Slide 1370</vt:lpstr>
      <vt:lpstr>Slide 1371</vt:lpstr>
      <vt:lpstr>Slide 1372</vt:lpstr>
      <vt:lpstr>Slide 1373</vt:lpstr>
      <vt:lpstr>Slide 1374</vt:lpstr>
      <vt:lpstr>Slide 1375</vt:lpstr>
      <vt:lpstr>Slide 1376</vt:lpstr>
      <vt:lpstr>Slide 1377</vt:lpstr>
      <vt:lpstr>Slide 1378</vt:lpstr>
      <vt:lpstr>Slide 1379</vt:lpstr>
      <vt:lpstr>Slide 1380</vt:lpstr>
      <vt:lpstr>Slide 1381</vt:lpstr>
      <vt:lpstr>Slide 1382</vt:lpstr>
      <vt:lpstr>Slide 1383</vt:lpstr>
      <vt:lpstr>Slide 1384</vt:lpstr>
      <vt:lpstr>Slide 1385</vt:lpstr>
      <vt:lpstr>Slide 1386</vt:lpstr>
      <vt:lpstr>Slide 1387</vt:lpstr>
      <vt:lpstr>Slide 1388</vt:lpstr>
      <vt:lpstr>Slide 1389</vt:lpstr>
      <vt:lpstr>Slide 1390</vt:lpstr>
      <vt:lpstr>Slide 1391</vt:lpstr>
      <vt:lpstr>Slide 1392</vt:lpstr>
      <vt:lpstr>Slide 1393</vt:lpstr>
      <vt:lpstr>Slide 1394</vt:lpstr>
      <vt:lpstr>Slide 1395</vt:lpstr>
      <vt:lpstr>Slide 1396</vt:lpstr>
      <vt:lpstr>Slide 1397</vt:lpstr>
      <vt:lpstr>Slide 1398</vt:lpstr>
      <vt:lpstr>Slide 1399</vt:lpstr>
      <vt:lpstr>Slide 1400</vt:lpstr>
      <vt:lpstr>Slide 1401</vt:lpstr>
      <vt:lpstr>Slide 1402</vt:lpstr>
      <vt:lpstr>Slide 1403</vt:lpstr>
      <vt:lpstr>Slide 1404</vt:lpstr>
      <vt:lpstr>Slide 1405</vt:lpstr>
      <vt:lpstr>Slide 1406</vt:lpstr>
      <vt:lpstr>Slide 1407</vt:lpstr>
      <vt:lpstr>Slide 1408</vt:lpstr>
      <vt:lpstr>Slide 1409</vt:lpstr>
      <vt:lpstr>Slide 1410</vt:lpstr>
      <vt:lpstr>Slide 1411</vt:lpstr>
      <vt:lpstr>Slide 1412</vt:lpstr>
      <vt:lpstr>Slide 1413</vt:lpstr>
      <vt:lpstr>Slide 1414</vt:lpstr>
      <vt:lpstr>Slide 1415</vt:lpstr>
      <vt:lpstr>Slide 1416</vt:lpstr>
      <vt:lpstr>Slide 1417</vt:lpstr>
      <vt:lpstr>Slide 1418</vt:lpstr>
      <vt:lpstr>Slide 1419</vt:lpstr>
      <vt:lpstr>Slide 1420</vt:lpstr>
      <vt:lpstr>Slide 1421</vt:lpstr>
      <vt:lpstr>Slide 1422</vt:lpstr>
      <vt:lpstr>Slide 1423</vt:lpstr>
      <vt:lpstr>Slide 1424</vt:lpstr>
      <vt:lpstr>Slide 1425</vt:lpstr>
      <vt:lpstr>Slide 1426</vt:lpstr>
      <vt:lpstr>Slide 1427</vt:lpstr>
      <vt:lpstr>Slide 1428</vt:lpstr>
      <vt:lpstr>Slide 1429</vt:lpstr>
      <vt:lpstr>Slide 1430</vt:lpstr>
      <vt:lpstr>Slide 1431</vt:lpstr>
      <vt:lpstr>Slide 1432</vt:lpstr>
      <vt:lpstr>Slide 1433</vt:lpstr>
      <vt:lpstr>Slide 1434</vt:lpstr>
      <vt:lpstr>Slide 1435</vt:lpstr>
      <vt:lpstr>Slide 1436</vt:lpstr>
      <vt:lpstr>Slide 1437</vt:lpstr>
      <vt:lpstr>Slide 1438</vt:lpstr>
      <vt:lpstr>Slide 1439</vt:lpstr>
      <vt:lpstr>Slide 1440</vt:lpstr>
      <vt:lpstr>Slide 1441</vt:lpstr>
      <vt:lpstr>Slide 1442</vt:lpstr>
      <vt:lpstr>Slide 1443</vt:lpstr>
      <vt:lpstr>Slide 1444</vt:lpstr>
      <vt:lpstr>Slide 1445</vt:lpstr>
      <vt:lpstr>Slide 1446</vt:lpstr>
      <vt:lpstr>Slide 1447</vt:lpstr>
      <vt:lpstr>Slide 1448</vt:lpstr>
      <vt:lpstr>Slide 1449</vt:lpstr>
      <vt:lpstr>Slide 1450</vt:lpstr>
      <vt:lpstr>Slide 1451</vt:lpstr>
      <vt:lpstr>Slide 1452</vt:lpstr>
      <vt:lpstr>Slide 1453</vt:lpstr>
      <vt:lpstr>Slide 1454</vt:lpstr>
      <vt:lpstr>Slide 1455</vt:lpstr>
      <vt:lpstr>Slide 1456</vt:lpstr>
      <vt:lpstr>Slide 1457</vt:lpstr>
      <vt:lpstr>Slide 1458</vt:lpstr>
      <vt:lpstr>Slide 1459</vt:lpstr>
      <vt:lpstr>Slide 1460</vt:lpstr>
      <vt:lpstr>Slide 1461</vt:lpstr>
      <vt:lpstr>Slide 1462</vt:lpstr>
      <vt:lpstr>Slide 1463</vt:lpstr>
      <vt:lpstr>Slide 1464</vt:lpstr>
      <vt:lpstr>Slide 1465</vt:lpstr>
      <vt:lpstr>Slide 1466</vt:lpstr>
      <vt:lpstr>Slide 1467</vt:lpstr>
      <vt:lpstr>Slide 1468</vt:lpstr>
      <vt:lpstr>Slide 1469</vt:lpstr>
      <vt:lpstr>Slide 1470</vt:lpstr>
      <vt:lpstr>Slide 1471</vt:lpstr>
      <vt:lpstr>Slide 1472</vt:lpstr>
      <vt:lpstr>Slide 1473</vt:lpstr>
      <vt:lpstr>Slide 1474</vt:lpstr>
      <vt:lpstr>Slide 1475</vt:lpstr>
      <vt:lpstr>Slide 1476</vt:lpstr>
      <vt:lpstr>Slide 1477</vt:lpstr>
      <vt:lpstr>Slide 1478</vt:lpstr>
      <vt:lpstr>Slide 1479</vt:lpstr>
      <vt:lpstr>Slide 1480</vt:lpstr>
      <vt:lpstr>Slide 1481</vt:lpstr>
      <vt:lpstr>Slide 1482</vt:lpstr>
      <vt:lpstr>Slide 1483</vt:lpstr>
      <vt:lpstr>Slide 1484</vt:lpstr>
      <vt:lpstr>Slide 1485</vt:lpstr>
      <vt:lpstr>Slide 1486</vt:lpstr>
      <vt:lpstr>Slide 1487</vt:lpstr>
      <vt:lpstr>Slide 1488</vt:lpstr>
      <vt:lpstr>Slide 1489</vt:lpstr>
      <vt:lpstr>Slide 1490</vt:lpstr>
      <vt:lpstr>Slide 1491</vt:lpstr>
      <vt:lpstr>Slide 1492</vt:lpstr>
      <vt:lpstr>Slide 1493</vt:lpstr>
      <vt:lpstr>Slide 1494</vt:lpstr>
      <vt:lpstr>Slide 1495</vt:lpstr>
      <vt:lpstr>Slide 1496</vt:lpstr>
      <vt:lpstr>Slide 1497</vt:lpstr>
      <vt:lpstr>Slide 1498</vt:lpstr>
      <vt:lpstr>Slide 1499</vt:lpstr>
      <vt:lpstr>Slide 1500</vt:lpstr>
      <vt:lpstr>Slide 1501</vt:lpstr>
      <vt:lpstr>Slide 1502</vt:lpstr>
      <vt:lpstr>Slide 1503</vt:lpstr>
      <vt:lpstr>Slide 1504</vt:lpstr>
      <vt:lpstr>Slide 1505</vt:lpstr>
      <vt:lpstr>Slide 1506</vt:lpstr>
      <vt:lpstr>Slide 1507</vt:lpstr>
      <vt:lpstr>Slide 1508</vt:lpstr>
      <vt:lpstr>Slide 1509</vt:lpstr>
      <vt:lpstr>Slide 1510</vt:lpstr>
      <vt:lpstr>Slide 1511</vt:lpstr>
      <vt:lpstr>Slide 1512</vt:lpstr>
      <vt:lpstr>Slide 1513</vt:lpstr>
      <vt:lpstr>Slide 1514</vt:lpstr>
      <vt:lpstr>Slide 1515</vt:lpstr>
      <vt:lpstr>Slide 1516</vt:lpstr>
      <vt:lpstr>Slide 1517</vt:lpstr>
      <vt:lpstr>Slide 1518</vt:lpstr>
      <vt:lpstr>Slide 1519</vt:lpstr>
      <vt:lpstr>Slide 1520</vt:lpstr>
      <vt:lpstr>Slide 1521</vt:lpstr>
      <vt:lpstr>Slide 1522</vt:lpstr>
      <vt:lpstr>Slide 1523</vt:lpstr>
      <vt:lpstr>Slide 1524</vt:lpstr>
      <vt:lpstr>Slide 1525</vt:lpstr>
      <vt:lpstr>Slide 1526</vt:lpstr>
      <vt:lpstr>Slide 1527</vt:lpstr>
      <vt:lpstr>Slide 1528</vt:lpstr>
      <vt:lpstr>Slide 1529</vt:lpstr>
      <vt:lpstr>Slide 1530</vt:lpstr>
      <vt:lpstr>Slide 1531</vt:lpstr>
      <vt:lpstr>Slide 1532</vt:lpstr>
      <vt:lpstr>Slide 1533</vt:lpstr>
      <vt:lpstr>Slide 1534</vt:lpstr>
      <vt:lpstr>Slide 1535</vt:lpstr>
      <vt:lpstr>Slide 1536</vt:lpstr>
      <vt:lpstr>Slide 1537</vt:lpstr>
      <vt:lpstr>Slide 1538</vt:lpstr>
      <vt:lpstr>Slide 1539</vt:lpstr>
      <vt:lpstr>Slide 1540</vt:lpstr>
      <vt:lpstr>Slide 1541</vt:lpstr>
      <vt:lpstr>Slide 1542</vt:lpstr>
      <vt:lpstr>Slide 1543</vt:lpstr>
      <vt:lpstr>Slide 1544</vt:lpstr>
      <vt:lpstr>Slide 1545</vt:lpstr>
      <vt:lpstr>Slide 1546</vt:lpstr>
      <vt:lpstr>Slide 1547</vt:lpstr>
      <vt:lpstr>Slide 1548</vt:lpstr>
      <vt:lpstr>Slide 1549</vt:lpstr>
      <vt:lpstr>Slide 1550</vt:lpstr>
      <vt:lpstr>Slide 1551</vt:lpstr>
      <vt:lpstr>Slide 1552</vt:lpstr>
      <vt:lpstr>Slide 1553</vt:lpstr>
      <vt:lpstr>Slide 1554</vt:lpstr>
      <vt:lpstr>Slide 1555</vt:lpstr>
      <vt:lpstr>Slide 1556</vt:lpstr>
      <vt:lpstr>Slide 1557</vt:lpstr>
      <vt:lpstr>Slide 1558</vt:lpstr>
      <vt:lpstr>Slide 1559</vt:lpstr>
      <vt:lpstr>Slide 1560</vt:lpstr>
      <vt:lpstr>Slide 1561</vt:lpstr>
      <vt:lpstr>Slide 1562</vt:lpstr>
      <vt:lpstr>Slide 1563</vt:lpstr>
      <vt:lpstr>Slide 1564</vt:lpstr>
      <vt:lpstr>Slide 1565</vt:lpstr>
      <vt:lpstr>Slide 1566</vt:lpstr>
      <vt:lpstr>Slide 1567</vt:lpstr>
      <vt:lpstr>Slide 1568</vt:lpstr>
      <vt:lpstr>Slide 1569</vt:lpstr>
      <vt:lpstr>Slide 1570</vt:lpstr>
      <vt:lpstr>Slide 1571</vt:lpstr>
      <vt:lpstr>Slide 1572</vt:lpstr>
      <vt:lpstr>Slide 1573</vt:lpstr>
      <vt:lpstr>Slide 1574</vt:lpstr>
      <vt:lpstr>Slide 1575</vt:lpstr>
      <vt:lpstr>Slide 1576</vt:lpstr>
      <vt:lpstr>Slide 1577</vt:lpstr>
      <vt:lpstr>Slide 1578</vt:lpstr>
      <vt:lpstr>Slide 1579</vt:lpstr>
      <vt:lpstr>Slide 1580</vt:lpstr>
      <vt:lpstr>Slide 1581</vt:lpstr>
      <vt:lpstr>Slide 1582</vt:lpstr>
      <vt:lpstr>Slide 1583</vt:lpstr>
      <vt:lpstr>Slide 1584</vt:lpstr>
      <vt:lpstr>Slide 1585</vt:lpstr>
      <vt:lpstr>Slide 1586</vt:lpstr>
      <vt:lpstr>Slide 1587</vt:lpstr>
      <vt:lpstr>Slide 1588</vt:lpstr>
      <vt:lpstr>Slide 1589</vt:lpstr>
      <vt:lpstr>Slide 1590</vt:lpstr>
      <vt:lpstr>Slide 1591</vt:lpstr>
      <vt:lpstr>Slide 1592</vt:lpstr>
      <vt:lpstr>Slide 1593</vt:lpstr>
      <vt:lpstr>Slide 1594</vt:lpstr>
      <vt:lpstr>Slide 1595</vt:lpstr>
      <vt:lpstr>Slide 1596</vt:lpstr>
      <vt:lpstr>Slide 1597</vt:lpstr>
      <vt:lpstr>Slide 1598</vt:lpstr>
      <vt:lpstr>Slide 1599</vt:lpstr>
      <vt:lpstr>Slide 1600</vt:lpstr>
      <vt:lpstr>Slide 1601</vt:lpstr>
      <vt:lpstr>Slide 1602</vt:lpstr>
      <vt:lpstr>Slide 1603</vt:lpstr>
      <vt:lpstr>Slide 1604</vt:lpstr>
      <vt:lpstr>Slide 1605</vt:lpstr>
      <vt:lpstr>Slide 1606</vt:lpstr>
      <vt:lpstr>Slide 1607</vt:lpstr>
      <vt:lpstr>Slide 1608</vt:lpstr>
      <vt:lpstr>Slide 1609</vt:lpstr>
      <vt:lpstr>Slide 1610</vt:lpstr>
      <vt:lpstr>Slide 1611</vt:lpstr>
      <vt:lpstr>Slide 1612</vt:lpstr>
      <vt:lpstr>Slide 1613</vt:lpstr>
      <vt:lpstr>Slide 1614</vt:lpstr>
      <vt:lpstr>Slide 1615</vt:lpstr>
      <vt:lpstr>Slide 1616</vt:lpstr>
      <vt:lpstr>Slide 1617</vt:lpstr>
      <vt:lpstr>Slide 1618</vt:lpstr>
      <vt:lpstr>Slide 1619</vt:lpstr>
      <vt:lpstr>Slide 1620</vt:lpstr>
      <vt:lpstr>Slide 1621</vt:lpstr>
      <vt:lpstr>Slide 1622</vt:lpstr>
      <vt:lpstr>Slide 1623</vt:lpstr>
      <vt:lpstr>Slide 1624</vt:lpstr>
      <vt:lpstr>Slide 1625</vt:lpstr>
      <vt:lpstr>Slide 1626</vt:lpstr>
      <vt:lpstr>Slide 1627</vt:lpstr>
      <vt:lpstr>Slide 1628</vt:lpstr>
      <vt:lpstr>Slide 1629</vt:lpstr>
      <vt:lpstr>Slide 1630</vt:lpstr>
      <vt:lpstr>Slide 1631</vt:lpstr>
      <vt:lpstr>Slide 1632</vt:lpstr>
      <vt:lpstr>Slide 1633</vt:lpstr>
      <vt:lpstr>Duá Alqamah</vt:lpstr>
      <vt:lpstr>Slide 1635</vt:lpstr>
      <vt:lpstr>Slide 1636</vt:lpstr>
      <vt:lpstr>Slide 1637</vt:lpstr>
      <vt:lpstr>Slide 1638</vt:lpstr>
      <vt:lpstr>Slide 1639</vt:lpstr>
      <vt:lpstr>Slide 1640</vt:lpstr>
      <vt:lpstr>Slide 1641</vt:lpstr>
      <vt:lpstr>Slide 1642</vt:lpstr>
      <vt:lpstr>Slide 1643</vt:lpstr>
      <vt:lpstr>Slide 1644</vt:lpstr>
      <vt:lpstr>Slide 1645</vt:lpstr>
      <vt:lpstr>Slide 1646</vt:lpstr>
      <vt:lpstr>Slide 1647</vt:lpstr>
      <vt:lpstr>Slide 1648</vt:lpstr>
      <vt:lpstr>Slide 1649</vt:lpstr>
      <vt:lpstr>Slide 1650</vt:lpstr>
      <vt:lpstr>Slide 1651</vt:lpstr>
      <vt:lpstr>Slide 1652</vt:lpstr>
      <vt:lpstr>Slide 1653</vt:lpstr>
      <vt:lpstr>Slide 1654</vt:lpstr>
      <vt:lpstr>Slide 1655</vt:lpstr>
      <vt:lpstr>Slide 1656</vt:lpstr>
      <vt:lpstr>Slide 1657</vt:lpstr>
      <vt:lpstr>Slide 1658</vt:lpstr>
      <vt:lpstr>Slide 1659</vt:lpstr>
      <vt:lpstr>Slide 1660</vt:lpstr>
      <vt:lpstr>Slide 1661</vt:lpstr>
      <vt:lpstr>Slide 1662</vt:lpstr>
      <vt:lpstr>Slide 1663</vt:lpstr>
      <vt:lpstr>Slide 1664</vt:lpstr>
      <vt:lpstr>Slide 1665</vt:lpstr>
      <vt:lpstr>Slide 1666</vt:lpstr>
      <vt:lpstr>Slide 1667</vt:lpstr>
      <vt:lpstr>Slide 1668</vt:lpstr>
      <vt:lpstr>Slide 1669</vt:lpstr>
      <vt:lpstr>Slide 1670</vt:lpstr>
      <vt:lpstr>Slide 1671</vt:lpstr>
      <vt:lpstr>Slide 1672</vt:lpstr>
      <vt:lpstr>Slide 1673</vt:lpstr>
      <vt:lpstr>Slide 1674</vt:lpstr>
      <vt:lpstr>Slide 1675</vt:lpstr>
      <vt:lpstr>Slide 1676</vt:lpstr>
      <vt:lpstr>Slide 1677</vt:lpstr>
      <vt:lpstr>Slide 1678</vt:lpstr>
      <vt:lpstr>Slide 1679</vt:lpstr>
      <vt:lpstr>Slide 1680</vt:lpstr>
      <vt:lpstr>Slide 1681</vt:lpstr>
      <vt:lpstr>Slide 1682</vt:lpstr>
      <vt:lpstr>Slide 1683</vt:lpstr>
      <vt:lpstr>Slide 1684</vt:lpstr>
      <vt:lpstr>Slide 1685</vt:lpstr>
      <vt:lpstr>Slide 1686</vt:lpstr>
      <vt:lpstr>Slide 1687</vt:lpstr>
      <vt:lpstr>Slide 1688</vt:lpstr>
      <vt:lpstr>Slide 1689</vt:lpstr>
      <vt:lpstr>Slide 1690</vt:lpstr>
      <vt:lpstr>Slide 1691</vt:lpstr>
      <vt:lpstr>Slide 1692</vt:lpstr>
      <vt:lpstr>Slide 1693</vt:lpstr>
      <vt:lpstr>Slide 1694</vt:lpstr>
      <vt:lpstr>Slide 1695</vt:lpstr>
      <vt:lpstr>Slide 1696</vt:lpstr>
      <vt:lpstr>Slide 1697</vt:lpstr>
      <vt:lpstr>Slide 1698</vt:lpstr>
      <vt:lpstr>Slide 1699</vt:lpstr>
      <vt:lpstr>Slide 1700</vt:lpstr>
      <vt:lpstr>Slide 1701</vt:lpstr>
      <vt:lpstr>Slide 1702</vt:lpstr>
      <vt:lpstr>Slide 1703</vt:lpstr>
      <vt:lpstr>Slide 1704</vt:lpstr>
      <vt:lpstr>Slide 1705</vt:lpstr>
      <vt:lpstr>Slide 1706</vt:lpstr>
      <vt:lpstr>Slide 1707</vt:lpstr>
      <vt:lpstr>Slide 1708</vt:lpstr>
      <vt:lpstr>Slide 1709</vt:lpstr>
      <vt:lpstr>Slide 1710</vt:lpstr>
      <vt:lpstr>Slide 1711</vt:lpstr>
      <vt:lpstr>Slide 1712</vt:lpstr>
      <vt:lpstr>Slide 1713</vt:lpstr>
      <vt:lpstr>Slide 1714</vt:lpstr>
      <vt:lpstr>Slide 1715</vt:lpstr>
      <vt:lpstr>Slide 1716</vt:lpstr>
      <vt:lpstr>Slide 1717</vt:lpstr>
      <vt:lpstr>Slide 1718</vt:lpstr>
      <vt:lpstr>Slide 1719</vt:lpstr>
      <vt:lpstr>Slide 1720</vt:lpstr>
      <vt:lpstr>Slide 1721</vt:lpstr>
      <vt:lpstr>Slide 1722</vt:lpstr>
      <vt:lpstr>Slide 1723</vt:lpstr>
      <vt:lpstr>Slide 1724</vt:lpstr>
      <vt:lpstr>Slide 1725</vt:lpstr>
      <vt:lpstr>Slide 1726</vt:lpstr>
      <vt:lpstr>Slide 1727</vt:lpstr>
      <vt:lpstr>Slide 1728</vt:lpstr>
      <vt:lpstr>Slide 1729</vt:lpstr>
      <vt:lpstr>Slide 1730</vt:lpstr>
      <vt:lpstr>Slide 1731</vt:lpstr>
      <vt:lpstr>Slide 1732</vt:lpstr>
      <vt:lpstr>Slide 1733</vt:lpstr>
      <vt:lpstr>Slide 1734</vt:lpstr>
      <vt:lpstr>Slide 1735</vt:lpstr>
      <vt:lpstr>Slide 1736</vt:lpstr>
      <vt:lpstr>Slide 1737</vt:lpstr>
      <vt:lpstr>Slide 1738</vt:lpstr>
      <vt:lpstr>Slide 1739</vt:lpstr>
      <vt:lpstr>Slide 1740</vt:lpstr>
      <vt:lpstr>Slide 1741</vt:lpstr>
      <vt:lpstr>Slide 1742</vt:lpstr>
      <vt:lpstr>Slide 1743</vt:lpstr>
      <vt:lpstr>Slide 1744</vt:lpstr>
      <vt:lpstr>Slide 1745</vt:lpstr>
      <vt:lpstr>Slide 1746</vt:lpstr>
      <vt:lpstr>Slide 1747</vt:lpstr>
      <vt:lpstr>Slide 1748</vt:lpstr>
      <vt:lpstr>Slide 1749</vt:lpstr>
      <vt:lpstr>Slide 1750</vt:lpstr>
      <vt:lpstr>Slide 1751</vt:lpstr>
      <vt:lpstr>Slide 1752</vt:lpstr>
      <vt:lpstr>Slide 1753</vt:lpstr>
      <vt:lpstr>Slide 1754</vt:lpstr>
      <vt:lpstr>Slide 1755</vt:lpstr>
      <vt:lpstr>Slide 1756</vt:lpstr>
      <vt:lpstr>Slide 1757</vt:lpstr>
      <vt:lpstr>Slide 1758</vt:lpstr>
      <vt:lpstr>Slide 1759</vt:lpstr>
      <vt:lpstr>Slide 1760</vt:lpstr>
      <vt:lpstr>Slide 1761</vt:lpstr>
      <vt:lpstr>Slide 1762</vt:lpstr>
      <vt:lpstr>Slide 1763</vt:lpstr>
      <vt:lpstr>Slide 1764</vt:lpstr>
      <vt:lpstr>Slide 1765</vt:lpstr>
      <vt:lpstr>Slide 1766</vt:lpstr>
      <vt:lpstr>Slide 1767</vt:lpstr>
      <vt:lpstr>Slide 1768</vt:lpstr>
      <vt:lpstr>Slide 1769</vt:lpstr>
      <vt:lpstr>Slide 1770</vt:lpstr>
      <vt:lpstr>Slide 1771</vt:lpstr>
      <vt:lpstr>Slide 1772</vt:lpstr>
      <vt:lpstr>Slide 1773</vt:lpstr>
      <vt:lpstr>Slide 1774</vt:lpstr>
      <vt:lpstr>Slide 1775</vt:lpstr>
      <vt:lpstr>Slide 1776</vt:lpstr>
      <vt:lpstr>Slide 1777</vt:lpstr>
      <vt:lpstr>Slide 1778</vt:lpstr>
      <vt:lpstr>Slide 1779</vt:lpstr>
      <vt:lpstr>Slide 1780</vt:lpstr>
      <vt:lpstr>Slide 1781</vt:lpstr>
      <vt:lpstr>Slide 1782</vt:lpstr>
      <vt:lpstr>Slide 1783</vt:lpstr>
      <vt:lpstr>Slide 1784</vt:lpstr>
      <vt:lpstr>Slide 1785</vt:lpstr>
      <vt:lpstr>Slide 1786</vt:lpstr>
      <vt:lpstr>Slide 1787</vt:lpstr>
      <vt:lpstr>Slide 1788</vt:lpstr>
      <vt:lpstr>Slide 1789</vt:lpstr>
      <vt:lpstr>Slide 1790</vt:lpstr>
      <vt:lpstr>Slide 1791</vt:lpstr>
      <vt:lpstr>Slide 1792</vt:lpstr>
      <vt:lpstr>Slide 1793</vt:lpstr>
      <vt:lpstr>Slide 1794</vt:lpstr>
      <vt:lpstr>Slide 1795</vt:lpstr>
      <vt:lpstr>Slide 1796</vt:lpstr>
      <vt:lpstr>Slide 1797</vt:lpstr>
      <vt:lpstr>Slide 1798</vt:lpstr>
      <vt:lpstr>Slide 1799</vt:lpstr>
      <vt:lpstr>Slide 1800</vt:lpstr>
      <vt:lpstr>Slide 1801</vt:lpstr>
      <vt:lpstr>Slide 1802</vt:lpstr>
      <vt:lpstr>Slide 1803</vt:lpstr>
      <vt:lpstr>Slide 1804</vt:lpstr>
      <vt:lpstr>Slide 1805</vt:lpstr>
      <vt:lpstr>Slide 1806</vt:lpstr>
      <vt:lpstr>Slide 1807</vt:lpstr>
      <vt:lpstr>Slide 1808</vt:lpstr>
      <vt:lpstr>Slide 1809</vt:lpstr>
      <vt:lpstr>Slide 1810</vt:lpstr>
      <vt:lpstr>Slide 1811</vt:lpstr>
      <vt:lpstr>Slide 1812</vt:lpstr>
      <vt:lpstr>Slide 1813</vt:lpstr>
      <vt:lpstr>Slide 1814</vt:lpstr>
      <vt:lpstr>Slide 1815</vt:lpstr>
      <vt:lpstr>Slide 1816</vt:lpstr>
      <vt:lpstr>Slide 1817</vt:lpstr>
      <vt:lpstr>Slide 1818</vt:lpstr>
      <vt:lpstr>Slide 1819</vt:lpstr>
      <vt:lpstr>Slide 1820</vt:lpstr>
      <vt:lpstr>Slide 1821</vt:lpstr>
      <vt:lpstr>Slide 1822</vt:lpstr>
      <vt:lpstr>Slide 1823</vt:lpstr>
      <vt:lpstr>Slide 1824</vt:lpstr>
      <vt:lpstr>Slide 1825</vt:lpstr>
      <vt:lpstr>Slide 1826</vt:lpstr>
      <vt:lpstr>Slide 1827</vt:lpstr>
      <vt:lpstr>Slide 1828</vt:lpstr>
      <vt:lpstr>Slide 1829</vt:lpstr>
      <vt:lpstr>Slide 1830</vt:lpstr>
      <vt:lpstr>Slide 1831</vt:lpstr>
      <vt:lpstr>Slide 1832</vt:lpstr>
      <vt:lpstr>Slide 1833</vt:lpstr>
      <vt:lpstr>Slide 1834</vt:lpstr>
      <vt:lpstr>Slide 1835</vt:lpstr>
      <vt:lpstr>Slide 1836</vt:lpstr>
      <vt:lpstr>Slide 1837</vt:lpstr>
      <vt:lpstr>Slide 1838</vt:lpstr>
      <vt:lpstr>Slide 1839</vt:lpstr>
      <vt:lpstr>Slide 1840</vt:lpstr>
      <vt:lpstr>Slide 1841</vt:lpstr>
      <vt:lpstr>Slide 1842</vt:lpstr>
      <vt:lpstr>Slide 1843</vt:lpstr>
      <vt:lpstr>Slide 1844</vt:lpstr>
      <vt:lpstr>Slide 1845</vt:lpstr>
      <vt:lpstr>Slide 1846</vt:lpstr>
      <vt:lpstr>Slide 1847</vt:lpstr>
      <vt:lpstr>Slide 1848</vt:lpstr>
      <vt:lpstr>Slide 1849</vt:lpstr>
      <vt:lpstr>Slide 1850</vt:lpstr>
      <vt:lpstr>Slide 1851</vt:lpstr>
      <vt:lpstr>Slide 1852</vt:lpstr>
      <vt:lpstr>Slide 1853</vt:lpstr>
      <vt:lpstr>Slide 1854</vt:lpstr>
      <vt:lpstr>Slide 1855</vt:lpstr>
      <vt:lpstr>Slide 1856</vt:lpstr>
      <vt:lpstr>Slide 1857</vt:lpstr>
      <vt:lpstr>Slide 1858</vt:lpstr>
      <vt:lpstr>Slide 1859</vt:lpstr>
      <vt:lpstr>Slide 1860</vt:lpstr>
      <vt:lpstr>Slide 1861</vt:lpstr>
      <vt:lpstr>Slide 1862</vt:lpstr>
      <vt:lpstr>Slide 1863</vt:lpstr>
      <vt:lpstr>Slide 1864</vt:lpstr>
      <vt:lpstr>Slide 1865</vt:lpstr>
      <vt:lpstr>Slide 1866</vt:lpstr>
      <vt:lpstr>Slide 1867</vt:lpstr>
      <vt:lpstr>Slide 1868</vt:lpstr>
      <vt:lpstr>Slide 1869</vt:lpstr>
      <vt:lpstr>Slide 1870</vt:lpstr>
      <vt:lpstr>Slide 1871</vt:lpstr>
      <vt:lpstr>Slide 1872</vt:lpstr>
      <vt:lpstr>Slide 1873</vt:lpstr>
      <vt:lpstr>Slide 1874</vt:lpstr>
      <vt:lpstr>Slide 1875</vt:lpstr>
      <vt:lpstr>Slide 1876</vt:lpstr>
      <vt:lpstr>Slide 1877</vt:lpstr>
      <vt:lpstr>Slide 1878</vt:lpstr>
      <vt:lpstr>Slide 1879</vt:lpstr>
      <vt:lpstr>Slide 1880</vt:lpstr>
      <vt:lpstr>Slide 1881</vt:lpstr>
      <vt:lpstr>Slide 1882</vt:lpstr>
      <vt:lpstr>Slide 1883</vt:lpstr>
      <vt:lpstr>Slide 1884</vt:lpstr>
      <vt:lpstr>Slide 1885</vt:lpstr>
      <vt:lpstr>Slide 1886</vt:lpstr>
      <vt:lpstr>Slide 1887</vt:lpstr>
      <vt:lpstr>Slide 1888</vt:lpstr>
      <vt:lpstr>Slide 1889</vt:lpstr>
      <vt:lpstr>Slide 1890</vt:lpstr>
      <vt:lpstr>Slide 1891</vt:lpstr>
      <vt:lpstr>Slide 1892</vt:lpstr>
      <vt:lpstr>Slide 1893</vt:lpstr>
      <vt:lpstr>Slide 1894</vt:lpstr>
      <vt:lpstr>Slide 1895</vt:lpstr>
      <vt:lpstr>Slide 1896</vt:lpstr>
      <vt:lpstr>Slide 1897</vt:lpstr>
      <vt:lpstr>Slide 1898</vt:lpstr>
      <vt:lpstr>Slide 1899</vt:lpstr>
      <vt:lpstr>Slide 1900</vt:lpstr>
      <vt:lpstr>Slide 1901</vt:lpstr>
      <vt:lpstr>Slide 1902</vt:lpstr>
      <vt:lpstr>Slide 1903</vt:lpstr>
      <vt:lpstr>Slide 1904</vt:lpstr>
      <vt:lpstr>Slide 1905</vt:lpstr>
      <vt:lpstr>Slide 1906</vt:lpstr>
      <vt:lpstr>Slide 1907</vt:lpstr>
      <vt:lpstr>Slide 1908</vt:lpstr>
      <vt:lpstr>Slide 1909</vt:lpstr>
      <vt:lpstr>Slide 1910</vt:lpstr>
      <vt:lpstr>Slide 1911</vt:lpstr>
      <vt:lpstr>Slide 1912</vt:lpstr>
      <vt:lpstr>Slide 1913</vt:lpstr>
      <vt:lpstr>Slide 1914</vt:lpstr>
      <vt:lpstr>Slide 1915</vt:lpstr>
      <vt:lpstr>Slide 1916</vt:lpstr>
      <vt:lpstr>Slide 1917</vt:lpstr>
      <vt:lpstr>Slide 1918</vt:lpstr>
      <vt:lpstr>Slide 1919</vt:lpstr>
      <vt:lpstr>Slide 1920</vt:lpstr>
      <vt:lpstr>Slide 1921</vt:lpstr>
      <vt:lpstr>Slide 1922</vt:lpstr>
      <vt:lpstr>Slide 1923</vt:lpstr>
      <vt:lpstr>Slide 1924</vt:lpstr>
      <vt:lpstr>Slide 1925</vt:lpstr>
      <vt:lpstr>Slide 1926</vt:lpstr>
      <vt:lpstr>Slide 1927</vt:lpstr>
      <vt:lpstr>Slide 1928</vt:lpstr>
      <vt:lpstr>Slide 1929</vt:lpstr>
      <vt:lpstr>Slide 1930</vt:lpstr>
      <vt:lpstr>Slide 1931</vt:lpstr>
      <vt:lpstr>Slide 1932</vt:lpstr>
      <vt:lpstr>Slide 1933</vt:lpstr>
      <vt:lpstr>Slide 1934</vt:lpstr>
      <vt:lpstr>Slide 1935</vt:lpstr>
      <vt:lpstr>Slide 1936</vt:lpstr>
      <vt:lpstr>Slide 1937</vt:lpstr>
      <vt:lpstr>Slide 1938</vt:lpstr>
      <vt:lpstr>Slide 1939</vt:lpstr>
      <vt:lpstr>Slide 1940</vt:lpstr>
      <vt:lpstr>Slide 1941</vt:lpstr>
      <vt:lpstr>Slide 1942</vt:lpstr>
      <vt:lpstr>Slide 1943</vt:lpstr>
      <vt:lpstr>Slide 1944</vt:lpstr>
      <vt:lpstr>Slide 1945</vt:lpstr>
      <vt:lpstr>Slide 1946</vt:lpstr>
      <vt:lpstr>Slide 1947</vt:lpstr>
      <vt:lpstr>Slide 1948</vt:lpstr>
      <vt:lpstr>Slide 1949</vt:lpstr>
      <vt:lpstr>Slide 1950</vt:lpstr>
      <vt:lpstr>Slide 1951</vt:lpstr>
      <vt:lpstr>Slide 1952</vt:lpstr>
      <vt:lpstr>Slide 1953</vt:lpstr>
      <vt:lpstr>Slide 1954</vt:lpstr>
      <vt:lpstr>Slide 1955</vt:lpstr>
      <vt:lpstr>Slide 1956</vt:lpstr>
      <vt:lpstr>Slide 1957</vt:lpstr>
      <vt:lpstr>Slide 1958</vt:lpstr>
      <vt:lpstr>Slide 1959</vt:lpstr>
      <vt:lpstr>Slide 1960</vt:lpstr>
      <vt:lpstr>Slide 1961</vt:lpstr>
      <vt:lpstr>Slide 1962</vt:lpstr>
      <vt:lpstr>Slide 1963</vt:lpstr>
      <vt:lpstr>Slide 1964</vt:lpstr>
      <vt:lpstr>Slide 1965</vt:lpstr>
      <vt:lpstr>Slide 1966</vt:lpstr>
      <vt:lpstr>Slide 1967</vt:lpstr>
      <vt:lpstr>Slide 1968</vt:lpstr>
      <vt:lpstr>Slide 1969</vt:lpstr>
      <vt:lpstr>Slide 1970</vt:lpstr>
      <vt:lpstr>Slide 1971</vt:lpstr>
      <vt:lpstr>Slide 1972</vt:lpstr>
      <vt:lpstr>Slide 1973</vt:lpstr>
      <vt:lpstr>Slide 1974</vt:lpstr>
      <vt:lpstr>Slide 1975</vt:lpstr>
      <vt:lpstr>Slide 1976</vt:lpstr>
      <vt:lpstr>Slide 1977</vt:lpstr>
      <vt:lpstr>Slide 1978</vt:lpstr>
      <vt:lpstr>Slide 1979</vt:lpstr>
      <vt:lpstr>Slide 1980</vt:lpstr>
      <vt:lpstr>Slide 1981</vt:lpstr>
      <vt:lpstr>Slide 1982</vt:lpstr>
      <vt:lpstr>Slide 1983</vt:lpstr>
      <vt:lpstr>Slide 1984</vt:lpstr>
      <vt:lpstr>Slide 1985</vt:lpstr>
      <vt:lpstr>Slide 1986</vt:lpstr>
      <vt:lpstr>Slide 1987</vt:lpstr>
      <vt:lpstr>Slide 1988</vt:lpstr>
      <vt:lpstr>Slide 1989</vt:lpstr>
      <vt:lpstr>Slide 1990</vt:lpstr>
      <vt:lpstr>Slide 1991</vt:lpstr>
      <vt:lpstr>Slide 1992</vt:lpstr>
      <vt:lpstr>Slide 1993</vt:lpstr>
      <vt:lpstr>Slide 1994</vt:lpstr>
      <vt:lpstr>Slide 1995</vt:lpstr>
      <vt:lpstr>Slide 1996</vt:lpstr>
      <vt:lpstr>Slide 1997</vt:lpstr>
      <vt:lpstr>Slide 1998</vt:lpstr>
      <vt:lpstr>Slide 1999</vt:lpstr>
      <vt:lpstr>Slide 2000</vt:lpstr>
      <vt:lpstr>Slide 2001</vt:lpstr>
      <vt:lpstr>Slide 2002</vt:lpstr>
      <vt:lpstr>Slide 2003</vt:lpstr>
      <vt:lpstr>Slide 2004</vt:lpstr>
      <vt:lpstr>Slide 2005</vt:lpstr>
      <vt:lpstr>Slide 2006</vt:lpstr>
      <vt:lpstr>Slide 2007</vt:lpstr>
      <vt:lpstr>Slide 2008</vt:lpstr>
      <vt:lpstr>Slide 2009</vt:lpstr>
      <vt:lpstr>Slide 2010</vt:lpstr>
      <vt:lpstr>Slide 2011</vt:lpstr>
      <vt:lpstr>Slide 2012</vt:lpstr>
      <vt:lpstr>Slide 2013</vt:lpstr>
      <vt:lpstr>Slide 2014</vt:lpstr>
      <vt:lpstr>Slide 2015</vt:lpstr>
      <vt:lpstr>Slide 2016</vt:lpstr>
      <vt:lpstr>Slide 2017</vt:lpstr>
      <vt:lpstr>Slide 2018</vt:lpstr>
      <vt:lpstr>Slide 2019</vt:lpstr>
      <vt:lpstr>Slide 2020</vt:lpstr>
      <vt:lpstr>Slide 2021</vt:lpstr>
      <vt:lpstr>Slide 2022</vt:lpstr>
      <vt:lpstr>Slide 2023</vt:lpstr>
      <vt:lpstr>Slide 2024</vt:lpstr>
      <vt:lpstr>Slide 2025</vt:lpstr>
      <vt:lpstr>Slide 2026</vt:lpstr>
      <vt:lpstr>Slide 2027</vt:lpstr>
      <vt:lpstr>Slide 2028</vt:lpstr>
      <vt:lpstr>Slide 2029</vt:lpstr>
      <vt:lpstr>Slide 2030</vt:lpstr>
      <vt:lpstr>Slide 2031</vt:lpstr>
      <vt:lpstr>Slide 2032</vt:lpstr>
      <vt:lpstr>Slide 2033</vt:lpstr>
      <vt:lpstr>Slide 2034</vt:lpstr>
      <vt:lpstr>Slide 2035</vt:lpstr>
      <vt:lpstr>Slide 2036</vt:lpstr>
      <vt:lpstr>Slide 2037</vt:lpstr>
      <vt:lpstr>Slide 2038</vt:lpstr>
      <vt:lpstr>Slide 2039</vt:lpstr>
      <vt:lpstr>Slide 2040</vt:lpstr>
      <vt:lpstr>Slide 2041</vt:lpstr>
      <vt:lpstr>Slide 2042</vt:lpstr>
      <vt:lpstr>Slide 2043</vt:lpstr>
      <vt:lpstr>Slide 2044</vt:lpstr>
      <vt:lpstr>Slide 2045</vt:lpstr>
      <vt:lpstr>Slide 2046</vt:lpstr>
      <vt:lpstr>Slide 2047</vt:lpstr>
      <vt:lpstr>Slide 2048</vt:lpstr>
      <vt:lpstr>Slide 2049</vt:lpstr>
      <vt:lpstr>Slide 2050</vt:lpstr>
      <vt:lpstr>Slide 2051</vt:lpstr>
      <vt:lpstr>Slide 2052</vt:lpstr>
      <vt:lpstr>Slide 2053</vt:lpstr>
      <vt:lpstr>Slide 2054</vt:lpstr>
      <vt:lpstr>Slide 2055</vt:lpstr>
      <vt:lpstr>Slide 2056</vt:lpstr>
      <vt:lpstr>Slide 2057</vt:lpstr>
      <vt:lpstr>Slide 2058</vt:lpstr>
      <vt:lpstr>Slide 2059</vt:lpstr>
      <vt:lpstr>Slide 2060</vt:lpstr>
      <vt:lpstr>Slide 2061</vt:lpstr>
      <vt:lpstr>Slide 2062</vt:lpstr>
      <vt:lpstr>Slide 2063</vt:lpstr>
      <vt:lpstr>Slide 2064</vt:lpstr>
      <vt:lpstr>Slide 2065</vt:lpstr>
      <vt:lpstr>Slide 2066</vt:lpstr>
      <vt:lpstr>Slide 2067</vt:lpstr>
      <vt:lpstr>Slide 2068</vt:lpstr>
      <vt:lpstr>Slide 2069</vt:lpstr>
      <vt:lpstr>Slide 2070</vt:lpstr>
      <vt:lpstr>Slide 2071</vt:lpstr>
      <vt:lpstr>Slide 2072</vt:lpstr>
      <vt:lpstr>Slide 2073</vt:lpstr>
      <vt:lpstr>Slide 2074</vt:lpstr>
      <vt:lpstr>Slide 2075</vt:lpstr>
      <vt:lpstr>Please recite   Sūra E Fātiḥa for ALL MARHUMEEN</vt:lpstr>
      <vt:lpstr>Custom Show 1</vt:lpstr>
    </vt:vector>
  </TitlesOfParts>
  <Company>DOHMS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Du`a Alqamah</dc:title>
  <dc:creator>Rehan Ali Lotlikar</dc:creator>
  <dc:description>For any errors please notify me on: rehanl@hotmail.com. Kindly recite Sura E Fatiha for Marhumeen of all those who have worked towards making this small work possible.</dc:description>
  <cp:lastModifiedBy>user</cp:lastModifiedBy>
  <cp:revision>1137</cp:revision>
  <dcterms:created xsi:type="dcterms:W3CDTF">2005-06-21T06:47:31Z</dcterms:created>
  <dcterms:modified xsi:type="dcterms:W3CDTF">2014-11-01T21:18:26Z</dcterms:modified>
</cp:coreProperties>
</file>